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4" r:id="rId1"/>
  </p:sldMasterIdLst>
  <p:notesMasterIdLst>
    <p:notesMasterId r:id="rId17"/>
  </p:notesMasterIdLst>
  <p:sldIdLst>
    <p:sldId id="256" r:id="rId2"/>
    <p:sldId id="272" r:id="rId3"/>
    <p:sldId id="259" r:id="rId4"/>
    <p:sldId id="281" r:id="rId5"/>
    <p:sldId id="282" r:id="rId6"/>
    <p:sldId id="283" r:id="rId7"/>
    <p:sldId id="284" r:id="rId8"/>
    <p:sldId id="257" r:id="rId9"/>
    <p:sldId id="258" r:id="rId10"/>
    <p:sldId id="285" r:id="rId11"/>
    <p:sldId id="263" r:id="rId12"/>
    <p:sldId id="261" r:id="rId13"/>
    <p:sldId id="287" r:id="rId14"/>
    <p:sldId id="286" r:id="rId15"/>
    <p:sldId id="273" r:id="rId16"/>
  </p:sldIdLst>
  <p:sldSz cx="9144000" cy="5143500" type="screen16x9"/>
  <p:notesSz cx="6858000" cy="9144000"/>
  <p:embeddedFontLst>
    <p:embeddedFont>
      <p:font typeface="#9Slide03 SVNMikado" panose="02000000000000000000" pitchFamily="2" charset="0"/>
      <p:regular r:id="rId18"/>
    </p:embeddedFont>
    <p:embeddedFont>
      <p:font typeface="Calibri" panose="020F0502020204030204" pitchFamily="34" charset="0"/>
      <p:regular r:id="rId19"/>
      <p:bold r:id="rId20"/>
      <p:italic r:id="rId21"/>
      <p:boldItalic r:id="rId22"/>
    </p:embeddedFont>
    <p:embeddedFont>
      <p:font typeface="#9Slide07 SVNBango" panose="02000000000000000000" pitchFamily="2" charset="0"/>
      <p:regular r:id="rId23"/>
    </p:embeddedFont>
    <p:embeddedFont>
      <p:font typeface="Didact Gothic" panose="020B0604020202020204" charset="0"/>
      <p:regular r:id="rId24"/>
    </p:embeddedFont>
    <p:embeddedFont>
      <p:font typeface="#9Slide03 Noto Sans" panose="020B0502040504020204" pitchFamily="34" charset="0"/>
      <p:regular r:id="rId25"/>
    </p:embeddedFont>
    <p:embeddedFont>
      <p:font typeface="Pacifico"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DFC"/>
    <a:srgbClr val="F1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EA2537-B618-4031-8CAF-CAAB37D0AD5F}">
  <a:tblStyle styleId="{EBEA2537-B618-4031-8CAF-CAAB37D0AD5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4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2764d995e_0_1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2764d995e_0_1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a2764d995e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a2764d995e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a2764d995e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a2764d995e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ga2764d995e_0_15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0" name="Google Shape;1430;ga2764d995e_0_15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388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a2764d995e_0_5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8" name="Google Shape;958;ga2764d995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a2764d995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2" name="Google Shape;892;ga2764d995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203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3449" y="-1473624"/>
            <a:ext cx="2928008" cy="2507804"/>
            <a:chOff x="-763449" y="-1473624"/>
            <a:chExt cx="2928008" cy="2507804"/>
          </a:xfrm>
        </p:grpSpPr>
        <p:sp>
          <p:nvSpPr>
            <p:cNvPr id="10" name="Google Shape;10;p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2155" y="3702097"/>
            <a:ext cx="3016270" cy="2651622"/>
            <a:chOff x="-312155" y="3702097"/>
            <a:chExt cx="3016270" cy="2651622"/>
          </a:xfrm>
        </p:grpSpPr>
        <p:grpSp>
          <p:nvGrpSpPr>
            <p:cNvPr id="13" name="Google Shape;13;p2"/>
            <p:cNvGrpSpPr/>
            <p:nvPr/>
          </p:nvGrpSpPr>
          <p:grpSpPr>
            <a:xfrm>
              <a:off x="605710" y="4755713"/>
              <a:ext cx="2098406" cy="1598005"/>
              <a:chOff x="813085" y="4755713"/>
              <a:chExt cx="2098406" cy="1598005"/>
            </a:xfrm>
          </p:grpSpPr>
          <p:sp>
            <p:nvSpPr>
              <p:cNvPr id="14" name="Google Shape;14;p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864771">
              <a:off x="-128891" y="3934489"/>
              <a:ext cx="2086861" cy="1736423"/>
              <a:chOff x="-128999" y="3934720"/>
              <a:chExt cx="2086920" cy="1736472"/>
            </a:xfrm>
          </p:grpSpPr>
          <p:sp>
            <p:nvSpPr>
              <p:cNvPr id="22" name="Google Shape;22;p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36;p2"/>
          <p:cNvSpPr txBox="1">
            <a:spLocks noGrp="1"/>
          </p:cNvSpPr>
          <p:nvPr>
            <p:ph type="ctrTitle"/>
          </p:nvPr>
        </p:nvSpPr>
        <p:spPr>
          <a:xfrm>
            <a:off x="1077125" y="1562000"/>
            <a:ext cx="3548400" cy="8964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8500" b="0">
                <a:latin typeface="Pacifico"/>
                <a:ea typeface="Pacifico"/>
                <a:cs typeface="Pacifico"/>
                <a:sym typeface="Pacific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3144000"/>
            <a:ext cx="4130700" cy="714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ctrTitle" idx="2"/>
          </p:nvPr>
        </p:nvSpPr>
        <p:spPr>
          <a:xfrm>
            <a:off x="713225" y="2458250"/>
            <a:ext cx="3447900" cy="6858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7000" b="0">
                <a:solidFill>
                  <a:schemeClr val="dk2"/>
                </a:solidFill>
                <a:latin typeface="Didact Gothic"/>
                <a:ea typeface="Didact Gothic"/>
                <a:cs typeface="Didact Gothic"/>
                <a:sym typeface="Didact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79"/>
        <p:cNvGrpSpPr/>
        <p:nvPr/>
      </p:nvGrpSpPr>
      <p:grpSpPr>
        <a:xfrm>
          <a:off x="0" y="0"/>
          <a:ext cx="0" cy="0"/>
          <a:chOff x="0" y="0"/>
          <a:chExt cx="0" cy="0"/>
        </a:xfrm>
      </p:grpSpPr>
      <p:grpSp>
        <p:nvGrpSpPr>
          <p:cNvPr id="580" name="Google Shape;580;p25"/>
          <p:cNvGrpSpPr/>
          <p:nvPr/>
        </p:nvGrpSpPr>
        <p:grpSpPr>
          <a:xfrm flipH="1">
            <a:off x="-927460" y="4233763"/>
            <a:ext cx="2745523" cy="2572125"/>
            <a:chOff x="7241447" y="4233763"/>
            <a:chExt cx="2745523" cy="2572125"/>
          </a:xfrm>
        </p:grpSpPr>
        <p:sp>
          <p:nvSpPr>
            <p:cNvPr id="581" name="Google Shape;581;p25"/>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5"/>
          <p:cNvGrpSpPr/>
          <p:nvPr/>
        </p:nvGrpSpPr>
        <p:grpSpPr>
          <a:xfrm>
            <a:off x="7216927" y="-2185263"/>
            <a:ext cx="3798743" cy="3692153"/>
            <a:chOff x="6902090" y="-2185263"/>
            <a:chExt cx="3798743" cy="3692153"/>
          </a:xfrm>
        </p:grpSpPr>
        <p:sp>
          <p:nvSpPr>
            <p:cNvPr id="584" name="Google Shape;584;p25"/>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5"/>
            <p:cNvGrpSpPr/>
            <p:nvPr/>
          </p:nvGrpSpPr>
          <p:grpSpPr>
            <a:xfrm rot="-7845996" flipH="1">
              <a:off x="7814416" y="-1103058"/>
              <a:ext cx="2589010" cy="1971616"/>
              <a:chOff x="-765482" y="4620203"/>
              <a:chExt cx="2588927" cy="1971554"/>
            </a:xfrm>
          </p:grpSpPr>
          <p:sp>
            <p:nvSpPr>
              <p:cNvPr id="586" name="Google Shape;586;p2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96"/>
        <p:cNvGrpSpPr/>
        <p:nvPr/>
      </p:nvGrpSpPr>
      <p:grpSpPr>
        <a:xfrm>
          <a:off x="0" y="0"/>
          <a:ext cx="0" cy="0"/>
          <a:chOff x="0" y="0"/>
          <a:chExt cx="0" cy="0"/>
        </a:xfrm>
      </p:grpSpPr>
      <p:grpSp>
        <p:nvGrpSpPr>
          <p:cNvPr id="597" name="Google Shape;597;p26"/>
          <p:cNvGrpSpPr/>
          <p:nvPr/>
        </p:nvGrpSpPr>
        <p:grpSpPr>
          <a:xfrm>
            <a:off x="7355747" y="4233763"/>
            <a:ext cx="2745523" cy="2572125"/>
            <a:chOff x="7241447" y="4233763"/>
            <a:chExt cx="2745523" cy="2572125"/>
          </a:xfrm>
        </p:grpSpPr>
        <p:sp>
          <p:nvSpPr>
            <p:cNvPr id="598" name="Google Shape;598;p2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flipH="1">
            <a:off x="-1841860" y="-2185263"/>
            <a:ext cx="3798743" cy="3692153"/>
            <a:chOff x="6902090" y="-2185263"/>
            <a:chExt cx="3798743" cy="3692153"/>
          </a:xfrm>
        </p:grpSpPr>
        <p:sp>
          <p:nvSpPr>
            <p:cNvPr id="601" name="Google Shape;601;p2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6"/>
            <p:cNvGrpSpPr/>
            <p:nvPr/>
          </p:nvGrpSpPr>
          <p:grpSpPr>
            <a:xfrm rot="-7845996" flipH="1">
              <a:off x="7814416" y="-1103058"/>
              <a:ext cx="2589010" cy="1971616"/>
              <a:chOff x="-765482" y="4620203"/>
              <a:chExt cx="2588927" cy="1971554"/>
            </a:xfrm>
          </p:grpSpPr>
          <p:sp>
            <p:nvSpPr>
              <p:cNvPr id="603" name="Google Shape;603;p2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grpSp>
        <p:nvGrpSpPr>
          <p:cNvPr id="62" name="Google Shape;62;p4"/>
          <p:cNvGrpSpPr/>
          <p:nvPr/>
        </p:nvGrpSpPr>
        <p:grpSpPr>
          <a:xfrm rot="-182972" flipH="1">
            <a:off x="-359333" y="-1490422"/>
            <a:ext cx="2508195" cy="2312249"/>
            <a:chOff x="7226784" y="-1650130"/>
            <a:chExt cx="2508155" cy="2312211"/>
          </a:xfrm>
        </p:grpSpPr>
        <p:sp>
          <p:nvSpPr>
            <p:cNvPr id="63" name="Google Shape;63;p4"/>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flipH="1">
              <a:off x="7487478" y="-1650130"/>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a:off x="7910033" y="4012538"/>
            <a:ext cx="3057837" cy="2579218"/>
            <a:chOff x="7910033" y="4012538"/>
            <a:chExt cx="3057837" cy="2579218"/>
          </a:xfrm>
        </p:grpSpPr>
        <p:sp>
          <p:nvSpPr>
            <p:cNvPr id="66" name="Google Shape;66;p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4"/>
            <p:cNvGrpSpPr/>
            <p:nvPr/>
          </p:nvGrpSpPr>
          <p:grpSpPr>
            <a:xfrm flipH="1">
              <a:off x="7910033" y="4620203"/>
              <a:ext cx="2588927" cy="1971554"/>
              <a:chOff x="-765482" y="4620203"/>
              <a:chExt cx="2588927" cy="1971554"/>
            </a:xfrm>
          </p:grpSpPr>
          <p:sp>
            <p:nvSpPr>
              <p:cNvPr id="68" name="Google Shape;68;p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4"/>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4"/>
          <p:cNvSpPr txBox="1">
            <a:spLocks noGrp="1"/>
          </p:cNvSpPr>
          <p:nvPr>
            <p:ph type="body" idx="1"/>
          </p:nvPr>
        </p:nvSpPr>
        <p:spPr>
          <a:xfrm>
            <a:off x="720000" y="1317150"/>
            <a:ext cx="7704000" cy="32865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chemeClr val="dk1"/>
              </a:buClr>
              <a:buSzPts val="1200"/>
              <a:buChar char="●"/>
              <a:defRPr sz="1200"/>
            </a:lvl1pPr>
            <a:lvl2pPr marL="914400" lvl="1" indent="-304800">
              <a:spcBef>
                <a:spcPts val="1600"/>
              </a:spcBef>
              <a:spcAft>
                <a:spcPts val="0"/>
              </a:spcAft>
              <a:buClr>
                <a:srgbClr val="434343"/>
              </a:buClr>
              <a:buSzPts val="1200"/>
              <a:buFont typeface="Roboto Condensed Light"/>
              <a:buChar char="○"/>
              <a:defRPr/>
            </a:lvl2pPr>
            <a:lvl3pPr marL="1371600" lvl="2" indent="-304800">
              <a:spcBef>
                <a:spcPts val="1600"/>
              </a:spcBef>
              <a:spcAft>
                <a:spcPts val="0"/>
              </a:spcAft>
              <a:buClr>
                <a:srgbClr val="434343"/>
              </a:buClr>
              <a:buSzPts val="1200"/>
              <a:buFont typeface="Roboto Condensed Light"/>
              <a:buChar char="■"/>
              <a:defRPr/>
            </a:lvl3pPr>
            <a:lvl4pPr marL="1828800" lvl="3" indent="-304800">
              <a:spcBef>
                <a:spcPts val="1600"/>
              </a:spcBef>
              <a:spcAft>
                <a:spcPts val="0"/>
              </a:spcAft>
              <a:buClr>
                <a:srgbClr val="434343"/>
              </a:buClr>
              <a:buSzPts val="1200"/>
              <a:buFont typeface="Roboto Condensed Light"/>
              <a:buChar char="●"/>
              <a:defRPr/>
            </a:lvl4pPr>
            <a:lvl5pPr marL="2286000" lvl="4" indent="-304800">
              <a:spcBef>
                <a:spcPts val="1600"/>
              </a:spcBef>
              <a:spcAft>
                <a:spcPts val="0"/>
              </a:spcAft>
              <a:buClr>
                <a:srgbClr val="434343"/>
              </a:buClr>
              <a:buSzPts val="1200"/>
              <a:buFont typeface="Roboto Condensed Light"/>
              <a:buChar char="○"/>
              <a:defRPr/>
            </a:lvl5pPr>
            <a:lvl6pPr marL="2743200" lvl="5" indent="-304800">
              <a:spcBef>
                <a:spcPts val="1600"/>
              </a:spcBef>
              <a:spcAft>
                <a:spcPts val="0"/>
              </a:spcAft>
              <a:buClr>
                <a:srgbClr val="434343"/>
              </a:buClr>
              <a:buSzPts val="1200"/>
              <a:buFont typeface="Roboto Condensed Light"/>
              <a:buChar char="■"/>
              <a:defRPr/>
            </a:lvl6pPr>
            <a:lvl7pPr marL="3200400" lvl="6" indent="-304800">
              <a:spcBef>
                <a:spcPts val="1600"/>
              </a:spcBef>
              <a:spcAft>
                <a:spcPts val="0"/>
              </a:spcAft>
              <a:buClr>
                <a:srgbClr val="434343"/>
              </a:buClr>
              <a:buSzPts val="1200"/>
              <a:buFont typeface="Roboto Condensed Light"/>
              <a:buChar char="●"/>
              <a:defRPr/>
            </a:lvl7pPr>
            <a:lvl8pPr marL="3657600" lvl="7" indent="-304800">
              <a:spcBef>
                <a:spcPts val="1600"/>
              </a:spcBef>
              <a:spcAft>
                <a:spcPts val="0"/>
              </a:spcAft>
              <a:buClr>
                <a:srgbClr val="434343"/>
              </a:buClr>
              <a:buSzPts val="1200"/>
              <a:buFont typeface="Roboto Condensed Light"/>
              <a:buChar char="○"/>
              <a:defRPr/>
            </a:lvl8pPr>
            <a:lvl9pPr marL="4114800" lvl="8" indent="-304800">
              <a:spcBef>
                <a:spcPts val="1600"/>
              </a:spcBef>
              <a:spcAft>
                <a:spcPts val="1600"/>
              </a:spcAft>
              <a:buClr>
                <a:srgbClr val="434343"/>
              </a:buClr>
              <a:buSzPts val="1200"/>
              <a:buFont typeface="Roboto Condensed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572000" y="1496850"/>
            <a:ext cx="3852000" cy="7557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6" name="Google Shape;136;p7"/>
          <p:cNvSpPr txBox="1">
            <a:spLocks noGrp="1"/>
          </p:cNvSpPr>
          <p:nvPr>
            <p:ph type="subTitle" idx="1"/>
          </p:nvPr>
        </p:nvSpPr>
        <p:spPr>
          <a:xfrm>
            <a:off x="4572000" y="2252550"/>
            <a:ext cx="3852000" cy="1394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7" name="Google Shape;137;p7"/>
          <p:cNvGrpSpPr/>
          <p:nvPr/>
        </p:nvGrpSpPr>
        <p:grpSpPr>
          <a:xfrm>
            <a:off x="-672370" y="-1344988"/>
            <a:ext cx="2784756" cy="2362477"/>
            <a:chOff x="-672370" y="-1344988"/>
            <a:chExt cx="2784756" cy="2362477"/>
          </a:xfrm>
        </p:grpSpPr>
        <p:sp>
          <p:nvSpPr>
            <p:cNvPr id="138" name="Google Shape;138;p7"/>
            <p:cNvSpPr/>
            <p:nvPr/>
          </p:nvSpPr>
          <p:spPr>
            <a:xfrm rot="10800000" flipH="1">
              <a:off x="-431493" y="-134498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7"/>
            <p:cNvGrpSpPr/>
            <p:nvPr/>
          </p:nvGrpSpPr>
          <p:grpSpPr>
            <a:xfrm rot="10800000">
              <a:off x="-672370" y="-938356"/>
              <a:ext cx="2350564" cy="1955844"/>
              <a:chOff x="7173422" y="4083799"/>
              <a:chExt cx="2350564" cy="1955844"/>
            </a:xfrm>
          </p:grpSpPr>
          <p:sp>
            <p:nvSpPr>
              <p:cNvPr id="140" name="Google Shape;140;p7"/>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flipH="1">
                <a:off x="7417514" y="4269389"/>
                <a:ext cx="1721841" cy="1113844"/>
                <a:chOff x="-3171530" y="2930427"/>
                <a:chExt cx="1885915" cy="1219982"/>
              </a:xfrm>
            </p:grpSpPr>
            <p:sp>
              <p:nvSpPr>
                <p:cNvPr id="142" name="Google Shape;142;p7"/>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720000" y="1411650"/>
            <a:ext cx="3852000" cy="841800"/>
          </a:xfrm>
          <a:prstGeom prst="rect">
            <a:avLst/>
          </a:prstGeom>
        </p:spPr>
        <p:txBody>
          <a:bodyPr spcFirstLastPara="1" wrap="square" lIns="0" tIns="0" rIns="0" bIns="0" anchor="ctr" anchorCtr="0">
            <a:noAutofit/>
          </a:bodyPr>
          <a:lstStyle>
            <a:lvl1pPr lvl="0" algn="l" rtl="0">
              <a:spcBef>
                <a:spcPts val="0"/>
              </a:spcBef>
              <a:spcAft>
                <a:spcPts val="0"/>
              </a:spcAft>
              <a:buSzPts val="4500"/>
              <a:buNone/>
              <a:defRPr sz="52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77" name="Google Shape;177;p9"/>
          <p:cNvSpPr txBox="1">
            <a:spLocks noGrp="1"/>
          </p:cNvSpPr>
          <p:nvPr>
            <p:ph type="subTitle" idx="1"/>
          </p:nvPr>
        </p:nvSpPr>
        <p:spPr>
          <a:xfrm>
            <a:off x="720000" y="2253450"/>
            <a:ext cx="3852000" cy="1478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178" name="Google Shape;178;p9"/>
          <p:cNvGrpSpPr/>
          <p:nvPr/>
        </p:nvGrpSpPr>
        <p:grpSpPr>
          <a:xfrm>
            <a:off x="6902090" y="-2185263"/>
            <a:ext cx="3798743" cy="3692153"/>
            <a:chOff x="6902090" y="-2185263"/>
            <a:chExt cx="3798743" cy="3692153"/>
          </a:xfrm>
        </p:grpSpPr>
        <p:sp>
          <p:nvSpPr>
            <p:cNvPr id="179" name="Google Shape;179;p9"/>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9"/>
            <p:cNvGrpSpPr/>
            <p:nvPr/>
          </p:nvGrpSpPr>
          <p:grpSpPr>
            <a:xfrm rot="-7845996" flipH="1">
              <a:off x="7814416" y="-1103058"/>
              <a:ext cx="2589010" cy="1971616"/>
              <a:chOff x="-765482" y="4620203"/>
              <a:chExt cx="2588927" cy="1971554"/>
            </a:xfrm>
          </p:grpSpPr>
          <p:sp>
            <p:nvSpPr>
              <p:cNvPr id="181" name="Google Shape;181;p9"/>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1"/>
        <p:cNvGrpSpPr/>
        <p:nvPr/>
      </p:nvGrpSpPr>
      <p:grpSpPr>
        <a:xfrm>
          <a:off x="0" y="0"/>
          <a:ext cx="0" cy="0"/>
          <a:chOff x="0" y="0"/>
          <a:chExt cx="0" cy="0"/>
        </a:xfrm>
      </p:grpSpPr>
      <p:grpSp>
        <p:nvGrpSpPr>
          <p:cNvPr id="192" name="Google Shape;192;p10"/>
          <p:cNvGrpSpPr/>
          <p:nvPr/>
        </p:nvGrpSpPr>
        <p:grpSpPr>
          <a:xfrm>
            <a:off x="-1176715" y="-1246132"/>
            <a:ext cx="2888807" cy="2780929"/>
            <a:chOff x="-1313665" y="-1291757"/>
            <a:chExt cx="2888807" cy="2780929"/>
          </a:xfrm>
        </p:grpSpPr>
        <p:sp>
          <p:nvSpPr>
            <p:cNvPr id="193" name="Google Shape;193;p10"/>
            <p:cNvSpPr/>
            <p:nvPr/>
          </p:nvSpPr>
          <p:spPr>
            <a:xfrm rot="8696198" flipH="1">
              <a:off x="-997317" y="-808319"/>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0"/>
            <p:cNvGrpSpPr/>
            <p:nvPr/>
          </p:nvGrpSpPr>
          <p:grpSpPr>
            <a:xfrm rot="10800000">
              <a:off x="-584570" y="-1004509"/>
              <a:ext cx="2084950" cy="1734834"/>
              <a:chOff x="7173422" y="4083799"/>
              <a:chExt cx="2350564" cy="1955844"/>
            </a:xfrm>
          </p:grpSpPr>
          <p:sp>
            <p:nvSpPr>
              <p:cNvPr id="195" name="Google Shape;195;p10"/>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0"/>
              <p:cNvGrpSpPr/>
              <p:nvPr/>
            </p:nvGrpSpPr>
            <p:grpSpPr>
              <a:xfrm flipH="1">
                <a:off x="7417514" y="4269389"/>
                <a:ext cx="1721841" cy="1113844"/>
                <a:chOff x="-3171530" y="2930427"/>
                <a:chExt cx="1885915" cy="1219982"/>
              </a:xfrm>
            </p:grpSpPr>
            <p:sp>
              <p:nvSpPr>
                <p:cNvPr id="197" name="Google Shape;197;p10"/>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0" name="Google Shape;210;p10"/>
          <p:cNvSpPr txBox="1">
            <a:spLocks noGrp="1"/>
          </p:cNvSpPr>
          <p:nvPr>
            <p:ph type="title"/>
          </p:nvPr>
        </p:nvSpPr>
        <p:spPr>
          <a:xfrm>
            <a:off x="720000" y="2633000"/>
            <a:ext cx="3476700" cy="1107900"/>
          </a:xfrm>
          <a:prstGeom prst="rect">
            <a:avLst/>
          </a:prstGeom>
        </p:spPr>
        <p:txBody>
          <a:bodyPr spcFirstLastPara="1" wrap="square" lIns="0" tIns="0" rIns="0" bIns="0" anchor="ctr" anchorCtr="0">
            <a:noAutofit/>
          </a:bodyPr>
          <a:lstStyle>
            <a:lvl1pPr lvl="0" algn="l"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1" name="Google Shape;211;p10"/>
          <p:cNvSpPr txBox="1">
            <a:spLocks noGrp="1"/>
          </p:cNvSpPr>
          <p:nvPr>
            <p:ph type="subTitle" idx="1"/>
          </p:nvPr>
        </p:nvSpPr>
        <p:spPr>
          <a:xfrm>
            <a:off x="720000" y="3741000"/>
            <a:ext cx="3476700" cy="862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7"/>
        <p:cNvGrpSpPr/>
        <p:nvPr/>
      </p:nvGrpSpPr>
      <p:grpSpPr>
        <a:xfrm>
          <a:off x="0" y="0"/>
          <a:ext cx="0" cy="0"/>
          <a:chOff x="0" y="0"/>
          <a:chExt cx="0" cy="0"/>
        </a:xfrm>
      </p:grpSpPr>
      <p:grpSp>
        <p:nvGrpSpPr>
          <p:cNvPr id="248" name="Google Shape;248;p13"/>
          <p:cNvGrpSpPr/>
          <p:nvPr/>
        </p:nvGrpSpPr>
        <p:grpSpPr>
          <a:xfrm>
            <a:off x="7380027" y="-1179454"/>
            <a:ext cx="2323917" cy="1971521"/>
            <a:chOff x="7380027" y="-1179454"/>
            <a:chExt cx="2323917" cy="1971521"/>
          </a:xfrm>
        </p:grpSpPr>
        <p:sp>
          <p:nvSpPr>
            <p:cNvPr id="249" name="Google Shape;249;p13"/>
            <p:cNvSpPr/>
            <p:nvPr/>
          </p:nvSpPr>
          <p:spPr>
            <a:xfrm rot="10800000">
              <a:off x="7380027" y="-1179454"/>
              <a:ext cx="2122899" cy="1706942"/>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3"/>
            <p:cNvGrpSpPr/>
            <p:nvPr/>
          </p:nvGrpSpPr>
          <p:grpSpPr>
            <a:xfrm rot="10800000">
              <a:off x="7742369" y="-840109"/>
              <a:ext cx="1961575" cy="1632176"/>
              <a:chOff x="-347374" y="4474725"/>
              <a:chExt cx="1961575" cy="1632176"/>
            </a:xfrm>
          </p:grpSpPr>
          <p:sp>
            <p:nvSpPr>
              <p:cNvPr id="251" name="Google Shape;251;p13"/>
              <p:cNvSpPr/>
              <p:nvPr/>
            </p:nvSpPr>
            <p:spPr>
              <a:xfrm>
                <a:off x="-347374" y="4474725"/>
                <a:ext cx="1961575" cy="1632176"/>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3"/>
              <p:cNvGrpSpPr/>
              <p:nvPr/>
            </p:nvGrpSpPr>
            <p:grpSpPr>
              <a:xfrm>
                <a:off x="-26321" y="4629538"/>
                <a:ext cx="1436879" cy="929505"/>
                <a:chOff x="-3171530" y="2930427"/>
                <a:chExt cx="1885915" cy="1219982"/>
              </a:xfrm>
            </p:grpSpPr>
            <p:sp>
              <p:nvSpPr>
                <p:cNvPr id="253" name="Google Shape;253;p1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266;p13"/>
          <p:cNvGrpSpPr/>
          <p:nvPr/>
        </p:nvGrpSpPr>
        <p:grpSpPr>
          <a:xfrm rot="1758937">
            <a:off x="-1204798" y="4497918"/>
            <a:ext cx="2672777" cy="2405147"/>
            <a:chOff x="-347374" y="4726800"/>
            <a:chExt cx="2672887" cy="2405246"/>
          </a:xfrm>
        </p:grpSpPr>
        <p:sp>
          <p:nvSpPr>
            <p:cNvPr id="267" name="Google Shape;267;p13"/>
            <p:cNvSpPr/>
            <p:nvPr/>
          </p:nvSpPr>
          <p:spPr>
            <a:xfrm>
              <a:off x="-347374" y="5086610"/>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3414" y="4726800"/>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3"/>
          <p:cNvSpPr txBox="1">
            <a:spLocks noGrp="1"/>
          </p:cNvSpPr>
          <p:nvPr>
            <p:ph type="subTitle" idx="1"/>
          </p:nvPr>
        </p:nvSpPr>
        <p:spPr>
          <a:xfrm>
            <a:off x="1829875"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1" name="Google Shape;271;p13"/>
          <p:cNvSpPr txBox="1">
            <a:spLocks noGrp="1"/>
          </p:cNvSpPr>
          <p:nvPr>
            <p:ph type="subTitle" idx="2"/>
          </p:nvPr>
        </p:nvSpPr>
        <p:spPr>
          <a:xfrm>
            <a:off x="1829875" y="2068284"/>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2" name="Google Shape;272;p13"/>
          <p:cNvSpPr txBox="1">
            <a:spLocks noGrp="1"/>
          </p:cNvSpPr>
          <p:nvPr>
            <p:ph type="title" idx="3" hasCustomPrompt="1"/>
          </p:nvPr>
        </p:nvSpPr>
        <p:spPr>
          <a:xfrm>
            <a:off x="720178"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3" name="Google Shape;273;p13"/>
          <p:cNvSpPr txBox="1">
            <a:spLocks noGrp="1"/>
          </p:cNvSpPr>
          <p:nvPr>
            <p:ph type="subTitle" idx="4"/>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4" name="Google Shape;274;p13"/>
          <p:cNvSpPr txBox="1">
            <a:spLocks noGrp="1"/>
          </p:cNvSpPr>
          <p:nvPr>
            <p:ph type="subTitle" idx="5"/>
          </p:nvPr>
        </p:nvSpPr>
        <p:spPr>
          <a:xfrm>
            <a:off x="6067500" y="2068282"/>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5" name="Google Shape;275;p13"/>
          <p:cNvSpPr txBox="1">
            <a:spLocks noGrp="1"/>
          </p:cNvSpPr>
          <p:nvPr>
            <p:ph type="title" idx="6" hasCustomPrompt="1"/>
          </p:nvPr>
        </p:nvSpPr>
        <p:spPr>
          <a:xfrm>
            <a:off x="4957800"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6" name="Google Shape;276;p13"/>
          <p:cNvSpPr txBox="1">
            <a:spLocks noGrp="1"/>
          </p:cNvSpPr>
          <p:nvPr>
            <p:ph type="subTitle" idx="7"/>
          </p:nvPr>
        </p:nvSpPr>
        <p:spPr>
          <a:xfrm>
            <a:off x="1829875"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7" name="Google Shape;277;p13"/>
          <p:cNvSpPr txBox="1">
            <a:spLocks noGrp="1"/>
          </p:cNvSpPr>
          <p:nvPr>
            <p:ph type="subTitle" idx="8"/>
          </p:nvPr>
        </p:nvSpPr>
        <p:spPr>
          <a:xfrm>
            <a:off x="1829875"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8" name="Google Shape;278;p13"/>
          <p:cNvSpPr txBox="1">
            <a:spLocks noGrp="1"/>
          </p:cNvSpPr>
          <p:nvPr>
            <p:ph type="title" idx="9" hasCustomPrompt="1"/>
          </p:nvPr>
        </p:nvSpPr>
        <p:spPr>
          <a:xfrm>
            <a:off x="7200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9" name="Google Shape;279;p13"/>
          <p:cNvSpPr txBox="1">
            <a:spLocks noGrp="1"/>
          </p:cNvSpPr>
          <p:nvPr>
            <p:ph type="subTitle" idx="13"/>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0" name="Google Shape;280;p13"/>
          <p:cNvSpPr txBox="1">
            <a:spLocks noGrp="1"/>
          </p:cNvSpPr>
          <p:nvPr>
            <p:ph type="subTitle" idx="14"/>
          </p:nvPr>
        </p:nvSpPr>
        <p:spPr>
          <a:xfrm>
            <a:off x="6067500"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1" name="Google Shape;281;p13"/>
          <p:cNvSpPr txBox="1">
            <a:spLocks noGrp="1"/>
          </p:cNvSpPr>
          <p:nvPr>
            <p:ph type="title" idx="15" hasCustomPrompt="1"/>
          </p:nvPr>
        </p:nvSpPr>
        <p:spPr>
          <a:xfrm>
            <a:off x="49578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82"/>
        <p:cNvGrpSpPr/>
        <p:nvPr/>
      </p:nvGrpSpPr>
      <p:grpSpPr>
        <a:xfrm>
          <a:off x="0" y="0"/>
          <a:ext cx="0" cy="0"/>
          <a:chOff x="0" y="0"/>
          <a:chExt cx="0" cy="0"/>
        </a:xfrm>
      </p:grpSpPr>
      <p:grpSp>
        <p:nvGrpSpPr>
          <p:cNvPr id="283" name="Google Shape;283;p14"/>
          <p:cNvGrpSpPr/>
          <p:nvPr/>
        </p:nvGrpSpPr>
        <p:grpSpPr>
          <a:xfrm>
            <a:off x="-672249" y="-1185203"/>
            <a:ext cx="2200957" cy="1917818"/>
            <a:chOff x="-672249" y="-1185203"/>
            <a:chExt cx="2200957" cy="1917818"/>
          </a:xfrm>
        </p:grpSpPr>
        <p:sp>
          <p:nvSpPr>
            <p:cNvPr id="284" name="Google Shape;284;p14"/>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4"/>
            <p:cNvGrpSpPr/>
            <p:nvPr/>
          </p:nvGrpSpPr>
          <p:grpSpPr>
            <a:xfrm rot="10800000">
              <a:off x="-672241" y="-938263"/>
              <a:ext cx="2008087" cy="1670877"/>
              <a:chOff x="7173422" y="4083799"/>
              <a:chExt cx="2350564" cy="1955844"/>
            </a:xfrm>
          </p:grpSpPr>
          <p:sp>
            <p:nvSpPr>
              <p:cNvPr id="286" name="Google Shape;286;p14"/>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4"/>
              <p:cNvGrpSpPr/>
              <p:nvPr/>
            </p:nvGrpSpPr>
            <p:grpSpPr>
              <a:xfrm flipH="1">
                <a:off x="7417514" y="4269389"/>
                <a:ext cx="1721841" cy="1113844"/>
                <a:chOff x="-3171530" y="2930427"/>
                <a:chExt cx="1885915" cy="1219982"/>
              </a:xfrm>
            </p:grpSpPr>
            <p:sp>
              <p:nvSpPr>
                <p:cNvPr id="288" name="Google Shape;288;p14"/>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1" name="Google Shape;301;p14"/>
          <p:cNvGrpSpPr/>
          <p:nvPr/>
        </p:nvGrpSpPr>
        <p:grpSpPr>
          <a:xfrm>
            <a:off x="7910033" y="4012538"/>
            <a:ext cx="3057837" cy="2579218"/>
            <a:chOff x="7910033" y="4012538"/>
            <a:chExt cx="3057837" cy="2579218"/>
          </a:xfrm>
        </p:grpSpPr>
        <p:sp>
          <p:nvSpPr>
            <p:cNvPr id="302" name="Google Shape;302;p1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4"/>
            <p:cNvGrpSpPr/>
            <p:nvPr/>
          </p:nvGrpSpPr>
          <p:grpSpPr>
            <a:xfrm flipH="1">
              <a:off x="7910033" y="4620203"/>
              <a:ext cx="2588927" cy="1971554"/>
              <a:chOff x="-765482" y="4620203"/>
              <a:chExt cx="2588927" cy="1971554"/>
            </a:xfrm>
          </p:grpSpPr>
          <p:sp>
            <p:nvSpPr>
              <p:cNvPr id="304" name="Google Shape;304;p1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14"/>
          <p:cNvSpPr txBox="1">
            <a:spLocks noGrp="1"/>
          </p:cNvSpPr>
          <p:nvPr>
            <p:ph type="title"/>
          </p:nvPr>
        </p:nvSpPr>
        <p:spPr>
          <a:xfrm>
            <a:off x="1971450" y="3001863"/>
            <a:ext cx="52011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1800"/>
            </a:lvl1pPr>
            <a:lvl2pPr lvl="1" algn="ctr">
              <a:spcBef>
                <a:spcPts val="0"/>
              </a:spcBef>
              <a:spcAft>
                <a:spcPts val="0"/>
              </a:spcAft>
              <a:buSzPts val="2800"/>
              <a:buFont typeface="Pacifico"/>
              <a:buNone/>
              <a:defRPr>
                <a:latin typeface="Pacifico"/>
                <a:ea typeface="Pacifico"/>
                <a:cs typeface="Pacifico"/>
                <a:sym typeface="Pacifico"/>
              </a:defRPr>
            </a:lvl2pPr>
            <a:lvl3pPr lvl="2" algn="ctr">
              <a:spcBef>
                <a:spcPts val="0"/>
              </a:spcBef>
              <a:spcAft>
                <a:spcPts val="0"/>
              </a:spcAft>
              <a:buSzPts val="2800"/>
              <a:buFont typeface="Pacifico"/>
              <a:buNone/>
              <a:defRPr>
                <a:latin typeface="Pacifico"/>
                <a:ea typeface="Pacifico"/>
                <a:cs typeface="Pacifico"/>
                <a:sym typeface="Pacifico"/>
              </a:defRPr>
            </a:lvl3pPr>
            <a:lvl4pPr lvl="3" algn="ctr">
              <a:spcBef>
                <a:spcPts val="0"/>
              </a:spcBef>
              <a:spcAft>
                <a:spcPts val="0"/>
              </a:spcAft>
              <a:buSzPts val="2800"/>
              <a:buFont typeface="Pacifico"/>
              <a:buNone/>
              <a:defRPr>
                <a:latin typeface="Pacifico"/>
                <a:ea typeface="Pacifico"/>
                <a:cs typeface="Pacifico"/>
                <a:sym typeface="Pacifico"/>
              </a:defRPr>
            </a:lvl4pPr>
            <a:lvl5pPr lvl="4" algn="ctr">
              <a:spcBef>
                <a:spcPts val="0"/>
              </a:spcBef>
              <a:spcAft>
                <a:spcPts val="0"/>
              </a:spcAft>
              <a:buSzPts val="2800"/>
              <a:buFont typeface="Pacifico"/>
              <a:buNone/>
              <a:defRPr>
                <a:latin typeface="Pacifico"/>
                <a:ea typeface="Pacifico"/>
                <a:cs typeface="Pacifico"/>
                <a:sym typeface="Pacifico"/>
              </a:defRPr>
            </a:lvl5pPr>
            <a:lvl6pPr lvl="5" algn="ctr">
              <a:spcBef>
                <a:spcPts val="0"/>
              </a:spcBef>
              <a:spcAft>
                <a:spcPts val="0"/>
              </a:spcAft>
              <a:buSzPts val="2800"/>
              <a:buFont typeface="Pacifico"/>
              <a:buNone/>
              <a:defRPr>
                <a:latin typeface="Pacifico"/>
                <a:ea typeface="Pacifico"/>
                <a:cs typeface="Pacifico"/>
                <a:sym typeface="Pacifico"/>
              </a:defRPr>
            </a:lvl6pPr>
            <a:lvl7pPr lvl="6" algn="ctr">
              <a:spcBef>
                <a:spcPts val="0"/>
              </a:spcBef>
              <a:spcAft>
                <a:spcPts val="0"/>
              </a:spcAft>
              <a:buSzPts val="2800"/>
              <a:buFont typeface="Pacifico"/>
              <a:buNone/>
              <a:defRPr>
                <a:latin typeface="Pacifico"/>
                <a:ea typeface="Pacifico"/>
                <a:cs typeface="Pacifico"/>
                <a:sym typeface="Pacifico"/>
              </a:defRPr>
            </a:lvl7pPr>
            <a:lvl8pPr lvl="7" algn="ctr">
              <a:spcBef>
                <a:spcPts val="0"/>
              </a:spcBef>
              <a:spcAft>
                <a:spcPts val="0"/>
              </a:spcAft>
              <a:buSzPts val="2800"/>
              <a:buFont typeface="Pacifico"/>
              <a:buNone/>
              <a:defRPr>
                <a:latin typeface="Pacifico"/>
                <a:ea typeface="Pacifico"/>
                <a:cs typeface="Pacifico"/>
                <a:sym typeface="Pacifico"/>
              </a:defRPr>
            </a:lvl8pPr>
            <a:lvl9pPr lvl="8" algn="ctr">
              <a:spcBef>
                <a:spcPts val="0"/>
              </a:spcBef>
              <a:spcAft>
                <a:spcPts val="0"/>
              </a:spcAft>
              <a:buSzPts val="2800"/>
              <a:buFont typeface="Pacifico"/>
              <a:buNone/>
              <a:defRPr>
                <a:latin typeface="Pacifico"/>
                <a:ea typeface="Pacifico"/>
                <a:cs typeface="Pacifico"/>
                <a:sym typeface="Pacifico"/>
              </a:defRPr>
            </a:lvl9pPr>
          </a:lstStyle>
          <a:p>
            <a:endParaRPr/>
          </a:p>
        </p:txBody>
      </p:sp>
      <p:sp>
        <p:nvSpPr>
          <p:cNvPr id="315" name="Google Shape;315;p14"/>
          <p:cNvSpPr txBox="1">
            <a:spLocks noGrp="1"/>
          </p:cNvSpPr>
          <p:nvPr>
            <p:ph type="title" idx="2"/>
          </p:nvPr>
        </p:nvSpPr>
        <p:spPr>
          <a:xfrm>
            <a:off x="1971450" y="1568938"/>
            <a:ext cx="5201100" cy="14328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3600"/>
              <a:buFont typeface="Didact Gothic"/>
              <a:buNone/>
              <a:defRPr sz="2400">
                <a:solidFill>
                  <a:schemeClr val="dk2"/>
                </a:solidFill>
                <a:latin typeface="Didact Gothic"/>
                <a:ea typeface="Didact Gothic"/>
                <a:cs typeface="Didact Gothic"/>
                <a:sym typeface="Didact Gothic"/>
              </a:defRPr>
            </a:lvl1pPr>
            <a:lvl2pPr lvl="1"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51"/>
        <p:cNvGrpSpPr/>
        <p:nvPr/>
      </p:nvGrpSpPr>
      <p:grpSpPr>
        <a:xfrm>
          <a:off x="0" y="0"/>
          <a:ext cx="0" cy="0"/>
          <a:chOff x="0" y="0"/>
          <a:chExt cx="0" cy="0"/>
        </a:xfrm>
      </p:grpSpPr>
      <p:grpSp>
        <p:nvGrpSpPr>
          <p:cNvPr id="552" name="Google Shape;552;p24"/>
          <p:cNvGrpSpPr/>
          <p:nvPr/>
        </p:nvGrpSpPr>
        <p:grpSpPr>
          <a:xfrm>
            <a:off x="-763449" y="-1473624"/>
            <a:ext cx="2928008" cy="2507804"/>
            <a:chOff x="-763449" y="-1473624"/>
            <a:chExt cx="2928008" cy="2507804"/>
          </a:xfrm>
        </p:grpSpPr>
        <p:sp>
          <p:nvSpPr>
            <p:cNvPr id="553" name="Google Shape;553;p24"/>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4"/>
          <p:cNvGrpSpPr/>
          <p:nvPr/>
        </p:nvGrpSpPr>
        <p:grpSpPr>
          <a:xfrm>
            <a:off x="-312155" y="3702097"/>
            <a:ext cx="3016270" cy="2651622"/>
            <a:chOff x="-312155" y="3702097"/>
            <a:chExt cx="3016270" cy="2651622"/>
          </a:xfrm>
        </p:grpSpPr>
        <p:grpSp>
          <p:nvGrpSpPr>
            <p:cNvPr id="556" name="Google Shape;556;p24"/>
            <p:cNvGrpSpPr/>
            <p:nvPr/>
          </p:nvGrpSpPr>
          <p:grpSpPr>
            <a:xfrm>
              <a:off x="605710" y="4755713"/>
              <a:ext cx="2098406" cy="1598005"/>
              <a:chOff x="813085" y="4755713"/>
              <a:chExt cx="2098406" cy="1598005"/>
            </a:xfrm>
          </p:grpSpPr>
          <p:sp>
            <p:nvSpPr>
              <p:cNvPr id="557" name="Google Shape;557;p24"/>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64771">
              <a:off x="-128891" y="3934489"/>
              <a:ext cx="2086861" cy="1736423"/>
              <a:chOff x="-128999" y="3934720"/>
              <a:chExt cx="2086920" cy="1736472"/>
            </a:xfrm>
          </p:grpSpPr>
          <p:sp>
            <p:nvSpPr>
              <p:cNvPr id="565" name="Google Shape;565;p24"/>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24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6" r:id="rId5"/>
    <p:sldLayoutId id="2147483658" r:id="rId6"/>
    <p:sldLayoutId id="2147483659" r:id="rId7"/>
    <p:sldLayoutId id="2147483660"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2" name="Google Shape;622;p29"/>
          <p:cNvSpPr txBox="1">
            <a:spLocks noGrp="1"/>
          </p:cNvSpPr>
          <p:nvPr>
            <p:ph type="subTitle" idx="1"/>
          </p:nvPr>
        </p:nvSpPr>
        <p:spPr>
          <a:xfrm>
            <a:off x="2795010" y="434650"/>
            <a:ext cx="4130700" cy="71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smtClean="0">
                <a:latin typeface="#9Slide03 SVNMikado" panose="02000000000000000000" pitchFamily="2" charset="0"/>
              </a:rPr>
              <a:t>Tháng 2 – Chủ đề 6</a:t>
            </a:r>
            <a:endParaRPr sz="3600" dirty="0">
              <a:latin typeface="#9Slide03 SVNMikado" panose="02000000000000000000" pitchFamily="2" charset="0"/>
            </a:endParaRPr>
          </a:p>
        </p:txBody>
      </p:sp>
      <p:grpSp>
        <p:nvGrpSpPr>
          <p:cNvPr id="624" name="Google Shape;624;p29"/>
          <p:cNvGrpSpPr/>
          <p:nvPr/>
        </p:nvGrpSpPr>
        <p:grpSpPr>
          <a:xfrm>
            <a:off x="5036155" y="1166187"/>
            <a:ext cx="4425557" cy="4274112"/>
            <a:chOff x="5036155" y="1089987"/>
            <a:chExt cx="4425557" cy="4274112"/>
          </a:xfrm>
        </p:grpSpPr>
        <p:sp>
          <p:nvSpPr>
            <p:cNvPr id="625" name="Google Shape;625;p29"/>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9"/>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9"/>
            <p:cNvSpPr/>
            <p:nvPr/>
          </p:nvSpPr>
          <p:spPr>
            <a:xfrm>
              <a:off x="6375375" y="1164147"/>
              <a:ext cx="594678" cy="761712"/>
            </a:xfrm>
            <a:custGeom>
              <a:avLst/>
              <a:gdLst/>
              <a:ahLst/>
              <a:cxnLst/>
              <a:rect l="l" t="t" r="r" b="b"/>
              <a:pathLst>
                <a:path w="16174" h="20717" extrusionOk="0">
                  <a:moveTo>
                    <a:pt x="9728" y="1"/>
                  </a:moveTo>
                  <a:cubicBezTo>
                    <a:pt x="9423" y="1"/>
                    <a:pt x="9128" y="186"/>
                    <a:pt x="8997" y="499"/>
                  </a:cubicBezTo>
                  <a:lnTo>
                    <a:pt x="7190" y="4786"/>
                  </a:lnTo>
                  <a:cubicBezTo>
                    <a:pt x="7078" y="5084"/>
                    <a:pt x="6873" y="5308"/>
                    <a:pt x="6612" y="5476"/>
                  </a:cubicBezTo>
                  <a:cubicBezTo>
                    <a:pt x="6542" y="5517"/>
                    <a:pt x="6469" y="5535"/>
                    <a:pt x="6400" y="5535"/>
                  </a:cubicBezTo>
                  <a:cubicBezTo>
                    <a:pt x="6152" y="5535"/>
                    <a:pt x="5939" y="5304"/>
                    <a:pt x="5997" y="5028"/>
                  </a:cubicBezTo>
                  <a:lnTo>
                    <a:pt x="6369" y="2959"/>
                  </a:lnTo>
                  <a:cubicBezTo>
                    <a:pt x="6463" y="2531"/>
                    <a:pt x="6239" y="2121"/>
                    <a:pt x="5829" y="1972"/>
                  </a:cubicBezTo>
                  <a:cubicBezTo>
                    <a:pt x="5754" y="1951"/>
                    <a:pt x="5680" y="1941"/>
                    <a:pt x="5607" y="1941"/>
                  </a:cubicBezTo>
                  <a:cubicBezTo>
                    <a:pt x="5224" y="1941"/>
                    <a:pt x="4885" y="2214"/>
                    <a:pt x="4823" y="2605"/>
                  </a:cubicBezTo>
                  <a:lnTo>
                    <a:pt x="3891" y="7097"/>
                  </a:lnTo>
                  <a:cubicBezTo>
                    <a:pt x="3238" y="9371"/>
                    <a:pt x="1747" y="14403"/>
                    <a:pt x="629" y="18317"/>
                  </a:cubicBezTo>
                  <a:cubicBezTo>
                    <a:pt x="1" y="20500"/>
                    <a:pt x="4854" y="20716"/>
                    <a:pt x="6799" y="20716"/>
                  </a:cubicBezTo>
                  <a:cubicBezTo>
                    <a:pt x="7278" y="20716"/>
                    <a:pt x="7581" y="20703"/>
                    <a:pt x="7581" y="20703"/>
                  </a:cubicBezTo>
                  <a:lnTo>
                    <a:pt x="7600" y="20703"/>
                  </a:lnTo>
                  <a:lnTo>
                    <a:pt x="7674" y="19678"/>
                  </a:lnTo>
                  <a:lnTo>
                    <a:pt x="8345" y="15894"/>
                  </a:lnTo>
                  <a:cubicBezTo>
                    <a:pt x="10377" y="15522"/>
                    <a:pt x="12185" y="12968"/>
                    <a:pt x="12185" y="12968"/>
                  </a:cubicBezTo>
                  <a:lnTo>
                    <a:pt x="14048" y="11570"/>
                  </a:lnTo>
                  <a:cubicBezTo>
                    <a:pt x="14384" y="11328"/>
                    <a:pt x="14496" y="10862"/>
                    <a:pt x="14291" y="10471"/>
                  </a:cubicBezTo>
                  <a:cubicBezTo>
                    <a:pt x="14141" y="10218"/>
                    <a:pt x="13879" y="10078"/>
                    <a:pt x="13612" y="10078"/>
                  </a:cubicBezTo>
                  <a:cubicBezTo>
                    <a:pt x="13446" y="10078"/>
                    <a:pt x="13278" y="10133"/>
                    <a:pt x="13135" y="10247"/>
                  </a:cubicBezTo>
                  <a:lnTo>
                    <a:pt x="11365" y="11589"/>
                  </a:lnTo>
                  <a:cubicBezTo>
                    <a:pt x="11292" y="11639"/>
                    <a:pt x="11212" y="11661"/>
                    <a:pt x="11135" y="11661"/>
                  </a:cubicBezTo>
                  <a:cubicBezTo>
                    <a:pt x="10895" y="11661"/>
                    <a:pt x="10674" y="11447"/>
                    <a:pt x="10731" y="11179"/>
                  </a:cubicBezTo>
                  <a:cubicBezTo>
                    <a:pt x="10861" y="10676"/>
                    <a:pt x="11141" y="10210"/>
                    <a:pt x="11495" y="9837"/>
                  </a:cubicBezTo>
                  <a:cubicBezTo>
                    <a:pt x="11514" y="9818"/>
                    <a:pt x="15819" y="5848"/>
                    <a:pt x="15819" y="5848"/>
                  </a:cubicBezTo>
                  <a:cubicBezTo>
                    <a:pt x="16155" y="5550"/>
                    <a:pt x="16173" y="5028"/>
                    <a:pt x="15875" y="4693"/>
                  </a:cubicBezTo>
                  <a:cubicBezTo>
                    <a:pt x="15695" y="4573"/>
                    <a:pt x="15488" y="4512"/>
                    <a:pt x="15282" y="4512"/>
                  </a:cubicBezTo>
                  <a:cubicBezTo>
                    <a:pt x="15039" y="4512"/>
                    <a:pt x="14799" y="4596"/>
                    <a:pt x="14608" y="4767"/>
                  </a:cubicBezTo>
                  <a:lnTo>
                    <a:pt x="11607" y="7526"/>
                  </a:lnTo>
                  <a:cubicBezTo>
                    <a:pt x="11536" y="7596"/>
                    <a:pt x="11444" y="7629"/>
                    <a:pt x="11353" y="7629"/>
                  </a:cubicBezTo>
                  <a:cubicBezTo>
                    <a:pt x="11276" y="7629"/>
                    <a:pt x="11201" y="7606"/>
                    <a:pt x="11141" y="7563"/>
                  </a:cubicBezTo>
                  <a:lnTo>
                    <a:pt x="11029" y="7489"/>
                  </a:lnTo>
                  <a:cubicBezTo>
                    <a:pt x="10861" y="7358"/>
                    <a:pt x="10824" y="7116"/>
                    <a:pt x="10936" y="6929"/>
                  </a:cubicBezTo>
                  <a:lnTo>
                    <a:pt x="13620" y="2549"/>
                  </a:lnTo>
                  <a:cubicBezTo>
                    <a:pt x="13862" y="2195"/>
                    <a:pt x="13787" y="1711"/>
                    <a:pt x="13471" y="1431"/>
                  </a:cubicBezTo>
                  <a:cubicBezTo>
                    <a:pt x="13327" y="1323"/>
                    <a:pt x="13155" y="1271"/>
                    <a:pt x="12984" y="1271"/>
                  </a:cubicBezTo>
                  <a:cubicBezTo>
                    <a:pt x="12713" y="1271"/>
                    <a:pt x="12445" y="1403"/>
                    <a:pt x="12296" y="1655"/>
                  </a:cubicBezTo>
                  <a:lnTo>
                    <a:pt x="9687" y="5904"/>
                  </a:lnTo>
                  <a:cubicBezTo>
                    <a:pt x="9581" y="6064"/>
                    <a:pt x="9418" y="6157"/>
                    <a:pt x="9245" y="6157"/>
                  </a:cubicBezTo>
                  <a:cubicBezTo>
                    <a:pt x="9176" y="6157"/>
                    <a:pt x="9104" y="6141"/>
                    <a:pt x="9035" y="6109"/>
                  </a:cubicBezTo>
                  <a:cubicBezTo>
                    <a:pt x="8737" y="5979"/>
                    <a:pt x="8587" y="5625"/>
                    <a:pt x="8718" y="5326"/>
                  </a:cubicBezTo>
                  <a:lnTo>
                    <a:pt x="10451" y="1189"/>
                  </a:lnTo>
                  <a:cubicBezTo>
                    <a:pt x="10619" y="797"/>
                    <a:pt x="10489" y="331"/>
                    <a:pt x="10116" y="108"/>
                  </a:cubicBezTo>
                  <a:cubicBezTo>
                    <a:pt x="9993" y="35"/>
                    <a:pt x="9859" y="1"/>
                    <a:pt x="972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9"/>
            <p:cNvSpPr/>
            <p:nvPr/>
          </p:nvSpPr>
          <p:spPr>
            <a:xfrm>
              <a:off x="6649292" y="1564067"/>
              <a:ext cx="139753" cy="76918"/>
            </a:xfrm>
            <a:custGeom>
              <a:avLst/>
              <a:gdLst/>
              <a:ahLst/>
              <a:cxnLst/>
              <a:rect l="l" t="t" r="r" b="b"/>
              <a:pathLst>
                <a:path w="3801" h="2092" extrusionOk="0">
                  <a:moveTo>
                    <a:pt x="2659" y="0"/>
                  </a:moveTo>
                  <a:cubicBezTo>
                    <a:pt x="1887" y="0"/>
                    <a:pt x="763" y="286"/>
                    <a:pt x="56" y="1756"/>
                  </a:cubicBezTo>
                  <a:cubicBezTo>
                    <a:pt x="1" y="1867"/>
                    <a:pt x="56" y="1998"/>
                    <a:pt x="168" y="2054"/>
                  </a:cubicBezTo>
                  <a:cubicBezTo>
                    <a:pt x="206" y="2073"/>
                    <a:pt x="243" y="2091"/>
                    <a:pt x="280" y="2091"/>
                  </a:cubicBezTo>
                  <a:cubicBezTo>
                    <a:pt x="355" y="2091"/>
                    <a:pt x="448" y="2035"/>
                    <a:pt x="485" y="1961"/>
                  </a:cubicBezTo>
                  <a:cubicBezTo>
                    <a:pt x="1085" y="704"/>
                    <a:pt x="2012" y="453"/>
                    <a:pt x="2650" y="453"/>
                  </a:cubicBezTo>
                  <a:cubicBezTo>
                    <a:pt x="3043" y="453"/>
                    <a:pt x="3327" y="549"/>
                    <a:pt x="3355" y="563"/>
                  </a:cubicBezTo>
                  <a:cubicBezTo>
                    <a:pt x="3390" y="578"/>
                    <a:pt x="3424" y="585"/>
                    <a:pt x="3455" y="585"/>
                  </a:cubicBezTo>
                  <a:cubicBezTo>
                    <a:pt x="3690" y="585"/>
                    <a:pt x="3801" y="198"/>
                    <a:pt x="3504" y="115"/>
                  </a:cubicBezTo>
                  <a:cubicBezTo>
                    <a:pt x="3497" y="115"/>
                    <a:pt x="3149" y="0"/>
                    <a:pt x="2659"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9"/>
            <p:cNvSpPr/>
            <p:nvPr/>
          </p:nvSpPr>
          <p:spPr>
            <a:xfrm>
              <a:off x="6224407" y="1634440"/>
              <a:ext cx="2220353" cy="2482909"/>
            </a:xfrm>
            <a:custGeom>
              <a:avLst/>
              <a:gdLst/>
              <a:ahLst/>
              <a:cxnLst/>
              <a:rect l="l" t="t" r="r" b="b"/>
              <a:pathLst>
                <a:path w="60389" h="67530" extrusionOk="0">
                  <a:moveTo>
                    <a:pt x="5566" y="0"/>
                  </a:moveTo>
                  <a:cubicBezTo>
                    <a:pt x="5074" y="0"/>
                    <a:pt x="4628" y="342"/>
                    <a:pt x="4511" y="867"/>
                  </a:cubicBezTo>
                  <a:lnTo>
                    <a:pt x="318" y="20344"/>
                  </a:lnTo>
                  <a:cubicBezTo>
                    <a:pt x="1" y="21816"/>
                    <a:pt x="318" y="23382"/>
                    <a:pt x="1212" y="24593"/>
                  </a:cubicBezTo>
                  <a:lnTo>
                    <a:pt x="14855" y="43045"/>
                  </a:lnTo>
                  <a:lnTo>
                    <a:pt x="14930" y="42915"/>
                  </a:lnTo>
                  <a:lnTo>
                    <a:pt x="14930" y="42915"/>
                  </a:lnTo>
                  <a:cubicBezTo>
                    <a:pt x="14781" y="50407"/>
                    <a:pt x="14632" y="62187"/>
                    <a:pt x="14464" y="66399"/>
                  </a:cubicBezTo>
                  <a:cubicBezTo>
                    <a:pt x="14431" y="67036"/>
                    <a:pt x="14942" y="67529"/>
                    <a:pt x="15545" y="67529"/>
                  </a:cubicBezTo>
                  <a:cubicBezTo>
                    <a:pt x="15631" y="67529"/>
                    <a:pt x="15718" y="67519"/>
                    <a:pt x="15806" y="67499"/>
                  </a:cubicBezTo>
                  <a:lnTo>
                    <a:pt x="50454" y="59149"/>
                  </a:lnTo>
                  <a:cubicBezTo>
                    <a:pt x="50958" y="59018"/>
                    <a:pt x="51312" y="58571"/>
                    <a:pt x="51293" y="58049"/>
                  </a:cubicBezTo>
                  <a:cubicBezTo>
                    <a:pt x="51125" y="53240"/>
                    <a:pt x="50976" y="37752"/>
                    <a:pt x="50827" y="33074"/>
                  </a:cubicBezTo>
                  <a:cubicBezTo>
                    <a:pt x="50809" y="32496"/>
                    <a:pt x="51237" y="31993"/>
                    <a:pt x="51815" y="31955"/>
                  </a:cubicBezTo>
                  <a:lnTo>
                    <a:pt x="59121" y="31284"/>
                  </a:lnTo>
                  <a:cubicBezTo>
                    <a:pt x="59960" y="31210"/>
                    <a:pt x="60389" y="30259"/>
                    <a:pt x="59923" y="29588"/>
                  </a:cubicBezTo>
                  <a:cubicBezTo>
                    <a:pt x="58171" y="27016"/>
                    <a:pt x="53660" y="22040"/>
                    <a:pt x="44416" y="20101"/>
                  </a:cubicBezTo>
                  <a:cubicBezTo>
                    <a:pt x="43565" y="19929"/>
                    <a:pt x="36998" y="19756"/>
                    <a:pt x="31204" y="19756"/>
                  </a:cubicBezTo>
                  <a:cubicBezTo>
                    <a:pt x="28238" y="19756"/>
                    <a:pt x="25474" y="19801"/>
                    <a:pt x="23783" y="19915"/>
                  </a:cubicBezTo>
                  <a:cubicBezTo>
                    <a:pt x="23750" y="19918"/>
                    <a:pt x="23718" y="19920"/>
                    <a:pt x="23686" y="19920"/>
                  </a:cubicBezTo>
                  <a:cubicBezTo>
                    <a:pt x="23538" y="19920"/>
                    <a:pt x="23403" y="19887"/>
                    <a:pt x="23280" y="19841"/>
                  </a:cubicBezTo>
                  <a:lnTo>
                    <a:pt x="14334" y="15964"/>
                  </a:lnTo>
                  <a:cubicBezTo>
                    <a:pt x="13886" y="15759"/>
                    <a:pt x="13625" y="15274"/>
                    <a:pt x="13700" y="14790"/>
                  </a:cubicBezTo>
                  <a:lnTo>
                    <a:pt x="15266" y="4762"/>
                  </a:lnTo>
                  <a:cubicBezTo>
                    <a:pt x="15359" y="4259"/>
                    <a:pt x="15079" y="3774"/>
                    <a:pt x="14595" y="3588"/>
                  </a:cubicBezTo>
                  <a:lnTo>
                    <a:pt x="5984" y="84"/>
                  </a:lnTo>
                  <a:cubicBezTo>
                    <a:pt x="5845" y="27"/>
                    <a:pt x="5704" y="0"/>
                    <a:pt x="5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9"/>
            <p:cNvSpPr/>
            <p:nvPr/>
          </p:nvSpPr>
          <p:spPr>
            <a:xfrm>
              <a:off x="7206430" y="2360782"/>
              <a:ext cx="480404" cy="333481"/>
            </a:xfrm>
            <a:custGeom>
              <a:avLst/>
              <a:gdLst/>
              <a:ahLst/>
              <a:cxnLst/>
              <a:rect l="l" t="t" r="r" b="b"/>
              <a:pathLst>
                <a:path w="13066" h="9070" extrusionOk="0">
                  <a:moveTo>
                    <a:pt x="4612" y="0"/>
                  </a:moveTo>
                  <a:cubicBezTo>
                    <a:pt x="2967" y="0"/>
                    <a:pt x="1382" y="15"/>
                    <a:pt x="0" y="48"/>
                  </a:cubicBezTo>
                  <a:lnTo>
                    <a:pt x="0" y="2974"/>
                  </a:lnTo>
                  <a:cubicBezTo>
                    <a:pt x="19" y="6329"/>
                    <a:pt x="2722" y="9051"/>
                    <a:pt x="6095" y="9069"/>
                  </a:cubicBezTo>
                  <a:lnTo>
                    <a:pt x="6971" y="9069"/>
                  </a:lnTo>
                  <a:cubicBezTo>
                    <a:pt x="10326" y="9069"/>
                    <a:pt x="13047" y="6329"/>
                    <a:pt x="13066" y="2974"/>
                  </a:cubicBezTo>
                  <a:lnTo>
                    <a:pt x="13066" y="104"/>
                  </a:lnTo>
                  <a:cubicBezTo>
                    <a:pt x="10602" y="45"/>
                    <a:pt x="7516" y="0"/>
                    <a:pt x="4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9"/>
            <p:cNvSpPr/>
            <p:nvPr/>
          </p:nvSpPr>
          <p:spPr>
            <a:xfrm>
              <a:off x="6536232" y="2899794"/>
              <a:ext cx="326900" cy="686008"/>
            </a:xfrm>
            <a:custGeom>
              <a:avLst/>
              <a:gdLst/>
              <a:ahLst/>
              <a:cxnLst/>
              <a:rect l="l" t="t" r="r" b="b"/>
              <a:pathLst>
                <a:path w="8891" h="18658" extrusionOk="0">
                  <a:moveTo>
                    <a:pt x="0" y="1"/>
                  </a:moveTo>
                  <a:lnTo>
                    <a:pt x="6430" y="8500"/>
                  </a:lnTo>
                  <a:lnTo>
                    <a:pt x="6337" y="18658"/>
                  </a:lnTo>
                  <a:lnTo>
                    <a:pt x="8891" y="7232"/>
                  </a:lnTo>
                  <a:lnTo>
                    <a:pt x="0" y="1"/>
                  </a:lnTo>
                  <a:close/>
                </a:path>
              </a:pathLst>
            </a:custGeom>
            <a:solidFill>
              <a:srgbClr val="2A5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9"/>
            <p:cNvSpPr/>
            <p:nvPr/>
          </p:nvSpPr>
          <p:spPr>
            <a:xfrm>
              <a:off x="7103628" y="1448360"/>
              <a:ext cx="676412" cy="1180788"/>
            </a:xfrm>
            <a:custGeom>
              <a:avLst/>
              <a:gdLst/>
              <a:ahLst/>
              <a:cxnLst/>
              <a:rect l="l" t="t" r="r" b="b"/>
              <a:pathLst>
                <a:path w="18397" h="32115" extrusionOk="0">
                  <a:moveTo>
                    <a:pt x="9618" y="1"/>
                  </a:moveTo>
                  <a:cubicBezTo>
                    <a:pt x="8946" y="1483"/>
                    <a:pt x="6195" y="2727"/>
                    <a:pt x="4085" y="2727"/>
                  </a:cubicBezTo>
                  <a:cubicBezTo>
                    <a:pt x="3621" y="2727"/>
                    <a:pt x="3188" y="2667"/>
                    <a:pt x="2815" y="2536"/>
                  </a:cubicBezTo>
                  <a:cubicBezTo>
                    <a:pt x="2498" y="2424"/>
                    <a:pt x="2219" y="2237"/>
                    <a:pt x="1995" y="1995"/>
                  </a:cubicBezTo>
                  <a:cubicBezTo>
                    <a:pt x="1193" y="2964"/>
                    <a:pt x="728" y="4176"/>
                    <a:pt x="672" y="5425"/>
                  </a:cubicBezTo>
                  <a:lnTo>
                    <a:pt x="168" y="14595"/>
                  </a:lnTo>
                  <a:cubicBezTo>
                    <a:pt x="1" y="17316"/>
                    <a:pt x="1715" y="19795"/>
                    <a:pt x="4306" y="20633"/>
                  </a:cubicBezTo>
                  <a:lnTo>
                    <a:pt x="4306" y="27306"/>
                  </a:lnTo>
                  <a:cubicBezTo>
                    <a:pt x="4306" y="29952"/>
                    <a:pt x="6449" y="32115"/>
                    <a:pt x="9115" y="32115"/>
                  </a:cubicBezTo>
                  <a:lnTo>
                    <a:pt x="9618" y="32115"/>
                  </a:lnTo>
                  <a:cubicBezTo>
                    <a:pt x="12265" y="32096"/>
                    <a:pt x="14427" y="29952"/>
                    <a:pt x="14427" y="27306"/>
                  </a:cubicBezTo>
                  <a:lnTo>
                    <a:pt x="14427" y="18248"/>
                  </a:lnTo>
                  <a:cubicBezTo>
                    <a:pt x="14930" y="17390"/>
                    <a:pt x="15228" y="16440"/>
                    <a:pt x="15284" y="15452"/>
                  </a:cubicBezTo>
                  <a:lnTo>
                    <a:pt x="15340" y="14315"/>
                  </a:lnTo>
                  <a:lnTo>
                    <a:pt x="15974" y="14352"/>
                  </a:lnTo>
                  <a:cubicBezTo>
                    <a:pt x="16008" y="14354"/>
                    <a:pt x="16043" y="14355"/>
                    <a:pt x="16078" y="14355"/>
                  </a:cubicBezTo>
                  <a:cubicBezTo>
                    <a:pt x="17299" y="14355"/>
                    <a:pt x="18305" y="13405"/>
                    <a:pt x="18359" y="12190"/>
                  </a:cubicBezTo>
                  <a:cubicBezTo>
                    <a:pt x="18397" y="11612"/>
                    <a:pt x="18210" y="11053"/>
                    <a:pt x="17856" y="10606"/>
                  </a:cubicBezTo>
                  <a:cubicBezTo>
                    <a:pt x="17465" y="10084"/>
                    <a:pt x="16868" y="9767"/>
                    <a:pt x="16216" y="9730"/>
                  </a:cubicBezTo>
                  <a:lnTo>
                    <a:pt x="15582" y="9693"/>
                  </a:lnTo>
                  <a:lnTo>
                    <a:pt x="14911" y="9655"/>
                  </a:lnTo>
                  <a:cubicBezTo>
                    <a:pt x="15060" y="7941"/>
                    <a:pt x="15284" y="5443"/>
                    <a:pt x="15135" y="5443"/>
                  </a:cubicBezTo>
                  <a:cubicBezTo>
                    <a:pt x="12954" y="5443"/>
                    <a:pt x="10252" y="858"/>
                    <a:pt x="9748" y="1"/>
                  </a:cubicBez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9"/>
            <p:cNvSpPr/>
            <p:nvPr/>
          </p:nvSpPr>
          <p:spPr>
            <a:xfrm>
              <a:off x="7150250" y="1348793"/>
              <a:ext cx="701745" cy="489522"/>
            </a:xfrm>
            <a:custGeom>
              <a:avLst/>
              <a:gdLst/>
              <a:ahLst/>
              <a:cxnLst/>
              <a:rect l="l" t="t" r="r" b="b"/>
              <a:pathLst>
                <a:path w="19086" h="13314" extrusionOk="0">
                  <a:moveTo>
                    <a:pt x="8845" y="0"/>
                  </a:moveTo>
                  <a:cubicBezTo>
                    <a:pt x="5321" y="0"/>
                    <a:pt x="1873" y="618"/>
                    <a:pt x="727" y="1870"/>
                  </a:cubicBezTo>
                  <a:cubicBezTo>
                    <a:pt x="0" y="2672"/>
                    <a:pt x="0" y="3883"/>
                    <a:pt x="708" y="4684"/>
                  </a:cubicBezTo>
                  <a:cubicBezTo>
                    <a:pt x="932" y="4945"/>
                    <a:pt x="1212" y="5132"/>
                    <a:pt x="1528" y="5225"/>
                  </a:cubicBezTo>
                  <a:cubicBezTo>
                    <a:pt x="1905" y="5356"/>
                    <a:pt x="2340" y="5416"/>
                    <a:pt x="2807" y="5416"/>
                  </a:cubicBezTo>
                  <a:cubicBezTo>
                    <a:pt x="4927" y="5416"/>
                    <a:pt x="7678" y="4172"/>
                    <a:pt x="8350" y="2690"/>
                  </a:cubicBezTo>
                  <a:cubicBezTo>
                    <a:pt x="8369" y="2653"/>
                    <a:pt x="8387" y="2597"/>
                    <a:pt x="8406" y="2560"/>
                  </a:cubicBezTo>
                  <a:cubicBezTo>
                    <a:pt x="8406" y="2560"/>
                    <a:pt x="8424" y="2616"/>
                    <a:pt x="8480" y="2709"/>
                  </a:cubicBezTo>
                  <a:cubicBezTo>
                    <a:pt x="8983" y="3564"/>
                    <a:pt x="11657" y="8151"/>
                    <a:pt x="13854" y="8151"/>
                  </a:cubicBezTo>
                  <a:cubicBezTo>
                    <a:pt x="13858" y="8151"/>
                    <a:pt x="13862" y="8151"/>
                    <a:pt x="13867" y="8151"/>
                  </a:cubicBezTo>
                  <a:lnTo>
                    <a:pt x="13867" y="8151"/>
                  </a:lnTo>
                  <a:cubicBezTo>
                    <a:pt x="14016" y="8151"/>
                    <a:pt x="13792" y="10667"/>
                    <a:pt x="13625" y="12363"/>
                  </a:cubicBezTo>
                  <a:lnTo>
                    <a:pt x="14314" y="12401"/>
                  </a:lnTo>
                  <a:lnTo>
                    <a:pt x="14948" y="12438"/>
                  </a:lnTo>
                  <a:cubicBezTo>
                    <a:pt x="15600" y="12475"/>
                    <a:pt x="16178" y="12792"/>
                    <a:pt x="16588" y="13314"/>
                  </a:cubicBezTo>
                  <a:cubicBezTo>
                    <a:pt x="17222" y="10593"/>
                    <a:pt x="19086" y="174"/>
                    <a:pt x="9450" y="6"/>
                  </a:cubicBezTo>
                  <a:cubicBezTo>
                    <a:pt x="9248" y="2"/>
                    <a:pt x="9047" y="0"/>
                    <a:pt x="8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9"/>
            <p:cNvSpPr/>
            <p:nvPr/>
          </p:nvSpPr>
          <p:spPr>
            <a:xfrm>
              <a:off x="7296878" y="2171907"/>
              <a:ext cx="241930" cy="242151"/>
            </a:xfrm>
            <a:custGeom>
              <a:avLst/>
              <a:gdLst/>
              <a:ahLst/>
              <a:cxnLst/>
              <a:rect l="l" t="t" r="r" b="b"/>
              <a:pathLst>
                <a:path w="6580" h="6586" extrusionOk="0">
                  <a:moveTo>
                    <a:pt x="3303" y="1"/>
                  </a:moveTo>
                  <a:cubicBezTo>
                    <a:pt x="3258" y="1"/>
                    <a:pt x="3214" y="2"/>
                    <a:pt x="3169" y="4"/>
                  </a:cubicBezTo>
                  <a:cubicBezTo>
                    <a:pt x="1380" y="78"/>
                    <a:pt x="1" y="1607"/>
                    <a:pt x="75" y="3415"/>
                  </a:cubicBezTo>
                  <a:cubicBezTo>
                    <a:pt x="148" y="5195"/>
                    <a:pt x="1566" y="6586"/>
                    <a:pt x="3295" y="6586"/>
                  </a:cubicBezTo>
                  <a:cubicBezTo>
                    <a:pt x="3340" y="6586"/>
                    <a:pt x="3385" y="6585"/>
                    <a:pt x="3430" y="6583"/>
                  </a:cubicBezTo>
                  <a:cubicBezTo>
                    <a:pt x="5201" y="6509"/>
                    <a:pt x="6580" y="4980"/>
                    <a:pt x="6524" y="3154"/>
                  </a:cubicBezTo>
                  <a:cubicBezTo>
                    <a:pt x="6451" y="1391"/>
                    <a:pt x="5015" y="1"/>
                    <a:pt x="3303"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9"/>
            <p:cNvSpPr/>
            <p:nvPr/>
          </p:nvSpPr>
          <p:spPr>
            <a:xfrm>
              <a:off x="7096091" y="1928065"/>
              <a:ext cx="570889" cy="396133"/>
            </a:xfrm>
            <a:custGeom>
              <a:avLst/>
              <a:gdLst/>
              <a:ahLst/>
              <a:cxnLst/>
              <a:rect l="l" t="t" r="r" b="b"/>
              <a:pathLst>
                <a:path w="15527" h="10774" extrusionOk="0">
                  <a:moveTo>
                    <a:pt x="2200" y="1"/>
                  </a:moveTo>
                  <a:cubicBezTo>
                    <a:pt x="988" y="1"/>
                    <a:pt x="1" y="988"/>
                    <a:pt x="1" y="2200"/>
                  </a:cubicBezTo>
                  <a:lnTo>
                    <a:pt x="1" y="5219"/>
                  </a:lnTo>
                  <a:cubicBezTo>
                    <a:pt x="1" y="8276"/>
                    <a:pt x="2479" y="10774"/>
                    <a:pt x="5536" y="10774"/>
                  </a:cubicBezTo>
                  <a:lnTo>
                    <a:pt x="10382" y="10774"/>
                  </a:lnTo>
                  <a:cubicBezTo>
                    <a:pt x="13234" y="10774"/>
                    <a:pt x="15526" y="8462"/>
                    <a:pt x="15526" y="5629"/>
                  </a:cubicBezTo>
                  <a:lnTo>
                    <a:pt x="15526" y="2200"/>
                  </a:lnTo>
                  <a:cubicBezTo>
                    <a:pt x="15526" y="988"/>
                    <a:pt x="14538" y="1"/>
                    <a:pt x="133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9"/>
            <p:cNvSpPr/>
            <p:nvPr/>
          </p:nvSpPr>
          <p:spPr>
            <a:xfrm>
              <a:off x="7347654" y="1975348"/>
              <a:ext cx="186705" cy="105523"/>
            </a:xfrm>
            <a:custGeom>
              <a:avLst/>
              <a:gdLst/>
              <a:ahLst/>
              <a:cxnLst/>
              <a:rect l="l" t="t" r="r" b="b"/>
              <a:pathLst>
                <a:path w="5078" h="2870" extrusionOk="0">
                  <a:moveTo>
                    <a:pt x="4025" y="1"/>
                  </a:moveTo>
                  <a:cubicBezTo>
                    <a:pt x="3302" y="166"/>
                    <a:pt x="2567" y="259"/>
                    <a:pt x="1840" y="259"/>
                  </a:cubicBezTo>
                  <a:cubicBezTo>
                    <a:pt x="1667" y="259"/>
                    <a:pt x="1494" y="254"/>
                    <a:pt x="1322" y="243"/>
                  </a:cubicBezTo>
                  <a:cubicBezTo>
                    <a:pt x="1297" y="241"/>
                    <a:pt x="1272" y="240"/>
                    <a:pt x="1248" y="240"/>
                  </a:cubicBezTo>
                  <a:cubicBezTo>
                    <a:pt x="0" y="240"/>
                    <a:pt x="540" y="2578"/>
                    <a:pt x="2496" y="2852"/>
                  </a:cubicBezTo>
                  <a:cubicBezTo>
                    <a:pt x="2582" y="2864"/>
                    <a:pt x="2664" y="2870"/>
                    <a:pt x="2745" y="2870"/>
                  </a:cubicBezTo>
                  <a:cubicBezTo>
                    <a:pt x="4542" y="2870"/>
                    <a:pt x="5077" y="1"/>
                    <a:pt x="40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9"/>
            <p:cNvSpPr/>
            <p:nvPr/>
          </p:nvSpPr>
          <p:spPr>
            <a:xfrm>
              <a:off x="7421594" y="2006159"/>
              <a:ext cx="65851" cy="30223"/>
            </a:xfrm>
            <a:custGeom>
              <a:avLst/>
              <a:gdLst/>
              <a:ahLst/>
              <a:cxnLst/>
              <a:rect l="l" t="t" r="r" b="b"/>
              <a:pathLst>
                <a:path w="1791" h="822" extrusionOk="0">
                  <a:moveTo>
                    <a:pt x="1021" y="1"/>
                  </a:moveTo>
                  <a:cubicBezTo>
                    <a:pt x="871" y="1"/>
                    <a:pt x="720" y="26"/>
                    <a:pt x="579" y="76"/>
                  </a:cubicBezTo>
                  <a:cubicBezTo>
                    <a:pt x="318" y="188"/>
                    <a:pt x="131" y="411"/>
                    <a:pt x="19" y="672"/>
                  </a:cubicBezTo>
                  <a:cubicBezTo>
                    <a:pt x="1" y="728"/>
                    <a:pt x="38" y="803"/>
                    <a:pt x="94" y="821"/>
                  </a:cubicBezTo>
                  <a:lnTo>
                    <a:pt x="131" y="821"/>
                  </a:lnTo>
                  <a:cubicBezTo>
                    <a:pt x="187" y="821"/>
                    <a:pt x="224" y="784"/>
                    <a:pt x="243" y="747"/>
                  </a:cubicBezTo>
                  <a:cubicBezTo>
                    <a:pt x="318" y="542"/>
                    <a:pt x="485" y="374"/>
                    <a:pt x="672" y="281"/>
                  </a:cubicBezTo>
                  <a:cubicBezTo>
                    <a:pt x="782" y="248"/>
                    <a:pt x="895" y="232"/>
                    <a:pt x="1007" y="232"/>
                  </a:cubicBezTo>
                  <a:cubicBezTo>
                    <a:pt x="1216" y="232"/>
                    <a:pt x="1421" y="290"/>
                    <a:pt x="1604" y="411"/>
                  </a:cubicBezTo>
                  <a:cubicBezTo>
                    <a:pt x="1618" y="416"/>
                    <a:pt x="1633" y="418"/>
                    <a:pt x="1648" y="418"/>
                  </a:cubicBezTo>
                  <a:cubicBezTo>
                    <a:pt x="1694" y="418"/>
                    <a:pt x="1743" y="397"/>
                    <a:pt x="1771" y="355"/>
                  </a:cubicBezTo>
                  <a:cubicBezTo>
                    <a:pt x="1790" y="300"/>
                    <a:pt x="1771" y="225"/>
                    <a:pt x="1715" y="206"/>
                  </a:cubicBezTo>
                  <a:cubicBezTo>
                    <a:pt x="1508" y="68"/>
                    <a:pt x="1264" y="1"/>
                    <a:pt x="1021"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9"/>
            <p:cNvSpPr/>
            <p:nvPr/>
          </p:nvSpPr>
          <p:spPr>
            <a:xfrm>
              <a:off x="7682680" y="1850559"/>
              <a:ext cx="54269" cy="67285"/>
            </a:xfrm>
            <a:custGeom>
              <a:avLst/>
              <a:gdLst/>
              <a:ahLst/>
              <a:cxnLst/>
              <a:rect l="l" t="t" r="r" b="b"/>
              <a:pathLst>
                <a:path w="1476" h="1830" extrusionOk="0">
                  <a:moveTo>
                    <a:pt x="1142" y="1"/>
                  </a:moveTo>
                  <a:cubicBezTo>
                    <a:pt x="1084" y="1"/>
                    <a:pt x="1024" y="23"/>
                    <a:pt x="970" y="77"/>
                  </a:cubicBezTo>
                  <a:lnTo>
                    <a:pt x="1" y="1083"/>
                  </a:lnTo>
                  <a:lnTo>
                    <a:pt x="691" y="1773"/>
                  </a:lnTo>
                  <a:cubicBezTo>
                    <a:pt x="728" y="1810"/>
                    <a:pt x="784" y="1829"/>
                    <a:pt x="858" y="1829"/>
                  </a:cubicBezTo>
                  <a:cubicBezTo>
                    <a:pt x="914" y="1829"/>
                    <a:pt x="970" y="1810"/>
                    <a:pt x="1007" y="1773"/>
                  </a:cubicBezTo>
                  <a:cubicBezTo>
                    <a:pt x="1101" y="1680"/>
                    <a:pt x="1101" y="1531"/>
                    <a:pt x="1007" y="1438"/>
                  </a:cubicBezTo>
                  <a:lnTo>
                    <a:pt x="653" y="1083"/>
                  </a:lnTo>
                  <a:lnTo>
                    <a:pt x="1306" y="394"/>
                  </a:lnTo>
                  <a:cubicBezTo>
                    <a:pt x="1475" y="224"/>
                    <a:pt x="1323" y="1"/>
                    <a:pt x="1142"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9"/>
            <p:cNvSpPr/>
            <p:nvPr/>
          </p:nvSpPr>
          <p:spPr>
            <a:xfrm>
              <a:off x="7411336" y="1682642"/>
              <a:ext cx="150085" cy="58240"/>
            </a:xfrm>
            <a:custGeom>
              <a:avLst/>
              <a:gdLst/>
              <a:ahLst/>
              <a:cxnLst/>
              <a:rect l="l" t="t" r="r" b="b"/>
              <a:pathLst>
                <a:path w="4082" h="1584" extrusionOk="0">
                  <a:moveTo>
                    <a:pt x="1955" y="0"/>
                  </a:moveTo>
                  <a:cubicBezTo>
                    <a:pt x="1146" y="0"/>
                    <a:pt x="545" y="319"/>
                    <a:pt x="280" y="655"/>
                  </a:cubicBezTo>
                  <a:cubicBezTo>
                    <a:pt x="0" y="991"/>
                    <a:pt x="93" y="1270"/>
                    <a:pt x="317" y="1382"/>
                  </a:cubicBezTo>
                  <a:cubicBezTo>
                    <a:pt x="550" y="1460"/>
                    <a:pt x="783" y="1499"/>
                    <a:pt x="1016" y="1499"/>
                  </a:cubicBezTo>
                  <a:cubicBezTo>
                    <a:pt x="1063" y="1499"/>
                    <a:pt x="1109" y="1497"/>
                    <a:pt x="1156" y="1494"/>
                  </a:cubicBezTo>
                  <a:cubicBezTo>
                    <a:pt x="1314" y="1485"/>
                    <a:pt x="1468" y="1480"/>
                    <a:pt x="1615" y="1480"/>
                  </a:cubicBezTo>
                  <a:cubicBezTo>
                    <a:pt x="1761" y="1480"/>
                    <a:pt x="1901" y="1485"/>
                    <a:pt x="2032" y="1494"/>
                  </a:cubicBezTo>
                  <a:cubicBezTo>
                    <a:pt x="2293" y="1494"/>
                    <a:pt x="2610" y="1513"/>
                    <a:pt x="2908" y="1550"/>
                  </a:cubicBezTo>
                  <a:cubicBezTo>
                    <a:pt x="3025" y="1573"/>
                    <a:pt x="3142" y="1584"/>
                    <a:pt x="3259" y="1584"/>
                  </a:cubicBezTo>
                  <a:cubicBezTo>
                    <a:pt x="3422" y="1584"/>
                    <a:pt x="3584" y="1564"/>
                    <a:pt x="3746" y="1531"/>
                  </a:cubicBezTo>
                  <a:cubicBezTo>
                    <a:pt x="3989" y="1438"/>
                    <a:pt x="4082" y="1159"/>
                    <a:pt x="3840" y="805"/>
                  </a:cubicBezTo>
                  <a:cubicBezTo>
                    <a:pt x="3616" y="450"/>
                    <a:pt x="2964" y="40"/>
                    <a:pt x="2088" y="3"/>
                  </a:cubicBezTo>
                  <a:cubicBezTo>
                    <a:pt x="2043" y="1"/>
                    <a:pt x="1998" y="0"/>
                    <a:pt x="1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9"/>
            <p:cNvSpPr/>
            <p:nvPr/>
          </p:nvSpPr>
          <p:spPr>
            <a:xfrm>
              <a:off x="7159147" y="1673818"/>
              <a:ext cx="139827" cy="54195"/>
            </a:xfrm>
            <a:custGeom>
              <a:avLst/>
              <a:gdLst/>
              <a:ahLst/>
              <a:cxnLst/>
              <a:rect l="l" t="t" r="r" b="b"/>
              <a:pathLst>
                <a:path w="3803" h="1474" extrusionOk="0">
                  <a:moveTo>
                    <a:pt x="1839" y="0"/>
                  </a:moveTo>
                  <a:cubicBezTo>
                    <a:pt x="1050" y="0"/>
                    <a:pt x="461" y="344"/>
                    <a:pt x="243" y="653"/>
                  </a:cubicBezTo>
                  <a:cubicBezTo>
                    <a:pt x="0" y="970"/>
                    <a:pt x="75" y="1250"/>
                    <a:pt x="299" y="1361"/>
                  </a:cubicBezTo>
                  <a:cubicBezTo>
                    <a:pt x="460" y="1411"/>
                    <a:pt x="638" y="1436"/>
                    <a:pt x="816" y="1436"/>
                  </a:cubicBezTo>
                  <a:cubicBezTo>
                    <a:pt x="905" y="1436"/>
                    <a:pt x="994" y="1430"/>
                    <a:pt x="1081" y="1417"/>
                  </a:cubicBezTo>
                  <a:cubicBezTo>
                    <a:pt x="1268" y="1417"/>
                    <a:pt x="1462" y="1409"/>
                    <a:pt x="1643" y="1409"/>
                  </a:cubicBezTo>
                  <a:cubicBezTo>
                    <a:pt x="1734" y="1409"/>
                    <a:pt x="1821" y="1411"/>
                    <a:pt x="1901" y="1417"/>
                  </a:cubicBezTo>
                  <a:cubicBezTo>
                    <a:pt x="2144" y="1417"/>
                    <a:pt x="2423" y="1417"/>
                    <a:pt x="2721" y="1455"/>
                  </a:cubicBezTo>
                  <a:cubicBezTo>
                    <a:pt x="2808" y="1467"/>
                    <a:pt x="2895" y="1473"/>
                    <a:pt x="2982" y="1473"/>
                  </a:cubicBezTo>
                  <a:cubicBezTo>
                    <a:pt x="3156" y="1473"/>
                    <a:pt x="3330" y="1448"/>
                    <a:pt x="3504" y="1399"/>
                  </a:cubicBezTo>
                  <a:cubicBezTo>
                    <a:pt x="3709" y="1305"/>
                    <a:pt x="3803" y="1045"/>
                    <a:pt x="3560" y="690"/>
                  </a:cubicBezTo>
                  <a:cubicBezTo>
                    <a:pt x="3318" y="355"/>
                    <a:pt x="2721" y="19"/>
                    <a:pt x="1901" y="1"/>
                  </a:cubicBezTo>
                  <a:cubicBezTo>
                    <a:pt x="1881" y="0"/>
                    <a:pt x="1860" y="0"/>
                    <a:pt x="18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9"/>
            <p:cNvSpPr/>
            <p:nvPr/>
          </p:nvSpPr>
          <p:spPr>
            <a:xfrm>
              <a:off x="7438727" y="1804600"/>
              <a:ext cx="40481" cy="36584"/>
            </a:xfrm>
            <a:custGeom>
              <a:avLst/>
              <a:gdLst/>
              <a:ahLst/>
              <a:cxnLst/>
              <a:rect l="l" t="t" r="r" b="b"/>
              <a:pathLst>
                <a:path w="1101" h="995" extrusionOk="0">
                  <a:moveTo>
                    <a:pt x="559" y="1"/>
                  </a:moveTo>
                  <a:cubicBezTo>
                    <a:pt x="384" y="1"/>
                    <a:pt x="209" y="97"/>
                    <a:pt x="131" y="265"/>
                  </a:cubicBezTo>
                  <a:cubicBezTo>
                    <a:pt x="1" y="507"/>
                    <a:pt x="94" y="805"/>
                    <a:pt x="318" y="936"/>
                  </a:cubicBezTo>
                  <a:cubicBezTo>
                    <a:pt x="392" y="976"/>
                    <a:pt x="472" y="995"/>
                    <a:pt x="550" y="995"/>
                  </a:cubicBezTo>
                  <a:cubicBezTo>
                    <a:pt x="727" y="995"/>
                    <a:pt x="898" y="898"/>
                    <a:pt x="989" y="731"/>
                  </a:cubicBezTo>
                  <a:cubicBezTo>
                    <a:pt x="1100" y="488"/>
                    <a:pt x="1026" y="190"/>
                    <a:pt x="784" y="60"/>
                  </a:cubicBezTo>
                  <a:cubicBezTo>
                    <a:pt x="715" y="20"/>
                    <a:pt x="637" y="1"/>
                    <a:pt x="559" y="1"/>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9"/>
            <p:cNvSpPr/>
            <p:nvPr/>
          </p:nvSpPr>
          <p:spPr>
            <a:xfrm>
              <a:off x="7239301" y="1801181"/>
              <a:ext cx="40481" cy="36290"/>
            </a:xfrm>
            <a:custGeom>
              <a:avLst/>
              <a:gdLst/>
              <a:ahLst/>
              <a:cxnLst/>
              <a:rect l="l" t="t" r="r" b="b"/>
              <a:pathLst>
                <a:path w="1101" h="987" extrusionOk="0">
                  <a:moveTo>
                    <a:pt x="552" y="0"/>
                  </a:moveTo>
                  <a:cubicBezTo>
                    <a:pt x="376" y="0"/>
                    <a:pt x="209" y="97"/>
                    <a:pt x="131" y="264"/>
                  </a:cubicBezTo>
                  <a:cubicBezTo>
                    <a:pt x="1" y="488"/>
                    <a:pt x="76" y="786"/>
                    <a:pt x="318" y="935"/>
                  </a:cubicBezTo>
                  <a:cubicBezTo>
                    <a:pt x="392" y="969"/>
                    <a:pt x="471" y="986"/>
                    <a:pt x="548" y="986"/>
                  </a:cubicBezTo>
                  <a:cubicBezTo>
                    <a:pt x="725" y="986"/>
                    <a:pt x="892" y="899"/>
                    <a:pt x="970" y="730"/>
                  </a:cubicBezTo>
                  <a:cubicBezTo>
                    <a:pt x="1101" y="488"/>
                    <a:pt x="1007" y="190"/>
                    <a:pt x="784" y="59"/>
                  </a:cubicBezTo>
                  <a:cubicBezTo>
                    <a:pt x="709" y="19"/>
                    <a:pt x="630" y="0"/>
                    <a:pt x="55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9"/>
            <p:cNvSpPr/>
            <p:nvPr/>
          </p:nvSpPr>
          <p:spPr>
            <a:xfrm>
              <a:off x="7226983" y="1832543"/>
              <a:ext cx="69086" cy="23605"/>
            </a:xfrm>
            <a:custGeom>
              <a:avLst/>
              <a:gdLst/>
              <a:ahLst/>
              <a:cxnLst/>
              <a:rect l="l" t="t" r="r" b="b"/>
              <a:pathLst>
                <a:path w="1879" h="642" extrusionOk="0">
                  <a:moveTo>
                    <a:pt x="948" y="1"/>
                  </a:moveTo>
                  <a:cubicBezTo>
                    <a:pt x="689" y="1"/>
                    <a:pt x="433" y="71"/>
                    <a:pt x="206" y="213"/>
                  </a:cubicBezTo>
                  <a:cubicBezTo>
                    <a:pt x="1" y="325"/>
                    <a:pt x="75" y="642"/>
                    <a:pt x="317" y="642"/>
                  </a:cubicBezTo>
                  <a:cubicBezTo>
                    <a:pt x="355" y="642"/>
                    <a:pt x="411" y="642"/>
                    <a:pt x="429" y="623"/>
                  </a:cubicBezTo>
                  <a:cubicBezTo>
                    <a:pt x="590" y="522"/>
                    <a:pt x="773" y="471"/>
                    <a:pt x="956" y="471"/>
                  </a:cubicBezTo>
                  <a:cubicBezTo>
                    <a:pt x="1113" y="471"/>
                    <a:pt x="1271" y="508"/>
                    <a:pt x="1417" y="586"/>
                  </a:cubicBezTo>
                  <a:cubicBezTo>
                    <a:pt x="1461" y="614"/>
                    <a:pt x="1505" y="627"/>
                    <a:pt x="1546" y="627"/>
                  </a:cubicBezTo>
                  <a:cubicBezTo>
                    <a:pt x="1746" y="627"/>
                    <a:pt x="1879" y="333"/>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9"/>
            <p:cNvSpPr/>
            <p:nvPr/>
          </p:nvSpPr>
          <p:spPr>
            <a:xfrm>
              <a:off x="7425013" y="1838022"/>
              <a:ext cx="69674" cy="24303"/>
            </a:xfrm>
            <a:custGeom>
              <a:avLst/>
              <a:gdLst/>
              <a:ahLst/>
              <a:cxnLst/>
              <a:rect l="l" t="t" r="r" b="b"/>
              <a:pathLst>
                <a:path w="1895" h="661" extrusionOk="0">
                  <a:moveTo>
                    <a:pt x="948" y="1"/>
                  </a:moveTo>
                  <a:cubicBezTo>
                    <a:pt x="690" y="1"/>
                    <a:pt x="433" y="71"/>
                    <a:pt x="206" y="213"/>
                  </a:cubicBezTo>
                  <a:cubicBezTo>
                    <a:pt x="1" y="325"/>
                    <a:pt x="75" y="660"/>
                    <a:pt x="318" y="660"/>
                  </a:cubicBezTo>
                  <a:cubicBezTo>
                    <a:pt x="355" y="660"/>
                    <a:pt x="392" y="642"/>
                    <a:pt x="430" y="623"/>
                  </a:cubicBezTo>
                  <a:cubicBezTo>
                    <a:pt x="590" y="523"/>
                    <a:pt x="773" y="471"/>
                    <a:pt x="957" y="471"/>
                  </a:cubicBezTo>
                  <a:cubicBezTo>
                    <a:pt x="1114" y="471"/>
                    <a:pt x="1272" y="508"/>
                    <a:pt x="1417" y="586"/>
                  </a:cubicBezTo>
                  <a:cubicBezTo>
                    <a:pt x="1462" y="614"/>
                    <a:pt x="1506" y="627"/>
                    <a:pt x="1548" y="627"/>
                  </a:cubicBezTo>
                  <a:cubicBezTo>
                    <a:pt x="1752" y="627"/>
                    <a:pt x="1895" y="334"/>
                    <a:pt x="1678" y="194"/>
                  </a:cubicBezTo>
                  <a:cubicBezTo>
                    <a:pt x="1449" y="66"/>
                    <a:pt x="1198" y="1"/>
                    <a:pt x="948" y="1"/>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7104327" y="1769083"/>
              <a:ext cx="209023" cy="147364"/>
            </a:xfrm>
            <a:custGeom>
              <a:avLst/>
              <a:gdLst/>
              <a:ahLst/>
              <a:cxnLst/>
              <a:rect l="l" t="t" r="r" b="b"/>
              <a:pathLst>
                <a:path w="5685" h="4008" extrusionOk="0">
                  <a:moveTo>
                    <a:pt x="5219" y="448"/>
                  </a:moveTo>
                  <a:lnTo>
                    <a:pt x="5219" y="3020"/>
                  </a:lnTo>
                  <a:cubicBezTo>
                    <a:pt x="5219" y="3299"/>
                    <a:pt x="4977" y="3542"/>
                    <a:pt x="4697" y="3542"/>
                  </a:cubicBezTo>
                  <a:lnTo>
                    <a:pt x="1510" y="3542"/>
                  </a:lnTo>
                  <a:cubicBezTo>
                    <a:pt x="932" y="3542"/>
                    <a:pt x="466" y="3076"/>
                    <a:pt x="466" y="2517"/>
                  </a:cubicBezTo>
                  <a:lnTo>
                    <a:pt x="466" y="466"/>
                  </a:lnTo>
                  <a:lnTo>
                    <a:pt x="5219" y="448"/>
                  </a:lnTo>
                  <a:close/>
                  <a:moveTo>
                    <a:pt x="466" y="1"/>
                  </a:moveTo>
                  <a:cubicBezTo>
                    <a:pt x="205" y="1"/>
                    <a:pt x="0" y="206"/>
                    <a:pt x="0" y="448"/>
                  </a:cubicBezTo>
                  <a:lnTo>
                    <a:pt x="0" y="2517"/>
                  </a:lnTo>
                  <a:cubicBezTo>
                    <a:pt x="0" y="3337"/>
                    <a:pt x="671" y="4008"/>
                    <a:pt x="1510" y="4008"/>
                  </a:cubicBezTo>
                  <a:lnTo>
                    <a:pt x="4697" y="4008"/>
                  </a:lnTo>
                  <a:cubicBezTo>
                    <a:pt x="5238" y="4008"/>
                    <a:pt x="5685" y="3560"/>
                    <a:pt x="5685" y="3020"/>
                  </a:cubicBezTo>
                  <a:lnTo>
                    <a:pt x="5685" y="429"/>
                  </a:lnTo>
                  <a:cubicBezTo>
                    <a:pt x="5685" y="187"/>
                    <a:pt x="5499"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7303055" y="1736874"/>
              <a:ext cx="91183" cy="175822"/>
            </a:xfrm>
            <a:custGeom>
              <a:avLst/>
              <a:gdLst/>
              <a:ahLst/>
              <a:cxnLst/>
              <a:rect l="l" t="t" r="r" b="b"/>
              <a:pathLst>
                <a:path w="2480" h="4782" extrusionOk="0">
                  <a:moveTo>
                    <a:pt x="1715" y="1"/>
                  </a:moveTo>
                  <a:lnTo>
                    <a:pt x="317" y="3150"/>
                  </a:lnTo>
                  <a:cubicBezTo>
                    <a:pt x="0" y="3877"/>
                    <a:pt x="597" y="4660"/>
                    <a:pt x="1547" y="4753"/>
                  </a:cubicBezTo>
                  <a:cubicBezTo>
                    <a:pt x="1706" y="4772"/>
                    <a:pt x="1864" y="4781"/>
                    <a:pt x="2020" y="4781"/>
                  </a:cubicBezTo>
                  <a:cubicBezTo>
                    <a:pt x="2176" y="4781"/>
                    <a:pt x="2330" y="4772"/>
                    <a:pt x="2479" y="4753"/>
                  </a:cubicBezTo>
                  <a:lnTo>
                    <a:pt x="1715" y="1"/>
                  </a:lnTo>
                  <a:close/>
                </a:path>
              </a:pathLst>
            </a:custGeom>
            <a:solidFill>
              <a:srgbClr val="FFC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7300298" y="1728381"/>
              <a:ext cx="102839" cy="192882"/>
            </a:xfrm>
            <a:custGeom>
              <a:avLst/>
              <a:gdLst/>
              <a:ahLst/>
              <a:cxnLst/>
              <a:rect l="l" t="t" r="r" b="b"/>
              <a:pathLst>
                <a:path w="2797" h="5246" extrusionOk="0">
                  <a:moveTo>
                    <a:pt x="1780" y="0"/>
                  </a:moveTo>
                  <a:cubicBezTo>
                    <a:pt x="1702" y="0"/>
                    <a:pt x="1624" y="41"/>
                    <a:pt x="1585" y="138"/>
                  </a:cubicBezTo>
                  <a:lnTo>
                    <a:pt x="169" y="3307"/>
                  </a:lnTo>
                  <a:cubicBezTo>
                    <a:pt x="1" y="3661"/>
                    <a:pt x="19" y="4071"/>
                    <a:pt x="224" y="4406"/>
                  </a:cubicBezTo>
                  <a:cubicBezTo>
                    <a:pt x="523" y="4872"/>
                    <a:pt x="1026" y="5189"/>
                    <a:pt x="1585" y="5227"/>
                  </a:cubicBezTo>
                  <a:cubicBezTo>
                    <a:pt x="1734" y="5227"/>
                    <a:pt x="1883" y="5245"/>
                    <a:pt x="2032" y="5245"/>
                  </a:cubicBezTo>
                  <a:cubicBezTo>
                    <a:pt x="2200" y="5245"/>
                    <a:pt x="2386" y="5227"/>
                    <a:pt x="2573" y="5227"/>
                  </a:cubicBezTo>
                  <a:cubicBezTo>
                    <a:pt x="2685" y="5227"/>
                    <a:pt x="2797" y="5115"/>
                    <a:pt x="2778" y="4984"/>
                  </a:cubicBezTo>
                  <a:cubicBezTo>
                    <a:pt x="2761" y="4865"/>
                    <a:pt x="2666" y="4777"/>
                    <a:pt x="2550" y="4777"/>
                  </a:cubicBezTo>
                  <a:cubicBezTo>
                    <a:pt x="2539" y="4777"/>
                    <a:pt x="2528" y="4778"/>
                    <a:pt x="2517" y="4779"/>
                  </a:cubicBezTo>
                  <a:cubicBezTo>
                    <a:pt x="2368" y="4789"/>
                    <a:pt x="2223" y="4793"/>
                    <a:pt x="2079" y="4793"/>
                  </a:cubicBezTo>
                  <a:cubicBezTo>
                    <a:pt x="1935" y="4793"/>
                    <a:pt x="1790" y="4789"/>
                    <a:pt x="1641" y="4779"/>
                  </a:cubicBezTo>
                  <a:cubicBezTo>
                    <a:pt x="1231" y="4742"/>
                    <a:pt x="858" y="4537"/>
                    <a:pt x="634" y="4183"/>
                  </a:cubicBezTo>
                  <a:cubicBezTo>
                    <a:pt x="504" y="3978"/>
                    <a:pt x="485" y="3717"/>
                    <a:pt x="597" y="3493"/>
                  </a:cubicBezTo>
                  <a:lnTo>
                    <a:pt x="1995" y="325"/>
                  </a:lnTo>
                  <a:cubicBezTo>
                    <a:pt x="2080" y="143"/>
                    <a:pt x="1928" y="0"/>
                    <a:pt x="1780" y="0"/>
                  </a:cubicBezTo>
                  <a:close/>
                </a:path>
              </a:pathLst>
            </a:custGeom>
            <a:solidFill>
              <a:srgbClr val="F9A0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7390084" y="1768384"/>
              <a:ext cx="209060" cy="148063"/>
            </a:xfrm>
            <a:custGeom>
              <a:avLst/>
              <a:gdLst/>
              <a:ahLst/>
              <a:cxnLst/>
              <a:rect l="l" t="t" r="r" b="b"/>
              <a:pathLst>
                <a:path w="5686" h="4027" extrusionOk="0">
                  <a:moveTo>
                    <a:pt x="5219" y="467"/>
                  </a:moveTo>
                  <a:lnTo>
                    <a:pt x="5219" y="2536"/>
                  </a:lnTo>
                  <a:cubicBezTo>
                    <a:pt x="5219" y="3113"/>
                    <a:pt x="4753" y="3561"/>
                    <a:pt x="4194" y="3561"/>
                  </a:cubicBezTo>
                  <a:lnTo>
                    <a:pt x="1007" y="3561"/>
                  </a:lnTo>
                  <a:cubicBezTo>
                    <a:pt x="709" y="3561"/>
                    <a:pt x="466" y="3337"/>
                    <a:pt x="466" y="3039"/>
                  </a:cubicBezTo>
                  <a:lnTo>
                    <a:pt x="466" y="485"/>
                  </a:lnTo>
                  <a:lnTo>
                    <a:pt x="5219" y="467"/>
                  </a:lnTo>
                  <a:close/>
                  <a:moveTo>
                    <a:pt x="448" y="1"/>
                  </a:moveTo>
                  <a:cubicBezTo>
                    <a:pt x="205" y="1"/>
                    <a:pt x="0" y="206"/>
                    <a:pt x="0" y="448"/>
                  </a:cubicBezTo>
                  <a:lnTo>
                    <a:pt x="0" y="3039"/>
                  </a:lnTo>
                  <a:cubicBezTo>
                    <a:pt x="0" y="3579"/>
                    <a:pt x="448" y="4027"/>
                    <a:pt x="1007" y="4027"/>
                  </a:cubicBezTo>
                  <a:lnTo>
                    <a:pt x="4194" y="4027"/>
                  </a:lnTo>
                  <a:cubicBezTo>
                    <a:pt x="5014" y="4027"/>
                    <a:pt x="5685" y="3356"/>
                    <a:pt x="5685" y="2517"/>
                  </a:cubicBezTo>
                  <a:lnTo>
                    <a:pt x="5685" y="467"/>
                  </a:lnTo>
                  <a:cubicBezTo>
                    <a:pt x="5685" y="206"/>
                    <a:pt x="5480" y="1"/>
                    <a:pt x="5238"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7291363" y="1786878"/>
              <a:ext cx="120671" cy="26987"/>
            </a:xfrm>
            <a:custGeom>
              <a:avLst/>
              <a:gdLst/>
              <a:ahLst/>
              <a:cxnLst/>
              <a:rect l="l" t="t" r="r" b="b"/>
              <a:pathLst>
                <a:path w="3282" h="734" extrusionOk="0">
                  <a:moveTo>
                    <a:pt x="1625" y="0"/>
                  </a:moveTo>
                  <a:cubicBezTo>
                    <a:pt x="1155" y="0"/>
                    <a:pt x="686" y="94"/>
                    <a:pt x="244" y="281"/>
                  </a:cubicBezTo>
                  <a:cubicBezTo>
                    <a:pt x="0" y="394"/>
                    <a:pt x="110" y="734"/>
                    <a:pt x="327" y="734"/>
                  </a:cubicBezTo>
                  <a:cubicBezTo>
                    <a:pt x="359" y="734"/>
                    <a:pt x="394" y="726"/>
                    <a:pt x="430" y="709"/>
                  </a:cubicBezTo>
                  <a:cubicBezTo>
                    <a:pt x="816" y="541"/>
                    <a:pt x="1229" y="457"/>
                    <a:pt x="1640" y="457"/>
                  </a:cubicBezTo>
                  <a:cubicBezTo>
                    <a:pt x="2002" y="457"/>
                    <a:pt x="2363" y="522"/>
                    <a:pt x="2704" y="653"/>
                  </a:cubicBezTo>
                  <a:lnTo>
                    <a:pt x="2872" y="709"/>
                  </a:lnTo>
                  <a:cubicBezTo>
                    <a:pt x="2890" y="728"/>
                    <a:pt x="2928" y="728"/>
                    <a:pt x="2946" y="728"/>
                  </a:cubicBezTo>
                  <a:cubicBezTo>
                    <a:pt x="3207" y="728"/>
                    <a:pt x="3282" y="374"/>
                    <a:pt x="3040" y="281"/>
                  </a:cubicBezTo>
                  <a:lnTo>
                    <a:pt x="2872" y="225"/>
                  </a:lnTo>
                  <a:cubicBezTo>
                    <a:pt x="2467" y="75"/>
                    <a:pt x="2045" y="0"/>
                    <a:pt x="162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5139619" y="2865526"/>
              <a:ext cx="1792048" cy="2324515"/>
            </a:xfrm>
            <a:custGeom>
              <a:avLst/>
              <a:gdLst/>
              <a:ahLst/>
              <a:cxnLst/>
              <a:rect l="l" t="t" r="r" b="b"/>
              <a:pathLst>
                <a:path w="48740" h="63222" extrusionOk="0">
                  <a:moveTo>
                    <a:pt x="32301" y="1"/>
                  </a:moveTo>
                  <a:lnTo>
                    <a:pt x="18247" y="914"/>
                  </a:lnTo>
                  <a:lnTo>
                    <a:pt x="10829" y="4604"/>
                  </a:lnTo>
                  <a:cubicBezTo>
                    <a:pt x="6039" y="7027"/>
                    <a:pt x="3039" y="11948"/>
                    <a:pt x="3095" y="17316"/>
                  </a:cubicBezTo>
                  <a:lnTo>
                    <a:pt x="1" y="62476"/>
                  </a:lnTo>
                  <a:lnTo>
                    <a:pt x="43073" y="63222"/>
                  </a:lnTo>
                  <a:lnTo>
                    <a:pt x="48739" y="35693"/>
                  </a:lnTo>
                  <a:lnTo>
                    <a:pt x="47472" y="17316"/>
                  </a:lnTo>
                  <a:cubicBezTo>
                    <a:pt x="47118" y="11873"/>
                    <a:pt x="44080" y="6953"/>
                    <a:pt x="39383" y="4157"/>
                  </a:cubicBezTo>
                  <a:lnTo>
                    <a:pt x="323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5561085" y="3713900"/>
              <a:ext cx="91845" cy="1384995"/>
            </a:xfrm>
            <a:custGeom>
              <a:avLst/>
              <a:gdLst/>
              <a:ahLst/>
              <a:cxnLst/>
              <a:rect l="l" t="t" r="r" b="b"/>
              <a:pathLst>
                <a:path w="2498" h="37669" extrusionOk="0">
                  <a:moveTo>
                    <a:pt x="1976" y="1"/>
                  </a:moveTo>
                  <a:lnTo>
                    <a:pt x="1342" y="12228"/>
                  </a:lnTo>
                  <a:lnTo>
                    <a:pt x="0" y="37333"/>
                  </a:lnTo>
                  <a:lnTo>
                    <a:pt x="2162" y="37669"/>
                  </a:lnTo>
                  <a:lnTo>
                    <a:pt x="2498" y="12395"/>
                  </a:lnTo>
                  <a:lnTo>
                    <a:pt x="19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6366256" y="3551498"/>
              <a:ext cx="250166" cy="46658"/>
            </a:xfrm>
            <a:custGeom>
              <a:avLst/>
              <a:gdLst/>
              <a:ahLst/>
              <a:cxnLst/>
              <a:rect l="l" t="t" r="r" b="b"/>
              <a:pathLst>
                <a:path w="6804" h="1269" extrusionOk="0">
                  <a:moveTo>
                    <a:pt x="1" y="1"/>
                  </a:moveTo>
                  <a:lnTo>
                    <a:pt x="1" y="1268"/>
                  </a:lnTo>
                  <a:lnTo>
                    <a:pt x="6804" y="1268"/>
                  </a:lnTo>
                  <a:lnTo>
                    <a:pt x="68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5792021" y="1647787"/>
              <a:ext cx="874441" cy="662403"/>
            </a:xfrm>
            <a:custGeom>
              <a:avLst/>
              <a:gdLst/>
              <a:ahLst/>
              <a:cxnLst/>
              <a:rect l="l" t="t" r="r" b="b"/>
              <a:pathLst>
                <a:path w="23783" h="18016" extrusionOk="0">
                  <a:moveTo>
                    <a:pt x="14454" y="1"/>
                  </a:moveTo>
                  <a:cubicBezTo>
                    <a:pt x="13140" y="1"/>
                    <a:pt x="12572" y="1026"/>
                    <a:pt x="11947" y="1622"/>
                  </a:cubicBezTo>
                  <a:cubicBezTo>
                    <a:pt x="11593" y="1436"/>
                    <a:pt x="11202" y="1305"/>
                    <a:pt x="10792" y="1249"/>
                  </a:cubicBezTo>
                  <a:cubicBezTo>
                    <a:pt x="10586" y="1216"/>
                    <a:pt x="10379" y="1200"/>
                    <a:pt x="10174" y="1200"/>
                  </a:cubicBezTo>
                  <a:cubicBezTo>
                    <a:pt x="9098" y="1200"/>
                    <a:pt x="8058" y="1644"/>
                    <a:pt x="7306" y="2442"/>
                  </a:cubicBezTo>
                  <a:cubicBezTo>
                    <a:pt x="7027" y="2405"/>
                    <a:pt x="6729" y="2368"/>
                    <a:pt x="6393" y="2312"/>
                  </a:cubicBezTo>
                  <a:cubicBezTo>
                    <a:pt x="6188" y="2284"/>
                    <a:pt x="5974" y="2267"/>
                    <a:pt x="5764" y="2267"/>
                  </a:cubicBezTo>
                  <a:cubicBezTo>
                    <a:pt x="5687" y="2267"/>
                    <a:pt x="5611" y="2269"/>
                    <a:pt x="5536" y="2274"/>
                  </a:cubicBezTo>
                  <a:cubicBezTo>
                    <a:pt x="4492" y="2293"/>
                    <a:pt x="3485" y="2740"/>
                    <a:pt x="2759" y="3505"/>
                  </a:cubicBezTo>
                  <a:lnTo>
                    <a:pt x="2703" y="3542"/>
                  </a:lnTo>
                  <a:lnTo>
                    <a:pt x="2665" y="3598"/>
                  </a:lnTo>
                  <a:cubicBezTo>
                    <a:pt x="1566" y="4753"/>
                    <a:pt x="913" y="6636"/>
                    <a:pt x="1137" y="9245"/>
                  </a:cubicBezTo>
                  <a:lnTo>
                    <a:pt x="1212" y="9674"/>
                  </a:lnTo>
                  <a:cubicBezTo>
                    <a:pt x="93" y="10680"/>
                    <a:pt x="0" y="12395"/>
                    <a:pt x="988" y="13513"/>
                  </a:cubicBezTo>
                  <a:cubicBezTo>
                    <a:pt x="597" y="13942"/>
                    <a:pt x="354" y="14501"/>
                    <a:pt x="298" y="15098"/>
                  </a:cubicBezTo>
                  <a:cubicBezTo>
                    <a:pt x="131" y="16551"/>
                    <a:pt x="1193" y="17875"/>
                    <a:pt x="2665" y="18005"/>
                  </a:cubicBezTo>
                  <a:cubicBezTo>
                    <a:pt x="2746" y="18012"/>
                    <a:pt x="2826" y="18016"/>
                    <a:pt x="2906" y="18016"/>
                  </a:cubicBezTo>
                  <a:cubicBezTo>
                    <a:pt x="4277" y="18016"/>
                    <a:pt x="5449" y="16974"/>
                    <a:pt x="5554" y="15582"/>
                  </a:cubicBezTo>
                  <a:cubicBezTo>
                    <a:pt x="5610" y="14986"/>
                    <a:pt x="5461" y="14408"/>
                    <a:pt x="5163" y="13905"/>
                  </a:cubicBezTo>
                  <a:cubicBezTo>
                    <a:pt x="5368" y="13793"/>
                    <a:pt x="5554" y="13625"/>
                    <a:pt x="5685" y="13439"/>
                  </a:cubicBezTo>
                  <a:lnTo>
                    <a:pt x="16141" y="14743"/>
                  </a:lnTo>
                  <a:cubicBezTo>
                    <a:pt x="16942" y="14687"/>
                    <a:pt x="17725" y="14482"/>
                    <a:pt x="18471" y="14166"/>
                  </a:cubicBezTo>
                  <a:lnTo>
                    <a:pt x="18489" y="14166"/>
                  </a:lnTo>
                  <a:cubicBezTo>
                    <a:pt x="18648" y="14190"/>
                    <a:pt x="18805" y="14201"/>
                    <a:pt x="18961" y="14201"/>
                  </a:cubicBezTo>
                  <a:cubicBezTo>
                    <a:pt x="20489" y="14201"/>
                    <a:pt x="21831" y="13073"/>
                    <a:pt x="22068" y="11500"/>
                  </a:cubicBezTo>
                  <a:cubicBezTo>
                    <a:pt x="22217" y="10550"/>
                    <a:pt x="21937" y="9581"/>
                    <a:pt x="21304" y="8854"/>
                  </a:cubicBezTo>
                  <a:cubicBezTo>
                    <a:pt x="22310" y="8071"/>
                    <a:pt x="23782" y="6524"/>
                    <a:pt x="22664" y="4809"/>
                  </a:cubicBezTo>
                  <a:cubicBezTo>
                    <a:pt x="21867" y="3584"/>
                    <a:pt x="20768" y="3176"/>
                    <a:pt x="19689" y="3176"/>
                  </a:cubicBezTo>
                  <a:cubicBezTo>
                    <a:pt x="19028" y="3176"/>
                    <a:pt x="18373" y="3329"/>
                    <a:pt x="17800" y="3542"/>
                  </a:cubicBezTo>
                  <a:cubicBezTo>
                    <a:pt x="17749" y="3561"/>
                    <a:pt x="17698" y="3571"/>
                    <a:pt x="17648" y="3571"/>
                  </a:cubicBezTo>
                  <a:cubicBezTo>
                    <a:pt x="17368" y="3571"/>
                    <a:pt x="17127" y="3283"/>
                    <a:pt x="17222" y="2983"/>
                  </a:cubicBezTo>
                  <a:cubicBezTo>
                    <a:pt x="17483" y="2107"/>
                    <a:pt x="17445" y="932"/>
                    <a:pt x="15768" y="280"/>
                  </a:cubicBezTo>
                  <a:cubicBezTo>
                    <a:pt x="15258" y="83"/>
                    <a:pt x="14826" y="1"/>
                    <a:pt x="14454"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5774888" y="2004137"/>
              <a:ext cx="725055" cy="1077545"/>
            </a:xfrm>
            <a:custGeom>
              <a:avLst/>
              <a:gdLst/>
              <a:ahLst/>
              <a:cxnLst/>
              <a:rect l="l" t="t" r="r" b="b"/>
              <a:pathLst>
                <a:path w="19720" h="29307" extrusionOk="0">
                  <a:moveTo>
                    <a:pt x="6337" y="0"/>
                  </a:moveTo>
                  <a:cubicBezTo>
                    <a:pt x="6337" y="1"/>
                    <a:pt x="7656" y="4457"/>
                    <a:pt x="4552" y="4457"/>
                  </a:cubicBezTo>
                  <a:cubicBezTo>
                    <a:pt x="4214" y="4457"/>
                    <a:pt x="3824" y="4404"/>
                    <a:pt x="3374" y="4287"/>
                  </a:cubicBezTo>
                  <a:lnTo>
                    <a:pt x="2926" y="4250"/>
                  </a:lnTo>
                  <a:cubicBezTo>
                    <a:pt x="2856" y="4244"/>
                    <a:pt x="2787" y="4242"/>
                    <a:pt x="2718" y="4242"/>
                  </a:cubicBezTo>
                  <a:cubicBezTo>
                    <a:pt x="1406" y="4242"/>
                    <a:pt x="273" y="5233"/>
                    <a:pt x="149" y="6561"/>
                  </a:cubicBezTo>
                  <a:lnTo>
                    <a:pt x="131" y="6822"/>
                  </a:lnTo>
                  <a:cubicBezTo>
                    <a:pt x="0" y="8220"/>
                    <a:pt x="1025" y="9469"/>
                    <a:pt x="2423" y="9599"/>
                  </a:cubicBezTo>
                  <a:lnTo>
                    <a:pt x="3150" y="9674"/>
                  </a:lnTo>
                  <a:lnTo>
                    <a:pt x="2870" y="12749"/>
                  </a:lnTo>
                  <a:cubicBezTo>
                    <a:pt x="2703" y="14538"/>
                    <a:pt x="3299" y="16328"/>
                    <a:pt x="4511" y="17651"/>
                  </a:cubicBezTo>
                  <a:lnTo>
                    <a:pt x="4026" y="22907"/>
                  </a:lnTo>
                  <a:cubicBezTo>
                    <a:pt x="3728" y="26131"/>
                    <a:pt x="6058" y="28983"/>
                    <a:pt x="9207" y="29281"/>
                  </a:cubicBezTo>
                  <a:cubicBezTo>
                    <a:pt x="9385" y="29298"/>
                    <a:pt x="9561" y="29306"/>
                    <a:pt x="9736" y="29306"/>
                  </a:cubicBezTo>
                  <a:cubicBezTo>
                    <a:pt x="12649" y="29306"/>
                    <a:pt x="15170" y="27011"/>
                    <a:pt x="15451" y="23969"/>
                  </a:cubicBezTo>
                  <a:lnTo>
                    <a:pt x="15917" y="18825"/>
                  </a:lnTo>
                  <a:cubicBezTo>
                    <a:pt x="17446" y="17744"/>
                    <a:pt x="18415" y="16067"/>
                    <a:pt x="18601" y="14203"/>
                  </a:cubicBezTo>
                  <a:lnTo>
                    <a:pt x="18676" y="13215"/>
                  </a:lnTo>
                  <a:lnTo>
                    <a:pt x="18732" y="12656"/>
                  </a:lnTo>
                  <a:lnTo>
                    <a:pt x="19719" y="2051"/>
                  </a:lnTo>
                  <a:cubicBezTo>
                    <a:pt x="19626" y="1864"/>
                    <a:pt x="19514" y="1734"/>
                    <a:pt x="19403" y="1734"/>
                  </a:cubicBezTo>
                  <a:cubicBezTo>
                    <a:pt x="18362" y="1849"/>
                    <a:pt x="16869" y="1947"/>
                    <a:pt x="15246" y="1947"/>
                  </a:cubicBezTo>
                  <a:cubicBezTo>
                    <a:pt x="11899" y="1947"/>
                    <a:pt x="7994" y="1532"/>
                    <a:pt x="6337" y="0"/>
                  </a:cubicBezTo>
                  <a:close/>
                </a:path>
              </a:pathLst>
            </a:custGeom>
            <a:solidFill>
              <a:srgbClr val="B363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p:nvPr/>
          </p:nvSpPr>
          <p:spPr>
            <a:xfrm>
              <a:off x="5871513" y="2273459"/>
              <a:ext cx="611296" cy="545519"/>
            </a:xfrm>
            <a:custGeom>
              <a:avLst/>
              <a:gdLst/>
              <a:ahLst/>
              <a:cxnLst/>
              <a:rect l="l" t="t" r="r" b="b"/>
              <a:pathLst>
                <a:path w="16626" h="14837" extrusionOk="0">
                  <a:moveTo>
                    <a:pt x="16625" y="0"/>
                  </a:moveTo>
                  <a:lnTo>
                    <a:pt x="16066" y="5890"/>
                  </a:lnTo>
                  <a:cubicBezTo>
                    <a:pt x="15767" y="9198"/>
                    <a:pt x="12976" y="11676"/>
                    <a:pt x="9732" y="11676"/>
                  </a:cubicBezTo>
                  <a:cubicBezTo>
                    <a:pt x="9540" y="11676"/>
                    <a:pt x="9346" y="11667"/>
                    <a:pt x="9152" y="11649"/>
                  </a:cubicBezTo>
                  <a:lnTo>
                    <a:pt x="6654" y="11407"/>
                  </a:lnTo>
                  <a:cubicBezTo>
                    <a:pt x="3169" y="11071"/>
                    <a:pt x="597" y="7977"/>
                    <a:pt x="932" y="4492"/>
                  </a:cubicBezTo>
                  <a:lnTo>
                    <a:pt x="1118" y="2386"/>
                  </a:lnTo>
                  <a:lnTo>
                    <a:pt x="541" y="2330"/>
                  </a:lnTo>
                  <a:lnTo>
                    <a:pt x="242" y="5424"/>
                  </a:lnTo>
                  <a:cubicBezTo>
                    <a:pt x="0" y="8033"/>
                    <a:pt x="1398" y="10512"/>
                    <a:pt x="3746" y="11686"/>
                  </a:cubicBezTo>
                  <a:cubicBezTo>
                    <a:pt x="4101" y="13383"/>
                    <a:pt x="5498" y="14650"/>
                    <a:pt x="7213" y="14818"/>
                  </a:cubicBezTo>
                  <a:cubicBezTo>
                    <a:pt x="7344" y="14830"/>
                    <a:pt x="7474" y="14837"/>
                    <a:pt x="7604" y="14837"/>
                  </a:cubicBezTo>
                  <a:cubicBezTo>
                    <a:pt x="9172" y="14837"/>
                    <a:pt x="10621" y="13914"/>
                    <a:pt x="11258" y="12451"/>
                  </a:cubicBezTo>
                  <a:cubicBezTo>
                    <a:pt x="13848" y="11780"/>
                    <a:pt x="15749" y="9543"/>
                    <a:pt x="15992" y="6878"/>
                  </a:cubicBezTo>
                  <a:lnTo>
                    <a:pt x="166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5838606" y="2208454"/>
              <a:ext cx="50077" cy="76697"/>
            </a:xfrm>
            <a:custGeom>
              <a:avLst/>
              <a:gdLst/>
              <a:ahLst/>
              <a:cxnLst/>
              <a:rect l="l" t="t" r="r" b="b"/>
              <a:pathLst>
                <a:path w="1362" h="2086" extrusionOk="0">
                  <a:moveTo>
                    <a:pt x="253" y="1"/>
                  </a:moveTo>
                  <a:cubicBezTo>
                    <a:pt x="205" y="1"/>
                    <a:pt x="156" y="17"/>
                    <a:pt x="112" y="54"/>
                  </a:cubicBezTo>
                  <a:cubicBezTo>
                    <a:pt x="19" y="128"/>
                    <a:pt x="1" y="259"/>
                    <a:pt x="56" y="370"/>
                  </a:cubicBezTo>
                  <a:lnTo>
                    <a:pt x="727" y="1302"/>
                  </a:lnTo>
                  <a:lnTo>
                    <a:pt x="224" y="1675"/>
                  </a:lnTo>
                  <a:cubicBezTo>
                    <a:pt x="112" y="1750"/>
                    <a:pt x="94" y="1899"/>
                    <a:pt x="168" y="1992"/>
                  </a:cubicBezTo>
                  <a:cubicBezTo>
                    <a:pt x="224" y="2048"/>
                    <a:pt x="280" y="2085"/>
                    <a:pt x="355" y="2085"/>
                  </a:cubicBezTo>
                  <a:cubicBezTo>
                    <a:pt x="411" y="2085"/>
                    <a:pt x="466" y="2066"/>
                    <a:pt x="504" y="2048"/>
                  </a:cubicBezTo>
                  <a:lnTo>
                    <a:pt x="1361" y="1396"/>
                  </a:lnTo>
                  <a:lnTo>
                    <a:pt x="448" y="109"/>
                  </a:lnTo>
                  <a:cubicBezTo>
                    <a:pt x="402" y="41"/>
                    <a:pt x="329"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6216024" y="2549363"/>
              <a:ext cx="77653" cy="35260"/>
            </a:xfrm>
            <a:custGeom>
              <a:avLst/>
              <a:gdLst/>
              <a:ahLst/>
              <a:cxnLst/>
              <a:rect l="l" t="t" r="r" b="b"/>
              <a:pathLst>
                <a:path w="2112" h="959" extrusionOk="0">
                  <a:moveTo>
                    <a:pt x="776" y="0"/>
                  </a:moveTo>
                  <a:cubicBezTo>
                    <a:pt x="607" y="0"/>
                    <a:pt x="435" y="27"/>
                    <a:pt x="266" y="82"/>
                  </a:cubicBezTo>
                  <a:cubicBezTo>
                    <a:pt x="1" y="182"/>
                    <a:pt x="104" y="547"/>
                    <a:pt x="341" y="547"/>
                  </a:cubicBezTo>
                  <a:cubicBezTo>
                    <a:pt x="370" y="547"/>
                    <a:pt x="401" y="542"/>
                    <a:pt x="434" y="529"/>
                  </a:cubicBezTo>
                  <a:cubicBezTo>
                    <a:pt x="551" y="488"/>
                    <a:pt x="672" y="469"/>
                    <a:pt x="791" y="469"/>
                  </a:cubicBezTo>
                  <a:cubicBezTo>
                    <a:pt x="1105" y="469"/>
                    <a:pt x="1410" y="608"/>
                    <a:pt x="1627" y="865"/>
                  </a:cubicBezTo>
                  <a:cubicBezTo>
                    <a:pt x="1664" y="921"/>
                    <a:pt x="1739" y="958"/>
                    <a:pt x="1813" y="958"/>
                  </a:cubicBezTo>
                  <a:cubicBezTo>
                    <a:pt x="1999" y="958"/>
                    <a:pt x="2111" y="734"/>
                    <a:pt x="1981" y="585"/>
                  </a:cubicBezTo>
                  <a:cubicBezTo>
                    <a:pt x="1680" y="203"/>
                    <a:pt x="1239" y="0"/>
                    <a:pt x="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6078771" y="2397072"/>
              <a:ext cx="195860" cy="132657"/>
            </a:xfrm>
            <a:custGeom>
              <a:avLst/>
              <a:gdLst/>
              <a:ahLst/>
              <a:cxnLst/>
              <a:rect l="l" t="t" r="r" b="b"/>
              <a:pathLst>
                <a:path w="5327" h="3608" extrusionOk="0">
                  <a:moveTo>
                    <a:pt x="1437" y="1"/>
                  </a:moveTo>
                  <a:cubicBezTo>
                    <a:pt x="486" y="1"/>
                    <a:pt x="0" y="2924"/>
                    <a:pt x="1912" y="3497"/>
                  </a:cubicBezTo>
                  <a:cubicBezTo>
                    <a:pt x="2165" y="3573"/>
                    <a:pt x="2411" y="3607"/>
                    <a:pt x="2644" y="3607"/>
                  </a:cubicBezTo>
                  <a:cubicBezTo>
                    <a:pt x="4296" y="3607"/>
                    <a:pt x="5326" y="1909"/>
                    <a:pt x="4167" y="1484"/>
                  </a:cubicBezTo>
                  <a:cubicBezTo>
                    <a:pt x="3254" y="1130"/>
                    <a:pt x="2415" y="645"/>
                    <a:pt x="1651" y="49"/>
                  </a:cubicBezTo>
                  <a:cubicBezTo>
                    <a:pt x="1578" y="16"/>
                    <a:pt x="1506" y="1"/>
                    <a:pt x="1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6103111" y="2132860"/>
              <a:ext cx="134348" cy="52247"/>
            </a:xfrm>
            <a:custGeom>
              <a:avLst/>
              <a:gdLst/>
              <a:ahLst/>
              <a:cxnLst/>
              <a:rect l="l" t="t" r="r" b="b"/>
              <a:pathLst>
                <a:path w="3654" h="1421" extrusionOk="0">
                  <a:moveTo>
                    <a:pt x="1720" y="0"/>
                  </a:moveTo>
                  <a:cubicBezTo>
                    <a:pt x="998" y="0"/>
                    <a:pt x="436" y="299"/>
                    <a:pt x="225" y="581"/>
                  </a:cubicBezTo>
                  <a:cubicBezTo>
                    <a:pt x="1" y="879"/>
                    <a:pt x="57" y="1159"/>
                    <a:pt x="262" y="1252"/>
                  </a:cubicBezTo>
                  <a:cubicBezTo>
                    <a:pt x="463" y="1314"/>
                    <a:pt x="676" y="1350"/>
                    <a:pt x="892" y="1350"/>
                  </a:cubicBezTo>
                  <a:cubicBezTo>
                    <a:pt x="936" y="1350"/>
                    <a:pt x="981" y="1349"/>
                    <a:pt x="1026" y="1345"/>
                  </a:cubicBezTo>
                  <a:lnTo>
                    <a:pt x="1809" y="1345"/>
                  </a:lnTo>
                  <a:cubicBezTo>
                    <a:pt x="2051" y="1345"/>
                    <a:pt x="2312" y="1364"/>
                    <a:pt x="2592" y="1401"/>
                  </a:cubicBezTo>
                  <a:cubicBezTo>
                    <a:pt x="2677" y="1415"/>
                    <a:pt x="2766" y="1421"/>
                    <a:pt x="2855" y="1421"/>
                  </a:cubicBezTo>
                  <a:cubicBezTo>
                    <a:pt x="3019" y="1421"/>
                    <a:pt x="3187" y="1400"/>
                    <a:pt x="3356" y="1364"/>
                  </a:cubicBezTo>
                  <a:cubicBezTo>
                    <a:pt x="3561" y="1271"/>
                    <a:pt x="3654" y="1029"/>
                    <a:pt x="3430" y="693"/>
                  </a:cubicBezTo>
                  <a:cubicBezTo>
                    <a:pt x="3188" y="376"/>
                    <a:pt x="2629" y="22"/>
                    <a:pt x="1846" y="3"/>
                  </a:cubicBezTo>
                  <a:cubicBezTo>
                    <a:pt x="1804" y="1"/>
                    <a:pt x="1762" y="0"/>
                    <a:pt x="17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6340923" y="2147310"/>
              <a:ext cx="133650" cy="56990"/>
            </a:xfrm>
            <a:custGeom>
              <a:avLst/>
              <a:gdLst/>
              <a:ahLst/>
              <a:cxnLst/>
              <a:rect l="l" t="t" r="r" b="b"/>
              <a:pathLst>
                <a:path w="3635" h="1550" extrusionOk="0">
                  <a:moveTo>
                    <a:pt x="1620" y="0"/>
                  </a:moveTo>
                  <a:cubicBezTo>
                    <a:pt x="999" y="0"/>
                    <a:pt x="518" y="211"/>
                    <a:pt x="280" y="449"/>
                  </a:cubicBezTo>
                  <a:cubicBezTo>
                    <a:pt x="0" y="729"/>
                    <a:pt x="56" y="990"/>
                    <a:pt x="243" y="1120"/>
                  </a:cubicBezTo>
                  <a:cubicBezTo>
                    <a:pt x="466" y="1213"/>
                    <a:pt x="727" y="1269"/>
                    <a:pt x="988" y="1269"/>
                  </a:cubicBezTo>
                  <a:cubicBezTo>
                    <a:pt x="1249" y="1288"/>
                    <a:pt x="1529" y="1325"/>
                    <a:pt x="1771" y="1362"/>
                  </a:cubicBezTo>
                  <a:cubicBezTo>
                    <a:pt x="1995" y="1381"/>
                    <a:pt x="2274" y="1437"/>
                    <a:pt x="2535" y="1493"/>
                  </a:cubicBezTo>
                  <a:cubicBezTo>
                    <a:pt x="2692" y="1529"/>
                    <a:pt x="2856" y="1550"/>
                    <a:pt x="3023" y="1550"/>
                  </a:cubicBezTo>
                  <a:cubicBezTo>
                    <a:pt x="3114" y="1550"/>
                    <a:pt x="3207" y="1543"/>
                    <a:pt x="3299" y="1530"/>
                  </a:cubicBezTo>
                  <a:cubicBezTo>
                    <a:pt x="3504" y="1474"/>
                    <a:pt x="3635" y="1213"/>
                    <a:pt x="3448" y="878"/>
                  </a:cubicBezTo>
                  <a:cubicBezTo>
                    <a:pt x="3281" y="542"/>
                    <a:pt x="2740" y="132"/>
                    <a:pt x="1957" y="20"/>
                  </a:cubicBezTo>
                  <a:cubicBezTo>
                    <a:pt x="1841" y="7"/>
                    <a:pt x="1728" y="0"/>
                    <a:pt x="1620"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6212311" y="2237795"/>
              <a:ext cx="124532" cy="149460"/>
            </a:xfrm>
            <a:custGeom>
              <a:avLst/>
              <a:gdLst/>
              <a:ahLst/>
              <a:cxnLst/>
              <a:rect l="l" t="t" r="r" b="b"/>
              <a:pathLst>
                <a:path w="3387" h="4065" extrusionOk="0">
                  <a:moveTo>
                    <a:pt x="1408" y="0"/>
                  </a:moveTo>
                  <a:cubicBezTo>
                    <a:pt x="1298" y="0"/>
                    <a:pt x="1186" y="66"/>
                    <a:pt x="1169" y="206"/>
                  </a:cubicBezTo>
                  <a:cubicBezTo>
                    <a:pt x="1131" y="598"/>
                    <a:pt x="1262" y="970"/>
                    <a:pt x="1504" y="1268"/>
                  </a:cubicBezTo>
                  <a:cubicBezTo>
                    <a:pt x="1746" y="1567"/>
                    <a:pt x="2082" y="1753"/>
                    <a:pt x="2473" y="1772"/>
                  </a:cubicBezTo>
                  <a:cubicBezTo>
                    <a:pt x="2585" y="1790"/>
                    <a:pt x="2697" y="1846"/>
                    <a:pt x="2771" y="1939"/>
                  </a:cubicBezTo>
                  <a:cubicBezTo>
                    <a:pt x="2865" y="2033"/>
                    <a:pt x="2902" y="2163"/>
                    <a:pt x="2883" y="2294"/>
                  </a:cubicBezTo>
                  <a:lnTo>
                    <a:pt x="2883" y="2405"/>
                  </a:lnTo>
                  <a:cubicBezTo>
                    <a:pt x="2829" y="3090"/>
                    <a:pt x="2253" y="3600"/>
                    <a:pt x="1575" y="3600"/>
                  </a:cubicBezTo>
                  <a:cubicBezTo>
                    <a:pt x="1552" y="3600"/>
                    <a:pt x="1528" y="3600"/>
                    <a:pt x="1504" y="3598"/>
                  </a:cubicBezTo>
                  <a:lnTo>
                    <a:pt x="348" y="3486"/>
                  </a:lnTo>
                  <a:cubicBezTo>
                    <a:pt x="342" y="3486"/>
                    <a:pt x="336" y="3486"/>
                    <a:pt x="330" y="3486"/>
                  </a:cubicBezTo>
                  <a:cubicBezTo>
                    <a:pt x="30" y="3486"/>
                    <a:pt x="1" y="3934"/>
                    <a:pt x="311" y="3952"/>
                  </a:cubicBezTo>
                  <a:lnTo>
                    <a:pt x="1467" y="4064"/>
                  </a:lnTo>
                  <a:lnTo>
                    <a:pt x="1616" y="4064"/>
                  </a:lnTo>
                  <a:cubicBezTo>
                    <a:pt x="2529" y="4064"/>
                    <a:pt x="3293" y="3356"/>
                    <a:pt x="3368" y="2443"/>
                  </a:cubicBezTo>
                  <a:lnTo>
                    <a:pt x="3368" y="2331"/>
                  </a:lnTo>
                  <a:cubicBezTo>
                    <a:pt x="3386" y="2089"/>
                    <a:pt x="3312" y="1846"/>
                    <a:pt x="3144" y="1641"/>
                  </a:cubicBezTo>
                  <a:cubicBezTo>
                    <a:pt x="2995" y="1455"/>
                    <a:pt x="2771" y="1343"/>
                    <a:pt x="2529" y="1306"/>
                  </a:cubicBezTo>
                  <a:cubicBezTo>
                    <a:pt x="2268" y="1287"/>
                    <a:pt x="2026" y="1175"/>
                    <a:pt x="1877" y="970"/>
                  </a:cubicBezTo>
                  <a:cubicBezTo>
                    <a:pt x="1709" y="765"/>
                    <a:pt x="1616" y="504"/>
                    <a:pt x="1634" y="243"/>
                  </a:cubicBezTo>
                  <a:cubicBezTo>
                    <a:pt x="1654" y="85"/>
                    <a:pt x="1532"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6363535" y="2266694"/>
              <a:ext cx="44562" cy="40260"/>
            </a:xfrm>
            <a:custGeom>
              <a:avLst/>
              <a:gdLst/>
              <a:ahLst/>
              <a:cxnLst/>
              <a:rect l="l" t="t" r="r" b="b"/>
              <a:pathLst>
                <a:path w="1212" h="1095" extrusionOk="0">
                  <a:moveTo>
                    <a:pt x="605" y="1"/>
                  </a:moveTo>
                  <a:cubicBezTo>
                    <a:pt x="432" y="1"/>
                    <a:pt x="263" y="87"/>
                    <a:pt x="168" y="240"/>
                  </a:cubicBezTo>
                  <a:cubicBezTo>
                    <a:pt x="0" y="501"/>
                    <a:pt x="56" y="818"/>
                    <a:pt x="299" y="1004"/>
                  </a:cubicBezTo>
                  <a:cubicBezTo>
                    <a:pt x="387" y="1066"/>
                    <a:pt x="489" y="1095"/>
                    <a:pt x="590" y="1095"/>
                  </a:cubicBezTo>
                  <a:cubicBezTo>
                    <a:pt x="764" y="1095"/>
                    <a:pt x="938" y="1009"/>
                    <a:pt x="1044" y="855"/>
                  </a:cubicBezTo>
                  <a:cubicBezTo>
                    <a:pt x="1212" y="594"/>
                    <a:pt x="1137" y="259"/>
                    <a:pt x="895" y="91"/>
                  </a:cubicBezTo>
                  <a:cubicBezTo>
                    <a:pt x="806" y="30"/>
                    <a:pt x="705" y="1"/>
                    <a:pt x="605"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6144916" y="2242023"/>
              <a:ext cx="44599" cy="39930"/>
            </a:xfrm>
            <a:custGeom>
              <a:avLst/>
              <a:gdLst/>
              <a:ahLst/>
              <a:cxnLst/>
              <a:rect l="l" t="t" r="r" b="b"/>
              <a:pathLst>
                <a:path w="1213" h="1086" extrusionOk="0">
                  <a:moveTo>
                    <a:pt x="623" y="1"/>
                  </a:moveTo>
                  <a:cubicBezTo>
                    <a:pt x="448" y="1"/>
                    <a:pt x="275" y="87"/>
                    <a:pt x="169" y="240"/>
                  </a:cubicBezTo>
                  <a:cubicBezTo>
                    <a:pt x="1" y="483"/>
                    <a:pt x="75" y="818"/>
                    <a:pt x="318" y="1004"/>
                  </a:cubicBezTo>
                  <a:cubicBezTo>
                    <a:pt x="406" y="1059"/>
                    <a:pt x="506" y="1086"/>
                    <a:pt x="606" y="1086"/>
                  </a:cubicBezTo>
                  <a:cubicBezTo>
                    <a:pt x="782" y="1086"/>
                    <a:pt x="956" y="1003"/>
                    <a:pt x="1063" y="837"/>
                  </a:cubicBezTo>
                  <a:cubicBezTo>
                    <a:pt x="1212" y="594"/>
                    <a:pt x="1156" y="259"/>
                    <a:pt x="914" y="91"/>
                  </a:cubicBezTo>
                  <a:cubicBezTo>
                    <a:pt x="825" y="30"/>
                    <a:pt x="724" y="1"/>
                    <a:pt x="623"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6138776" y="2271327"/>
              <a:ext cx="53460" cy="24781"/>
            </a:xfrm>
            <a:custGeom>
              <a:avLst/>
              <a:gdLst/>
              <a:ahLst/>
              <a:cxnLst/>
              <a:rect l="l" t="t" r="r" b="b"/>
              <a:pathLst>
                <a:path w="1454" h="674" extrusionOk="0">
                  <a:moveTo>
                    <a:pt x="602" y="1"/>
                  </a:moveTo>
                  <a:cubicBezTo>
                    <a:pt x="462" y="1"/>
                    <a:pt x="321" y="26"/>
                    <a:pt x="186" y="77"/>
                  </a:cubicBezTo>
                  <a:cubicBezTo>
                    <a:pt x="56" y="114"/>
                    <a:pt x="0" y="245"/>
                    <a:pt x="37" y="375"/>
                  </a:cubicBezTo>
                  <a:cubicBezTo>
                    <a:pt x="68" y="467"/>
                    <a:pt x="162" y="534"/>
                    <a:pt x="267" y="534"/>
                  </a:cubicBezTo>
                  <a:cubicBezTo>
                    <a:pt x="289" y="534"/>
                    <a:pt x="312" y="531"/>
                    <a:pt x="336" y="524"/>
                  </a:cubicBezTo>
                  <a:cubicBezTo>
                    <a:pt x="421" y="481"/>
                    <a:pt x="516" y="460"/>
                    <a:pt x="611" y="460"/>
                  </a:cubicBezTo>
                  <a:cubicBezTo>
                    <a:pt x="763" y="460"/>
                    <a:pt x="918" y="514"/>
                    <a:pt x="1044" y="617"/>
                  </a:cubicBezTo>
                  <a:cubicBezTo>
                    <a:pt x="1081" y="655"/>
                    <a:pt x="1137" y="673"/>
                    <a:pt x="1193" y="673"/>
                  </a:cubicBezTo>
                  <a:cubicBezTo>
                    <a:pt x="1267" y="673"/>
                    <a:pt x="1323" y="636"/>
                    <a:pt x="1379" y="599"/>
                  </a:cubicBezTo>
                  <a:cubicBezTo>
                    <a:pt x="1454" y="506"/>
                    <a:pt x="1454" y="356"/>
                    <a:pt x="1361" y="263"/>
                  </a:cubicBezTo>
                  <a:cubicBezTo>
                    <a:pt x="1140" y="92"/>
                    <a:pt x="872"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6350998" y="2293534"/>
              <a:ext cx="63975" cy="26546"/>
            </a:xfrm>
            <a:custGeom>
              <a:avLst/>
              <a:gdLst/>
              <a:ahLst/>
              <a:cxnLst/>
              <a:rect l="l" t="t" r="r" b="b"/>
              <a:pathLst>
                <a:path w="1740" h="722" extrusionOk="0">
                  <a:moveTo>
                    <a:pt x="763" y="1"/>
                  </a:moveTo>
                  <a:cubicBezTo>
                    <a:pt x="596" y="1"/>
                    <a:pt x="428" y="30"/>
                    <a:pt x="267" y="88"/>
                  </a:cubicBezTo>
                  <a:cubicBezTo>
                    <a:pt x="0" y="171"/>
                    <a:pt x="91" y="553"/>
                    <a:pt x="340" y="553"/>
                  </a:cubicBezTo>
                  <a:cubicBezTo>
                    <a:pt x="369" y="553"/>
                    <a:pt x="401" y="547"/>
                    <a:pt x="435" y="535"/>
                  </a:cubicBezTo>
                  <a:cubicBezTo>
                    <a:pt x="544" y="494"/>
                    <a:pt x="658" y="473"/>
                    <a:pt x="772" y="473"/>
                  </a:cubicBezTo>
                  <a:cubicBezTo>
                    <a:pt x="969" y="473"/>
                    <a:pt x="1164" y="536"/>
                    <a:pt x="1329" y="666"/>
                  </a:cubicBezTo>
                  <a:cubicBezTo>
                    <a:pt x="1366" y="703"/>
                    <a:pt x="1422" y="722"/>
                    <a:pt x="1478" y="722"/>
                  </a:cubicBezTo>
                  <a:cubicBezTo>
                    <a:pt x="1534" y="722"/>
                    <a:pt x="1590" y="684"/>
                    <a:pt x="1646" y="647"/>
                  </a:cubicBezTo>
                  <a:cubicBezTo>
                    <a:pt x="1739" y="554"/>
                    <a:pt x="1739" y="405"/>
                    <a:pt x="1646" y="312"/>
                  </a:cubicBezTo>
                  <a:cubicBezTo>
                    <a:pt x="1390" y="104"/>
                    <a:pt x="1078" y="1"/>
                    <a:pt x="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5818751" y="2785116"/>
              <a:ext cx="310465" cy="448711"/>
            </a:xfrm>
            <a:custGeom>
              <a:avLst/>
              <a:gdLst/>
              <a:ahLst/>
              <a:cxnLst/>
              <a:rect l="l" t="t" r="r" b="b"/>
              <a:pathLst>
                <a:path w="8444" h="12204" extrusionOk="0">
                  <a:moveTo>
                    <a:pt x="2024" y="1"/>
                  </a:moveTo>
                  <a:cubicBezTo>
                    <a:pt x="1475" y="1"/>
                    <a:pt x="939" y="383"/>
                    <a:pt x="857" y="1014"/>
                  </a:cubicBezTo>
                  <a:lnTo>
                    <a:pt x="37" y="6530"/>
                  </a:lnTo>
                  <a:cubicBezTo>
                    <a:pt x="0" y="6773"/>
                    <a:pt x="37" y="7015"/>
                    <a:pt x="149" y="7239"/>
                  </a:cubicBezTo>
                  <a:lnTo>
                    <a:pt x="2274" y="11563"/>
                  </a:lnTo>
                  <a:cubicBezTo>
                    <a:pt x="2479" y="11974"/>
                    <a:pt x="2895" y="12203"/>
                    <a:pt x="3319" y="12203"/>
                  </a:cubicBezTo>
                  <a:cubicBezTo>
                    <a:pt x="3587" y="12203"/>
                    <a:pt x="3858" y="12112"/>
                    <a:pt x="4082" y="11917"/>
                  </a:cubicBezTo>
                  <a:lnTo>
                    <a:pt x="7903" y="8543"/>
                  </a:lnTo>
                  <a:cubicBezTo>
                    <a:pt x="8369" y="8115"/>
                    <a:pt x="8443" y="7388"/>
                    <a:pt x="8052" y="6885"/>
                  </a:cubicBezTo>
                  <a:lnTo>
                    <a:pt x="2926" y="436"/>
                  </a:lnTo>
                  <a:cubicBezTo>
                    <a:pt x="2683" y="137"/>
                    <a:pt x="2351" y="1"/>
                    <a:pt x="2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6117524" y="2795190"/>
              <a:ext cx="320980" cy="428893"/>
            </a:xfrm>
            <a:custGeom>
              <a:avLst/>
              <a:gdLst/>
              <a:ahLst/>
              <a:cxnLst/>
              <a:rect l="l" t="t" r="r" b="b"/>
              <a:pathLst>
                <a:path w="8730" h="11665" extrusionOk="0">
                  <a:moveTo>
                    <a:pt x="7527" y="0"/>
                  </a:moveTo>
                  <a:cubicBezTo>
                    <a:pt x="7247" y="0"/>
                    <a:pt x="6962" y="102"/>
                    <a:pt x="6729" y="329"/>
                  </a:cubicBezTo>
                  <a:lnTo>
                    <a:pt x="485" y="6480"/>
                  </a:lnTo>
                  <a:cubicBezTo>
                    <a:pt x="19" y="6927"/>
                    <a:pt x="0" y="7654"/>
                    <a:pt x="410" y="8139"/>
                  </a:cubicBezTo>
                  <a:lnTo>
                    <a:pt x="3113" y="11270"/>
                  </a:lnTo>
                  <a:cubicBezTo>
                    <a:pt x="3349" y="11534"/>
                    <a:pt x="3669" y="11664"/>
                    <a:pt x="3987" y="11664"/>
                  </a:cubicBezTo>
                  <a:cubicBezTo>
                    <a:pt x="4322" y="11664"/>
                    <a:pt x="4654" y="11520"/>
                    <a:pt x="4883" y="11233"/>
                  </a:cubicBezTo>
                  <a:lnTo>
                    <a:pt x="8350" y="7002"/>
                  </a:lnTo>
                  <a:cubicBezTo>
                    <a:pt x="8537" y="6797"/>
                    <a:pt x="8630" y="6517"/>
                    <a:pt x="8630" y="6256"/>
                  </a:cubicBezTo>
                  <a:lnTo>
                    <a:pt x="8704" y="1205"/>
                  </a:lnTo>
                  <a:cubicBezTo>
                    <a:pt x="8730" y="489"/>
                    <a:pt x="8140" y="0"/>
                    <a:pt x="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7632676" y="2142457"/>
              <a:ext cx="1393194" cy="1636264"/>
            </a:xfrm>
            <a:custGeom>
              <a:avLst/>
              <a:gdLst/>
              <a:ahLst/>
              <a:cxnLst/>
              <a:rect l="l" t="t" r="r" b="b"/>
              <a:pathLst>
                <a:path w="37892" h="44503" extrusionOk="0">
                  <a:moveTo>
                    <a:pt x="15838" y="1"/>
                  </a:moveTo>
                  <a:cubicBezTo>
                    <a:pt x="11189" y="1"/>
                    <a:pt x="6861" y="2795"/>
                    <a:pt x="5648" y="9938"/>
                  </a:cubicBezTo>
                  <a:cubicBezTo>
                    <a:pt x="5443" y="11242"/>
                    <a:pt x="3579" y="13199"/>
                    <a:pt x="2852" y="14411"/>
                  </a:cubicBezTo>
                  <a:cubicBezTo>
                    <a:pt x="2647" y="14765"/>
                    <a:pt x="2423" y="15156"/>
                    <a:pt x="2200" y="15585"/>
                  </a:cubicBezTo>
                  <a:cubicBezTo>
                    <a:pt x="1137" y="17206"/>
                    <a:pt x="671" y="19163"/>
                    <a:pt x="932" y="21102"/>
                  </a:cubicBezTo>
                  <a:cubicBezTo>
                    <a:pt x="1081" y="22220"/>
                    <a:pt x="1491" y="23283"/>
                    <a:pt x="2088" y="24214"/>
                  </a:cubicBezTo>
                  <a:cubicBezTo>
                    <a:pt x="1976" y="24419"/>
                    <a:pt x="1845" y="24625"/>
                    <a:pt x="1715" y="24848"/>
                  </a:cubicBezTo>
                  <a:cubicBezTo>
                    <a:pt x="559" y="26507"/>
                    <a:pt x="0" y="28408"/>
                    <a:pt x="243" y="30365"/>
                  </a:cubicBezTo>
                  <a:cubicBezTo>
                    <a:pt x="597" y="33235"/>
                    <a:pt x="2628" y="35565"/>
                    <a:pt x="5517" y="36888"/>
                  </a:cubicBezTo>
                  <a:cubicBezTo>
                    <a:pt x="9040" y="38510"/>
                    <a:pt x="12507" y="40225"/>
                    <a:pt x="15526" y="42350"/>
                  </a:cubicBezTo>
                  <a:cubicBezTo>
                    <a:pt x="17479" y="43704"/>
                    <a:pt x="20043" y="44502"/>
                    <a:pt x="22851" y="44502"/>
                  </a:cubicBezTo>
                  <a:cubicBezTo>
                    <a:pt x="23714" y="44502"/>
                    <a:pt x="24599" y="44427"/>
                    <a:pt x="25497" y="44269"/>
                  </a:cubicBezTo>
                  <a:cubicBezTo>
                    <a:pt x="30977" y="43300"/>
                    <a:pt x="35189" y="39386"/>
                    <a:pt x="35432" y="35006"/>
                  </a:cubicBezTo>
                  <a:cubicBezTo>
                    <a:pt x="35469" y="34316"/>
                    <a:pt x="35413" y="33608"/>
                    <a:pt x="35245" y="32937"/>
                  </a:cubicBezTo>
                  <a:cubicBezTo>
                    <a:pt x="35077" y="32341"/>
                    <a:pt x="34705" y="31782"/>
                    <a:pt x="34742" y="31148"/>
                  </a:cubicBezTo>
                  <a:cubicBezTo>
                    <a:pt x="34816" y="30365"/>
                    <a:pt x="35450" y="29750"/>
                    <a:pt x="35972" y="29098"/>
                  </a:cubicBezTo>
                  <a:cubicBezTo>
                    <a:pt x="37649" y="26992"/>
                    <a:pt x="37892" y="23972"/>
                    <a:pt x="36550" y="21717"/>
                  </a:cubicBezTo>
                  <a:cubicBezTo>
                    <a:pt x="36047" y="20878"/>
                    <a:pt x="35376" y="20151"/>
                    <a:pt x="34574" y="19611"/>
                  </a:cubicBezTo>
                  <a:cubicBezTo>
                    <a:pt x="37109" y="16032"/>
                    <a:pt x="35637" y="11037"/>
                    <a:pt x="31555" y="9416"/>
                  </a:cubicBezTo>
                  <a:cubicBezTo>
                    <a:pt x="31387" y="9341"/>
                    <a:pt x="31201" y="9285"/>
                    <a:pt x="31014" y="9211"/>
                  </a:cubicBezTo>
                  <a:cubicBezTo>
                    <a:pt x="30474" y="9043"/>
                    <a:pt x="29896" y="8912"/>
                    <a:pt x="29318" y="8875"/>
                  </a:cubicBezTo>
                  <a:cubicBezTo>
                    <a:pt x="28554" y="8819"/>
                    <a:pt x="27846" y="8931"/>
                    <a:pt x="27268" y="8316"/>
                  </a:cubicBezTo>
                  <a:cubicBezTo>
                    <a:pt x="26951" y="7981"/>
                    <a:pt x="26802" y="7515"/>
                    <a:pt x="26653" y="7067"/>
                  </a:cubicBezTo>
                  <a:cubicBezTo>
                    <a:pt x="25926" y="4868"/>
                    <a:pt x="24677" y="2985"/>
                    <a:pt x="22571" y="1830"/>
                  </a:cubicBezTo>
                  <a:cubicBezTo>
                    <a:pt x="20469" y="672"/>
                    <a:pt x="18115" y="1"/>
                    <a:pt x="15838"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7970496" y="2389939"/>
              <a:ext cx="791568" cy="1488495"/>
            </a:xfrm>
            <a:custGeom>
              <a:avLst/>
              <a:gdLst/>
              <a:ahLst/>
              <a:cxnLst/>
              <a:rect l="l" t="t" r="r" b="b"/>
              <a:pathLst>
                <a:path w="21529" h="40484" extrusionOk="0">
                  <a:moveTo>
                    <a:pt x="5257" y="1"/>
                  </a:moveTo>
                  <a:lnTo>
                    <a:pt x="5257" y="1"/>
                  </a:lnTo>
                  <a:cubicBezTo>
                    <a:pt x="5089" y="1082"/>
                    <a:pt x="5276" y="2610"/>
                    <a:pt x="4325" y="3915"/>
                  </a:cubicBezTo>
                  <a:cubicBezTo>
                    <a:pt x="4027" y="4288"/>
                    <a:pt x="3635" y="4604"/>
                    <a:pt x="3188" y="4791"/>
                  </a:cubicBezTo>
                  <a:cubicBezTo>
                    <a:pt x="3187" y="4791"/>
                    <a:pt x="3187" y="4791"/>
                    <a:pt x="3186" y="4791"/>
                  </a:cubicBezTo>
                  <a:cubicBezTo>
                    <a:pt x="3077" y="4791"/>
                    <a:pt x="1865" y="2331"/>
                    <a:pt x="1865" y="2331"/>
                  </a:cubicBezTo>
                  <a:lnTo>
                    <a:pt x="1865" y="2331"/>
                  </a:lnTo>
                  <a:cubicBezTo>
                    <a:pt x="1865" y="2331"/>
                    <a:pt x="2200" y="5089"/>
                    <a:pt x="1827" y="5145"/>
                  </a:cubicBezTo>
                  <a:cubicBezTo>
                    <a:pt x="1250" y="5257"/>
                    <a:pt x="616" y="5331"/>
                    <a:pt x="1" y="5499"/>
                  </a:cubicBezTo>
                  <a:lnTo>
                    <a:pt x="933" y="13495"/>
                  </a:lnTo>
                  <a:cubicBezTo>
                    <a:pt x="1231" y="16235"/>
                    <a:pt x="3039" y="18583"/>
                    <a:pt x="5611" y="19590"/>
                  </a:cubicBezTo>
                  <a:lnTo>
                    <a:pt x="6077" y="22385"/>
                  </a:lnTo>
                  <a:lnTo>
                    <a:pt x="486" y="23951"/>
                  </a:lnTo>
                  <a:lnTo>
                    <a:pt x="10196" y="40483"/>
                  </a:lnTo>
                  <a:lnTo>
                    <a:pt x="16347" y="31444"/>
                  </a:lnTo>
                  <a:lnTo>
                    <a:pt x="21528" y="24249"/>
                  </a:lnTo>
                  <a:lnTo>
                    <a:pt x="15732" y="22329"/>
                  </a:lnTo>
                  <a:lnTo>
                    <a:pt x="14278" y="16645"/>
                  </a:lnTo>
                  <a:cubicBezTo>
                    <a:pt x="15172" y="15210"/>
                    <a:pt x="15545" y="13532"/>
                    <a:pt x="15340" y="11855"/>
                  </a:cubicBezTo>
                  <a:lnTo>
                    <a:pt x="15303" y="11556"/>
                  </a:lnTo>
                  <a:cubicBezTo>
                    <a:pt x="15303" y="11407"/>
                    <a:pt x="15284" y="11240"/>
                    <a:pt x="15266" y="11072"/>
                  </a:cubicBezTo>
                  <a:lnTo>
                    <a:pt x="15210" y="10587"/>
                  </a:lnTo>
                  <a:lnTo>
                    <a:pt x="15601" y="10550"/>
                  </a:lnTo>
                  <a:cubicBezTo>
                    <a:pt x="16906" y="10326"/>
                    <a:pt x="17819" y="9134"/>
                    <a:pt x="17651" y="7829"/>
                  </a:cubicBezTo>
                  <a:cubicBezTo>
                    <a:pt x="17509" y="6565"/>
                    <a:pt x="16449" y="5642"/>
                    <a:pt x="15202" y="5642"/>
                  </a:cubicBezTo>
                  <a:cubicBezTo>
                    <a:pt x="15143" y="5642"/>
                    <a:pt x="15083" y="5644"/>
                    <a:pt x="15023" y="5648"/>
                  </a:cubicBezTo>
                  <a:lnTo>
                    <a:pt x="15023" y="5667"/>
                  </a:lnTo>
                  <a:lnTo>
                    <a:pt x="14651" y="5704"/>
                  </a:lnTo>
                  <a:cubicBezTo>
                    <a:pt x="8146" y="4828"/>
                    <a:pt x="5630" y="2666"/>
                    <a:pt x="5257"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8002042" y="2815522"/>
              <a:ext cx="543460" cy="377124"/>
            </a:xfrm>
            <a:custGeom>
              <a:avLst/>
              <a:gdLst/>
              <a:ahLst/>
              <a:cxnLst/>
              <a:rect l="l" t="t" r="r" b="b"/>
              <a:pathLst>
                <a:path w="14781" h="10257" extrusionOk="0">
                  <a:moveTo>
                    <a:pt x="14445" y="0"/>
                  </a:moveTo>
                  <a:lnTo>
                    <a:pt x="14445" y="0"/>
                  </a:lnTo>
                  <a:cubicBezTo>
                    <a:pt x="14631" y="3858"/>
                    <a:pt x="11873" y="7250"/>
                    <a:pt x="8052" y="7679"/>
                  </a:cubicBezTo>
                  <a:cubicBezTo>
                    <a:pt x="7783" y="7709"/>
                    <a:pt x="7515" y="7724"/>
                    <a:pt x="7250" y="7724"/>
                  </a:cubicBezTo>
                  <a:cubicBezTo>
                    <a:pt x="3606" y="7724"/>
                    <a:pt x="435" y="4925"/>
                    <a:pt x="0" y="1137"/>
                  </a:cubicBezTo>
                  <a:lnTo>
                    <a:pt x="0" y="1137"/>
                  </a:lnTo>
                  <a:lnTo>
                    <a:pt x="56" y="1920"/>
                  </a:lnTo>
                  <a:cubicBezTo>
                    <a:pt x="392" y="4865"/>
                    <a:pt x="2423" y="7325"/>
                    <a:pt x="5238" y="8220"/>
                  </a:cubicBezTo>
                  <a:cubicBezTo>
                    <a:pt x="5784" y="9474"/>
                    <a:pt x="7024" y="10256"/>
                    <a:pt x="8360" y="10256"/>
                  </a:cubicBezTo>
                  <a:cubicBezTo>
                    <a:pt x="8572" y="10256"/>
                    <a:pt x="8787" y="10236"/>
                    <a:pt x="9003" y="10195"/>
                  </a:cubicBezTo>
                  <a:cubicBezTo>
                    <a:pt x="10568" y="9897"/>
                    <a:pt x="11724" y="8555"/>
                    <a:pt x="11761" y="6952"/>
                  </a:cubicBezTo>
                  <a:cubicBezTo>
                    <a:pt x="13755" y="5349"/>
                    <a:pt x="14780" y="2833"/>
                    <a:pt x="14482" y="298"/>
                  </a:cubicBezTo>
                  <a:lnTo>
                    <a:pt x="14445"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8511897" y="2642053"/>
              <a:ext cx="45261" cy="70998"/>
            </a:xfrm>
            <a:custGeom>
              <a:avLst/>
              <a:gdLst/>
              <a:ahLst/>
              <a:cxnLst/>
              <a:rect l="l" t="t" r="r" b="b"/>
              <a:pathLst>
                <a:path w="1231" h="1931" extrusionOk="0">
                  <a:moveTo>
                    <a:pt x="974" y="0"/>
                  </a:moveTo>
                  <a:cubicBezTo>
                    <a:pt x="902" y="0"/>
                    <a:pt x="837" y="37"/>
                    <a:pt x="802" y="96"/>
                  </a:cubicBezTo>
                  <a:lnTo>
                    <a:pt x="0" y="1345"/>
                  </a:lnTo>
                  <a:lnTo>
                    <a:pt x="820" y="1904"/>
                  </a:lnTo>
                  <a:cubicBezTo>
                    <a:pt x="860" y="1917"/>
                    <a:pt x="899" y="1930"/>
                    <a:pt x="939" y="1930"/>
                  </a:cubicBezTo>
                  <a:cubicBezTo>
                    <a:pt x="955" y="1930"/>
                    <a:pt x="972" y="1928"/>
                    <a:pt x="988" y="1922"/>
                  </a:cubicBezTo>
                  <a:cubicBezTo>
                    <a:pt x="1044" y="1922"/>
                    <a:pt x="1100" y="1885"/>
                    <a:pt x="1137" y="1829"/>
                  </a:cubicBezTo>
                  <a:cubicBezTo>
                    <a:pt x="1193" y="1736"/>
                    <a:pt x="1174" y="1587"/>
                    <a:pt x="1062" y="1531"/>
                  </a:cubicBezTo>
                  <a:lnTo>
                    <a:pt x="597" y="1214"/>
                  </a:lnTo>
                  <a:lnTo>
                    <a:pt x="1156" y="338"/>
                  </a:lnTo>
                  <a:cubicBezTo>
                    <a:pt x="1230" y="245"/>
                    <a:pt x="1193" y="96"/>
                    <a:pt x="1100" y="40"/>
                  </a:cubicBezTo>
                  <a:cubicBezTo>
                    <a:pt x="1059" y="13"/>
                    <a:pt x="1015" y="0"/>
                    <a:pt x="97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8165805" y="2944062"/>
              <a:ext cx="67211" cy="33201"/>
            </a:xfrm>
            <a:custGeom>
              <a:avLst/>
              <a:gdLst/>
              <a:ahLst/>
              <a:cxnLst/>
              <a:rect l="l" t="t" r="r" b="b"/>
              <a:pathLst>
                <a:path w="1828" h="903" extrusionOk="0">
                  <a:moveTo>
                    <a:pt x="1185" y="0"/>
                  </a:moveTo>
                  <a:cubicBezTo>
                    <a:pt x="758" y="0"/>
                    <a:pt x="347" y="195"/>
                    <a:pt x="75" y="549"/>
                  </a:cubicBezTo>
                  <a:cubicBezTo>
                    <a:pt x="1" y="642"/>
                    <a:pt x="19" y="772"/>
                    <a:pt x="131" y="865"/>
                  </a:cubicBezTo>
                  <a:cubicBezTo>
                    <a:pt x="169" y="903"/>
                    <a:pt x="224" y="903"/>
                    <a:pt x="299" y="903"/>
                  </a:cubicBezTo>
                  <a:cubicBezTo>
                    <a:pt x="355" y="884"/>
                    <a:pt x="392" y="865"/>
                    <a:pt x="430" y="810"/>
                  </a:cubicBezTo>
                  <a:cubicBezTo>
                    <a:pt x="623" y="575"/>
                    <a:pt x="908" y="443"/>
                    <a:pt x="1202" y="443"/>
                  </a:cubicBezTo>
                  <a:cubicBezTo>
                    <a:pt x="1305" y="443"/>
                    <a:pt x="1409" y="459"/>
                    <a:pt x="1511" y="493"/>
                  </a:cubicBezTo>
                  <a:cubicBezTo>
                    <a:pt x="1537" y="506"/>
                    <a:pt x="1564" y="512"/>
                    <a:pt x="1591" y="512"/>
                  </a:cubicBezTo>
                  <a:cubicBezTo>
                    <a:pt x="1678" y="512"/>
                    <a:pt x="1762" y="448"/>
                    <a:pt x="1790" y="362"/>
                  </a:cubicBezTo>
                  <a:cubicBezTo>
                    <a:pt x="1827" y="250"/>
                    <a:pt x="1771" y="120"/>
                    <a:pt x="1660" y="83"/>
                  </a:cubicBezTo>
                  <a:cubicBezTo>
                    <a:pt x="1503" y="27"/>
                    <a:pt x="1343" y="0"/>
                    <a:pt x="1185"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8229560" y="2573408"/>
              <a:ext cx="110339" cy="43055"/>
            </a:xfrm>
            <a:custGeom>
              <a:avLst/>
              <a:gdLst/>
              <a:ahLst/>
              <a:cxnLst/>
              <a:rect l="l" t="t" r="r" b="b"/>
              <a:pathLst>
                <a:path w="3001" h="1171" extrusionOk="0">
                  <a:moveTo>
                    <a:pt x="1453" y="1"/>
                  </a:moveTo>
                  <a:cubicBezTo>
                    <a:pt x="1016" y="1"/>
                    <a:pt x="578" y="151"/>
                    <a:pt x="224" y="453"/>
                  </a:cubicBezTo>
                  <a:cubicBezTo>
                    <a:pt x="0" y="695"/>
                    <a:pt x="75" y="900"/>
                    <a:pt x="242" y="994"/>
                  </a:cubicBezTo>
                  <a:cubicBezTo>
                    <a:pt x="385" y="1051"/>
                    <a:pt x="549" y="1075"/>
                    <a:pt x="710" y="1075"/>
                  </a:cubicBezTo>
                  <a:cubicBezTo>
                    <a:pt x="760" y="1075"/>
                    <a:pt x="809" y="1073"/>
                    <a:pt x="858" y="1068"/>
                  </a:cubicBezTo>
                  <a:cubicBezTo>
                    <a:pt x="1081" y="1068"/>
                    <a:pt x="1305" y="1068"/>
                    <a:pt x="1491" y="1087"/>
                  </a:cubicBezTo>
                  <a:cubicBezTo>
                    <a:pt x="1678" y="1105"/>
                    <a:pt x="1901" y="1124"/>
                    <a:pt x="2125" y="1143"/>
                  </a:cubicBezTo>
                  <a:cubicBezTo>
                    <a:pt x="2227" y="1161"/>
                    <a:pt x="2330" y="1171"/>
                    <a:pt x="2432" y="1171"/>
                  </a:cubicBezTo>
                  <a:cubicBezTo>
                    <a:pt x="2535" y="1171"/>
                    <a:pt x="2637" y="1161"/>
                    <a:pt x="2740" y="1143"/>
                  </a:cubicBezTo>
                  <a:cubicBezTo>
                    <a:pt x="2926" y="1068"/>
                    <a:pt x="3001" y="863"/>
                    <a:pt x="2833" y="602"/>
                  </a:cubicBezTo>
                  <a:cubicBezTo>
                    <a:pt x="2463" y="202"/>
                    <a:pt x="1959" y="1"/>
                    <a:pt x="1453" y="1"/>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9"/>
            <p:cNvSpPr/>
            <p:nvPr/>
          </p:nvSpPr>
          <p:spPr>
            <a:xfrm>
              <a:off x="7997924" y="2592491"/>
              <a:ext cx="108317" cy="48570"/>
            </a:xfrm>
            <a:custGeom>
              <a:avLst/>
              <a:gdLst/>
              <a:ahLst/>
              <a:cxnLst/>
              <a:rect l="l" t="t" r="r" b="b"/>
              <a:pathLst>
                <a:path w="2946" h="1321" extrusionOk="0">
                  <a:moveTo>
                    <a:pt x="1722" y="0"/>
                  </a:moveTo>
                  <a:cubicBezTo>
                    <a:pt x="1589" y="0"/>
                    <a:pt x="1456" y="15"/>
                    <a:pt x="1324" y="46"/>
                  </a:cubicBezTo>
                  <a:cubicBezTo>
                    <a:pt x="839" y="102"/>
                    <a:pt x="411" y="381"/>
                    <a:pt x="150" y="792"/>
                  </a:cubicBezTo>
                  <a:cubicBezTo>
                    <a:pt x="0" y="1071"/>
                    <a:pt x="112" y="1276"/>
                    <a:pt x="299" y="1313"/>
                  </a:cubicBezTo>
                  <a:cubicBezTo>
                    <a:pt x="350" y="1318"/>
                    <a:pt x="401" y="1320"/>
                    <a:pt x="452" y="1320"/>
                  </a:cubicBezTo>
                  <a:cubicBezTo>
                    <a:pt x="606" y="1320"/>
                    <a:pt x="760" y="1299"/>
                    <a:pt x="914" y="1257"/>
                  </a:cubicBezTo>
                  <a:cubicBezTo>
                    <a:pt x="1119" y="1202"/>
                    <a:pt x="1342" y="1146"/>
                    <a:pt x="1529" y="1108"/>
                  </a:cubicBezTo>
                  <a:cubicBezTo>
                    <a:pt x="1715" y="1071"/>
                    <a:pt x="1939" y="1052"/>
                    <a:pt x="2163" y="1015"/>
                  </a:cubicBezTo>
                  <a:cubicBezTo>
                    <a:pt x="2368" y="1015"/>
                    <a:pt x="2573" y="959"/>
                    <a:pt x="2759" y="866"/>
                  </a:cubicBezTo>
                  <a:cubicBezTo>
                    <a:pt x="2908" y="773"/>
                    <a:pt x="2945" y="549"/>
                    <a:pt x="2703" y="326"/>
                  </a:cubicBezTo>
                  <a:cubicBezTo>
                    <a:pt x="2418" y="109"/>
                    <a:pt x="2075" y="0"/>
                    <a:pt x="1722"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8254231" y="2655584"/>
              <a:ext cx="43864" cy="39635"/>
            </a:xfrm>
            <a:custGeom>
              <a:avLst/>
              <a:gdLst/>
              <a:ahLst/>
              <a:cxnLst/>
              <a:rect l="l" t="t" r="r" b="b"/>
              <a:pathLst>
                <a:path w="1193" h="1078" extrusionOk="0">
                  <a:moveTo>
                    <a:pt x="587" y="0"/>
                  </a:moveTo>
                  <a:cubicBezTo>
                    <a:pt x="362" y="0"/>
                    <a:pt x="154" y="153"/>
                    <a:pt x="93" y="380"/>
                  </a:cubicBezTo>
                  <a:cubicBezTo>
                    <a:pt x="0" y="660"/>
                    <a:pt x="168" y="958"/>
                    <a:pt x="447" y="1051"/>
                  </a:cubicBezTo>
                  <a:cubicBezTo>
                    <a:pt x="500" y="1069"/>
                    <a:pt x="553" y="1077"/>
                    <a:pt x="605" y="1077"/>
                  </a:cubicBezTo>
                  <a:cubicBezTo>
                    <a:pt x="826" y="1077"/>
                    <a:pt x="1024" y="924"/>
                    <a:pt x="1100" y="697"/>
                  </a:cubicBezTo>
                  <a:cubicBezTo>
                    <a:pt x="1193" y="417"/>
                    <a:pt x="1025" y="119"/>
                    <a:pt x="746" y="26"/>
                  </a:cubicBezTo>
                  <a:cubicBezTo>
                    <a:pt x="693" y="8"/>
                    <a:pt x="639" y="0"/>
                    <a:pt x="587"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8250113" y="2685182"/>
              <a:ext cx="58975" cy="25259"/>
            </a:xfrm>
            <a:custGeom>
              <a:avLst/>
              <a:gdLst/>
              <a:ahLst/>
              <a:cxnLst/>
              <a:rect l="l" t="t" r="r" b="b"/>
              <a:pathLst>
                <a:path w="1604" h="687" extrusionOk="0">
                  <a:moveTo>
                    <a:pt x="927" y="0"/>
                  </a:moveTo>
                  <a:cubicBezTo>
                    <a:pt x="639" y="0"/>
                    <a:pt x="354" y="99"/>
                    <a:pt x="112" y="283"/>
                  </a:cubicBezTo>
                  <a:cubicBezTo>
                    <a:pt x="19" y="358"/>
                    <a:pt x="0" y="488"/>
                    <a:pt x="56" y="582"/>
                  </a:cubicBezTo>
                  <a:cubicBezTo>
                    <a:pt x="104" y="653"/>
                    <a:pt x="175" y="687"/>
                    <a:pt x="244" y="687"/>
                  </a:cubicBezTo>
                  <a:cubicBezTo>
                    <a:pt x="283" y="687"/>
                    <a:pt x="321" y="676"/>
                    <a:pt x="354" y="656"/>
                  </a:cubicBezTo>
                  <a:cubicBezTo>
                    <a:pt x="527" y="521"/>
                    <a:pt x="740" y="450"/>
                    <a:pt x="950" y="450"/>
                  </a:cubicBezTo>
                  <a:cubicBezTo>
                    <a:pt x="1059" y="450"/>
                    <a:pt x="1166" y="469"/>
                    <a:pt x="1268" y="507"/>
                  </a:cubicBezTo>
                  <a:cubicBezTo>
                    <a:pt x="1294" y="520"/>
                    <a:pt x="1320" y="533"/>
                    <a:pt x="1353" y="533"/>
                  </a:cubicBezTo>
                  <a:cubicBezTo>
                    <a:pt x="1367" y="533"/>
                    <a:pt x="1382" y="531"/>
                    <a:pt x="1398" y="526"/>
                  </a:cubicBezTo>
                  <a:cubicBezTo>
                    <a:pt x="1473" y="526"/>
                    <a:pt x="1529" y="470"/>
                    <a:pt x="1566" y="414"/>
                  </a:cubicBezTo>
                  <a:cubicBezTo>
                    <a:pt x="1603" y="302"/>
                    <a:pt x="1566" y="172"/>
                    <a:pt x="1454" y="116"/>
                  </a:cubicBezTo>
                  <a:cubicBezTo>
                    <a:pt x="1284" y="38"/>
                    <a:pt x="1105" y="0"/>
                    <a:pt x="927"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8045207" y="2684299"/>
              <a:ext cx="43900" cy="39672"/>
            </a:xfrm>
            <a:custGeom>
              <a:avLst/>
              <a:gdLst/>
              <a:ahLst/>
              <a:cxnLst/>
              <a:rect l="l" t="t" r="r" b="b"/>
              <a:pathLst>
                <a:path w="1194" h="1079" extrusionOk="0">
                  <a:moveTo>
                    <a:pt x="596" y="0"/>
                  </a:moveTo>
                  <a:cubicBezTo>
                    <a:pt x="374" y="0"/>
                    <a:pt x="168" y="143"/>
                    <a:pt x="94" y="382"/>
                  </a:cubicBezTo>
                  <a:cubicBezTo>
                    <a:pt x="1" y="662"/>
                    <a:pt x="168" y="960"/>
                    <a:pt x="448" y="1053"/>
                  </a:cubicBezTo>
                  <a:cubicBezTo>
                    <a:pt x="501" y="1071"/>
                    <a:pt x="554" y="1079"/>
                    <a:pt x="606" y="1079"/>
                  </a:cubicBezTo>
                  <a:cubicBezTo>
                    <a:pt x="832" y="1079"/>
                    <a:pt x="1040" y="926"/>
                    <a:pt x="1100" y="699"/>
                  </a:cubicBezTo>
                  <a:cubicBezTo>
                    <a:pt x="1193" y="419"/>
                    <a:pt x="1044" y="121"/>
                    <a:pt x="765" y="28"/>
                  </a:cubicBezTo>
                  <a:cubicBezTo>
                    <a:pt x="709" y="9"/>
                    <a:pt x="652" y="0"/>
                    <a:pt x="596" y="0"/>
                  </a:cubicBezTo>
                  <a:close/>
                </a:path>
              </a:pathLst>
            </a:custGeom>
            <a:solidFill>
              <a:srgbClr val="3B30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8041089" y="2713750"/>
              <a:ext cx="58975" cy="25333"/>
            </a:xfrm>
            <a:custGeom>
              <a:avLst/>
              <a:gdLst/>
              <a:ahLst/>
              <a:cxnLst/>
              <a:rect l="l" t="t" r="r" b="b"/>
              <a:pathLst>
                <a:path w="1604" h="689" extrusionOk="0">
                  <a:moveTo>
                    <a:pt x="941" y="0"/>
                  </a:moveTo>
                  <a:cubicBezTo>
                    <a:pt x="648" y="0"/>
                    <a:pt x="358" y="95"/>
                    <a:pt x="113" y="271"/>
                  </a:cubicBezTo>
                  <a:cubicBezTo>
                    <a:pt x="19" y="345"/>
                    <a:pt x="1" y="494"/>
                    <a:pt x="57" y="587"/>
                  </a:cubicBezTo>
                  <a:cubicBezTo>
                    <a:pt x="101" y="655"/>
                    <a:pt x="166" y="688"/>
                    <a:pt x="235" y="688"/>
                  </a:cubicBezTo>
                  <a:cubicBezTo>
                    <a:pt x="281" y="688"/>
                    <a:pt x="329" y="673"/>
                    <a:pt x="373" y="643"/>
                  </a:cubicBezTo>
                  <a:cubicBezTo>
                    <a:pt x="528" y="513"/>
                    <a:pt x="727" y="443"/>
                    <a:pt x="929" y="443"/>
                  </a:cubicBezTo>
                  <a:cubicBezTo>
                    <a:pt x="1044" y="443"/>
                    <a:pt x="1160" y="466"/>
                    <a:pt x="1268" y="513"/>
                  </a:cubicBezTo>
                  <a:cubicBezTo>
                    <a:pt x="1305" y="532"/>
                    <a:pt x="1361" y="532"/>
                    <a:pt x="1399" y="532"/>
                  </a:cubicBezTo>
                  <a:cubicBezTo>
                    <a:pt x="1473" y="513"/>
                    <a:pt x="1529" y="476"/>
                    <a:pt x="1566" y="401"/>
                  </a:cubicBezTo>
                  <a:cubicBezTo>
                    <a:pt x="1604" y="289"/>
                    <a:pt x="1566" y="159"/>
                    <a:pt x="1454" y="103"/>
                  </a:cubicBezTo>
                  <a:cubicBezTo>
                    <a:pt x="1288" y="34"/>
                    <a:pt x="1114" y="0"/>
                    <a:pt x="94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8186689" y="2762467"/>
              <a:ext cx="181448" cy="123686"/>
            </a:xfrm>
            <a:custGeom>
              <a:avLst/>
              <a:gdLst/>
              <a:ahLst/>
              <a:cxnLst/>
              <a:rect l="l" t="t" r="r" b="b"/>
              <a:pathLst>
                <a:path w="4935" h="3364" extrusionOk="0">
                  <a:moveTo>
                    <a:pt x="3580" y="1"/>
                  </a:moveTo>
                  <a:cubicBezTo>
                    <a:pt x="3517" y="1"/>
                    <a:pt x="3451" y="15"/>
                    <a:pt x="3384" y="45"/>
                  </a:cubicBezTo>
                  <a:cubicBezTo>
                    <a:pt x="2676" y="623"/>
                    <a:pt x="1893" y="1070"/>
                    <a:pt x="1054" y="1424"/>
                  </a:cubicBezTo>
                  <a:cubicBezTo>
                    <a:pt x="1" y="1830"/>
                    <a:pt x="963" y="3363"/>
                    <a:pt x="2470" y="3363"/>
                  </a:cubicBezTo>
                  <a:cubicBezTo>
                    <a:pt x="2696" y="3363"/>
                    <a:pt x="2934" y="3329"/>
                    <a:pt x="3179" y="3251"/>
                  </a:cubicBezTo>
                  <a:cubicBezTo>
                    <a:pt x="4934" y="2695"/>
                    <a:pt x="4454" y="1"/>
                    <a:pt x="35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8504286" y="2724633"/>
              <a:ext cx="114531" cy="97507"/>
            </a:xfrm>
            <a:custGeom>
              <a:avLst/>
              <a:gdLst/>
              <a:ahLst/>
              <a:cxnLst/>
              <a:rect l="l" t="t" r="r" b="b"/>
              <a:pathLst>
                <a:path w="3115" h="2652" extrusionOk="0">
                  <a:moveTo>
                    <a:pt x="1754" y="445"/>
                  </a:moveTo>
                  <a:cubicBezTo>
                    <a:pt x="2766" y="445"/>
                    <a:pt x="2962" y="2034"/>
                    <a:pt x="1847" y="2211"/>
                  </a:cubicBezTo>
                  <a:lnTo>
                    <a:pt x="1829" y="2211"/>
                  </a:lnTo>
                  <a:cubicBezTo>
                    <a:pt x="1793" y="2215"/>
                    <a:pt x="1758" y="2217"/>
                    <a:pt x="1723" y="2217"/>
                  </a:cubicBezTo>
                  <a:cubicBezTo>
                    <a:pt x="1283" y="2217"/>
                    <a:pt x="910" y="1896"/>
                    <a:pt x="841" y="1447"/>
                  </a:cubicBezTo>
                  <a:cubicBezTo>
                    <a:pt x="804" y="1223"/>
                    <a:pt x="878" y="981"/>
                    <a:pt x="1009" y="795"/>
                  </a:cubicBezTo>
                  <a:cubicBezTo>
                    <a:pt x="1139" y="608"/>
                    <a:pt x="1344" y="496"/>
                    <a:pt x="1549" y="459"/>
                  </a:cubicBezTo>
                  <a:lnTo>
                    <a:pt x="1586" y="459"/>
                  </a:lnTo>
                  <a:cubicBezTo>
                    <a:pt x="1645" y="450"/>
                    <a:pt x="1701" y="445"/>
                    <a:pt x="1754" y="445"/>
                  </a:cubicBezTo>
                  <a:close/>
                  <a:moveTo>
                    <a:pt x="1690" y="0"/>
                  </a:moveTo>
                  <a:cubicBezTo>
                    <a:pt x="1631" y="0"/>
                    <a:pt x="1572" y="4"/>
                    <a:pt x="1512" y="12"/>
                  </a:cubicBezTo>
                  <a:cubicBezTo>
                    <a:pt x="1176" y="49"/>
                    <a:pt x="859" y="236"/>
                    <a:pt x="654" y="515"/>
                  </a:cubicBezTo>
                  <a:cubicBezTo>
                    <a:pt x="1" y="1416"/>
                    <a:pt x="653" y="2651"/>
                    <a:pt x="1722" y="2651"/>
                  </a:cubicBezTo>
                  <a:cubicBezTo>
                    <a:pt x="1781" y="2651"/>
                    <a:pt x="1842" y="2648"/>
                    <a:pt x="1903" y="2640"/>
                  </a:cubicBezTo>
                  <a:lnTo>
                    <a:pt x="1922" y="2640"/>
                  </a:lnTo>
                  <a:cubicBezTo>
                    <a:pt x="2630" y="2509"/>
                    <a:pt x="3115" y="1838"/>
                    <a:pt x="3003" y="1130"/>
                  </a:cubicBezTo>
                  <a:cubicBezTo>
                    <a:pt x="2900" y="463"/>
                    <a:pt x="2343" y="0"/>
                    <a:pt x="1690" y="0"/>
                  </a:cubicBezTo>
                  <a:close/>
                </a:path>
              </a:pathLst>
            </a:custGeom>
            <a:solidFill>
              <a:srgbClr val="F7EE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8117161" y="2628082"/>
              <a:ext cx="95081" cy="181301"/>
            </a:xfrm>
            <a:custGeom>
              <a:avLst/>
              <a:gdLst/>
              <a:ahLst/>
              <a:cxnLst/>
              <a:rect l="l" t="t" r="r" b="b"/>
              <a:pathLst>
                <a:path w="2586" h="4931" extrusionOk="0">
                  <a:moveTo>
                    <a:pt x="1628" y="0"/>
                  </a:moveTo>
                  <a:cubicBezTo>
                    <a:pt x="1508" y="0"/>
                    <a:pt x="1389" y="80"/>
                    <a:pt x="1398" y="234"/>
                  </a:cubicBezTo>
                  <a:lnTo>
                    <a:pt x="1436" y="1836"/>
                  </a:lnTo>
                  <a:cubicBezTo>
                    <a:pt x="1436" y="1874"/>
                    <a:pt x="1436" y="1892"/>
                    <a:pt x="1436" y="1930"/>
                  </a:cubicBezTo>
                  <a:cubicBezTo>
                    <a:pt x="1387" y="2364"/>
                    <a:pt x="1187" y="2437"/>
                    <a:pt x="1001" y="2437"/>
                  </a:cubicBezTo>
                  <a:cubicBezTo>
                    <a:pt x="971" y="2437"/>
                    <a:pt x="942" y="2435"/>
                    <a:pt x="914" y="2433"/>
                  </a:cubicBezTo>
                  <a:cubicBezTo>
                    <a:pt x="888" y="2431"/>
                    <a:pt x="863" y="2429"/>
                    <a:pt x="837" y="2429"/>
                  </a:cubicBezTo>
                  <a:cubicBezTo>
                    <a:pt x="658" y="2429"/>
                    <a:pt x="485" y="2486"/>
                    <a:pt x="355" y="2601"/>
                  </a:cubicBezTo>
                  <a:cubicBezTo>
                    <a:pt x="187" y="2750"/>
                    <a:pt x="94" y="2955"/>
                    <a:pt x="75" y="3160"/>
                  </a:cubicBezTo>
                  <a:lnTo>
                    <a:pt x="75" y="3253"/>
                  </a:lnTo>
                  <a:cubicBezTo>
                    <a:pt x="1" y="4036"/>
                    <a:pt x="560" y="4725"/>
                    <a:pt x="1342" y="4837"/>
                  </a:cubicBezTo>
                  <a:lnTo>
                    <a:pt x="2218" y="4930"/>
                  </a:lnTo>
                  <a:lnTo>
                    <a:pt x="2256" y="4930"/>
                  </a:lnTo>
                  <a:cubicBezTo>
                    <a:pt x="2262" y="4931"/>
                    <a:pt x="2267" y="4931"/>
                    <a:pt x="2273" y="4931"/>
                  </a:cubicBezTo>
                  <a:cubicBezTo>
                    <a:pt x="2555" y="4931"/>
                    <a:pt x="2585" y="4483"/>
                    <a:pt x="2274" y="4464"/>
                  </a:cubicBezTo>
                  <a:lnTo>
                    <a:pt x="1398" y="4371"/>
                  </a:lnTo>
                  <a:cubicBezTo>
                    <a:pt x="858" y="4297"/>
                    <a:pt x="485" y="3812"/>
                    <a:pt x="541" y="3290"/>
                  </a:cubicBezTo>
                  <a:lnTo>
                    <a:pt x="541" y="3197"/>
                  </a:lnTo>
                  <a:cubicBezTo>
                    <a:pt x="541" y="3104"/>
                    <a:pt x="578" y="3029"/>
                    <a:pt x="653" y="2973"/>
                  </a:cubicBezTo>
                  <a:cubicBezTo>
                    <a:pt x="709" y="2917"/>
                    <a:pt x="783" y="2899"/>
                    <a:pt x="858" y="2899"/>
                  </a:cubicBezTo>
                  <a:cubicBezTo>
                    <a:pt x="909" y="2905"/>
                    <a:pt x="958" y="2909"/>
                    <a:pt x="1007" y="2909"/>
                  </a:cubicBezTo>
                  <a:cubicBezTo>
                    <a:pt x="1502" y="2909"/>
                    <a:pt x="1834" y="2563"/>
                    <a:pt x="1902" y="1986"/>
                  </a:cubicBezTo>
                  <a:cubicBezTo>
                    <a:pt x="1902" y="1930"/>
                    <a:pt x="1902" y="1874"/>
                    <a:pt x="1902" y="1818"/>
                  </a:cubicBezTo>
                  <a:lnTo>
                    <a:pt x="1864" y="215"/>
                  </a:lnTo>
                  <a:cubicBezTo>
                    <a:pt x="1855" y="70"/>
                    <a:pt x="1741" y="0"/>
                    <a:pt x="1628"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7460678" y="3256843"/>
              <a:ext cx="1789989" cy="1972944"/>
            </a:xfrm>
            <a:custGeom>
              <a:avLst/>
              <a:gdLst/>
              <a:ahLst/>
              <a:cxnLst/>
              <a:rect l="l" t="t" r="r" b="b"/>
              <a:pathLst>
                <a:path w="48684" h="53660" extrusionOk="0">
                  <a:moveTo>
                    <a:pt x="15582" y="0"/>
                  </a:moveTo>
                  <a:cubicBezTo>
                    <a:pt x="11817" y="56"/>
                    <a:pt x="10661" y="1696"/>
                    <a:pt x="8164" y="4604"/>
                  </a:cubicBezTo>
                  <a:lnTo>
                    <a:pt x="559" y="13681"/>
                  </a:lnTo>
                  <a:cubicBezTo>
                    <a:pt x="0" y="14352"/>
                    <a:pt x="19" y="15339"/>
                    <a:pt x="597" y="15992"/>
                  </a:cubicBezTo>
                  <a:lnTo>
                    <a:pt x="6095" y="22105"/>
                  </a:lnTo>
                  <a:cubicBezTo>
                    <a:pt x="6452" y="22512"/>
                    <a:pt x="6938" y="22708"/>
                    <a:pt x="7422" y="22708"/>
                  </a:cubicBezTo>
                  <a:cubicBezTo>
                    <a:pt x="8025" y="22708"/>
                    <a:pt x="8624" y="22404"/>
                    <a:pt x="8965" y="21826"/>
                  </a:cubicBezTo>
                  <a:lnTo>
                    <a:pt x="10885" y="18564"/>
                  </a:lnTo>
                  <a:lnTo>
                    <a:pt x="10885" y="18564"/>
                  </a:lnTo>
                  <a:lnTo>
                    <a:pt x="10493" y="20484"/>
                  </a:lnTo>
                  <a:cubicBezTo>
                    <a:pt x="10083" y="22422"/>
                    <a:pt x="10903" y="24398"/>
                    <a:pt x="12581" y="25479"/>
                  </a:cubicBezTo>
                  <a:lnTo>
                    <a:pt x="13252" y="30436"/>
                  </a:lnTo>
                  <a:cubicBezTo>
                    <a:pt x="13476" y="32021"/>
                    <a:pt x="13103" y="33642"/>
                    <a:pt x="12227" y="34984"/>
                  </a:cubicBezTo>
                  <a:lnTo>
                    <a:pt x="10792" y="37165"/>
                  </a:lnTo>
                  <a:cubicBezTo>
                    <a:pt x="8872" y="40110"/>
                    <a:pt x="7660" y="43465"/>
                    <a:pt x="7250" y="46969"/>
                  </a:cubicBezTo>
                  <a:cubicBezTo>
                    <a:pt x="7176" y="47565"/>
                    <a:pt x="6989" y="50584"/>
                    <a:pt x="6822" y="53660"/>
                  </a:cubicBezTo>
                  <a:lnTo>
                    <a:pt x="41656" y="53660"/>
                  </a:lnTo>
                  <a:lnTo>
                    <a:pt x="41787" y="50939"/>
                  </a:lnTo>
                  <a:cubicBezTo>
                    <a:pt x="42048" y="46074"/>
                    <a:pt x="40389" y="41228"/>
                    <a:pt x="37724" y="37184"/>
                  </a:cubicBezTo>
                  <a:lnTo>
                    <a:pt x="36307" y="34984"/>
                  </a:lnTo>
                  <a:cubicBezTo>
                    <a:pt x="35748" y="33642"/>
                    <a:pt x="35506" y="32207"/>
                    <a:pt x="35543" y="30753"/>
                  </a:cubicBezTo>
                  <a:lnTo>
                    <a:pt x="35730" y="25460"/>
                  </a:lnTo>
                  <a:cubicBezTo>
                    <a:pt x="37407" y="24398"/>
                    <a:pt x="38246" y="22403"/>
                    <a:pt x="37836" y="20465"/>
                  </a:cubicBezTo>
                  <a:lnTo>
                    <a:pt x="37426" y="18545"/>
                  </a:lnTo>
                  <a:lnTo>
                    <a:pt x="39532" y="21788"/>
                  </a:lnTo>
                  <a:cubicBezTo>
                    <a:pt x="39868" y="22339"/>
                    <a:pt x="40439" y="22622"/>
                    <a:pt x="41015" y="22622"/>
                  </a:cubicBezTo>
                  <a:cubicBezTo>
                    <a:pt x="41492" y="22622"/>
                    <a:pt x="41973" y="22428"/>
                    <a:pt x="42327" y="22031"/>
                  </a:cubicBezTo>
                  <a:lnTo>
                    <a:pt x="48012" y="15694"/>
                  </a:lnTo>
                  <a:cubicBezTo>
                    <a:pt x="48683" y="14948"/>
                    <a:pt x="48664" y="13848"/>
                    <a:pt x="47993" y="13122"/>
                  </a:cubicBezTo>
                  <a:lnTo>
                    <a:pt x="40165" y="4604"/>
                  </a:lnTo>
                  <a:cubicBezTo>
                    <a:pt x="37892" y="1976"/>
                    <a:pt x="36680" y="317"/>
                    <a:pt x="33661" y="37"/>
                  </a:cubicBezTo>
                  <a:cubicBezTo>
                    <a:pt x="33635" y="35"/>
                    <a:pt x="33609" y="34"/>
                    <a:pt x="33583" y="34"/>
                  </a:cubicBezTo>
                  <a:cubicBezTo>
                    <a:pt x="33040" y="34"/>
                    <a:pt x="32589" y="584"/>
                    <a:pt x="32393" y="1100"/>
                  </a:cubicBezTo>
                  <a:lnTo>
                    <a:pt x="29504" y="8518"/>
                  </a:lnTo>
                  <a:cubicBezTo>
                    <a:pt x="28647" y="10717"/>
                    <a:pt x="26522" y="12171"/>
                    <a:pt x="24174" y="12171"/>
                  </a:cubicBezTo>
                  <a:cubicBezTo>
                    <a:pt x="21807" y="12171"/>
                    <a:pt x="19701" y="10736"/>
                    <a:pt x="18825" y="8537"/>
                  </a:cubicBezTo>
                  <a:lnTo>
                    <a:pt x="18825" y="8518"/>
                  </a:lnTo>
                  <a:lnTo>
                    <a:pt x="155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8996383" y="3877000"/>
              <a:ext cx="195346" cy="526327"/>
            </a:xfrm>
            <a:custGeom>
              <a:avLst/>
              <a:gdLst/>
              <a:ahLst/>
              <a:cxnLst/>
              <a:rect l="l" t="t" r="r" b="b"/>
              <a:pathLst>
                <a:path w="5313" h="14315" extrusionOk="0">
                  <a:moveTo>
                    <a:pt x="5256" y="1"/>
                  </a:moveTo>
                  <a:lnTo>
                    <a:pt x="0" y="5555"/>
                  </a:lnTo>
                  <a:lnTo>
                    <a:pt x="3523" y="11296"/>
                  </a:lnTo>
                  <a:lnTo>
                    <a:pt x="5312" y="14315"/>
                  </a:lnTo>
                  <a:lnTo>
                    <a:pt x="5256" y="1"/>
                  </a:ln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9"/>
            <p:cNvSpPr/>
            <p:nvPr/>
          </p:nvSpPr>
          <p:spPr>
            <a:xfrm>
              <a:off x="8080173" y="3383617"/>
              <a:ext cx="535923" cy="320723"/>
            </a:xfrm>
            <a:custGeom>
              <a:avLst/>
              <a:gdLst/>
              <a:ahLst/>
              <a:cxnLst/>
              <a:rect l="l" t="t" r="r" b="b"/>
              <a:pathLst>
                <a:path w="14576" h="8723" extrusionOk="0">
                  <a:moveTo>
                    <a:pt x="0" y="0"/>
                  </a:moveTo>
                  <a:lnTo>
                    <a:pt x="1976" y="5051"/>
                  </a:lnTo>
                  <a:lnTo>
                    <a:pt x="1976" y="5089"/>
                  </a:lnTo>
                  <a:cubicBezTo>
                    <a:pt x="2833" y="7288"/>
                    <a:pt x="4958" y="8723"/>
                    <a:pt x="7306" y="8723"/>
                  </a:cubicBezTo>
                  <a:cubicBezTo>
                    <a:pt x="9673" y="8723"/>
                    <a:pt x="11779" y="7269"/>
                    <a:pt x="12637" y="5070"/>
                  </a:cubicBezTo>
                  <a:lnTo>
                    <a:pt x="14575" y="93"/>
                  </a:lnTo>
                  <a:lnTo>
                    <a:pt x="14575" y="93"/>
                  </a:lnTo>
                  <a:lnTo>
                    <a:pt x="7977" y="5797"/>
                  </a:lnTo>
                  <a:cubicBezTo>
                    <a:pt x="7819" y="5927"/>
                    <a:pt x="7628" y="5992"/>
                    <a:pt x="7439" y="5992"/>
                  </a:cubicBezTo>
                  <a:cubicBezTo>
                    <a:pt x="7250" y="5992"/>
                    <a:pt x="7064" y="5927"/>
                    <a:pt x="6915" y="5797"/>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9"/>
            <p:cNvSpPr/>
            <p:nvPr/>
          </p:nvSpPr>
          <p:spPr>
            <a:xfrm>
              <a:off x="7779305" y="3835196"/>
              <a:ext cx="100118" cy="241268"/>
            </a:xfrm>
            <a:custGeom>
              <a:avLst/>
              <a:gdLst/>
              <a:ahLst/>
              <a:cxnLst/>
              <a:rect l="l" t="t" r="r" b="b"/>
              <a:pathLst>
                <a:path w="2723" h="6562" extrusionOk="0">
                  <a:moveTo>
                    <a:pt x="2387" y="1"/>
                  </a:moveTo>
                  <a:lnTo>
                    <a:pt x="1" y="6562"/>
                  </a:lnTo>
                  <a:lnTo>
                    <a:pt x="2237" y="2741"/>
                  </a:lnTo>
                  <a:lnTo>
                    <a:pt x="2014" y="3784"/>
                  </a:lnTo>
                  <a:lnTo>
                    <a:pt x="2722" y="3002"/>
                  </a:lnTo>
                  <a:lnTo>
                    <a:pt x="2387" y="1"/>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7923213" y="4192943"/>
              <a:ext cx="65152" cy="220679"/>
            </a:xfrm>
            <a:custGeom>
              <a:avLst/>
              <a:gdLst/>
              <a:ahLst/>
              <a:cxnLst/>
              <a:rect l="l" t="t" r="r" b="b"/>
              <a:pathLst>
                <a:path w="1772" h="6002" extrusionOk="0">
                  <a:moveTo>
                    <a:pt x="1" y="0"/>
                  </a:moveTo>
                  <a:lnTo>
                    <a:pt x="728" y="6002"/>
                  </a:lnTo>
                  <a:lnTo>
                    <a:pt x="1101" y="5032"/>
                  </a:lnTo>
                  <a:cubicBezTo>
                    <a:pt x="1772" y="3280"/>
                    <a:pt x="1343" y="1305"/>
                    <a:pt x="1" y="0"/>
                  </a:cubicBez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8703088" y="4192943"/>
              <a:ext cx="71292" cy="267263"/>
            </a:xfrm>
            <a:custGeom>
              <a:avLst/>
              <a:gdLst/>
              <a:ahLst/>
              <a:cxnLst/>
              <a:rect l="l" t="t" r="r" b="b"/>
              <a:pathLst>
                <a:path w="1939" h="7269" extrusionOk="0">
                  <a:moveTo>
                    <a:pt x="1939" y="0"/>
                  </a:moveTo>
                  <a:lnTo>
                    <a:pt x="1939" y="0"/>
                  </a:lnTo>
                  <a:cubicBezTo>
                    <a:pt x="429" y="1305"/>
                    <a:pt x="0" y="3448"/>
                    <a:pt x="876" y="5219"/>
                  </a:cubicBezTo>
                  <a:lnTo>
                    <a:pt x="1883" y="7269"/>
                  </a:lnTo>
                  <a:lnTo>
                    <a:pt x="1939"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9"/>
            <p:cNvSpPr/>
            <p:nvPr/>
          </p:nvSpPr>
          <p:spPr>
            <a:xfrm>
              <a:off x="8792838" y="3785192"/>
              <a:ext cx="117913" cy="270021"/>
            </a:xfrm>
            <a:custGeom>
              <a:avLst/>
              <a:gdLst/>
              <a:ahLst/>
              <a:cxnLst/>
              <a:rect l="l" t="t" r="r" b="b"/>
              <a:pathLst>
                <a:path w="3207" h="7344" extrusionOk="0">
                  <a:moveTo>
                    <a:pt x="1" y="0"/>
                  </a:moveTo>
                  <a:lnTo>
                    <a:pt x="1660" y="6561"/>
                  </a:lnTo>
                  <a:lnTo>
                    <a:pt x="1268" y="4306"/>
                  </a:lnTo>
                  <a:lnTo>
                    <a:pt x="3207" y="7344"/>
                  </a:lnTo>
                  <a:lnTo>
                    <a:pt x="1" y="0"/>
                  </a:lnTo>
                  <a:close/>
                </a:path>
              </a:pathLst>
            </a:custGeom>
            <a:solidFill>
              <a:srgbClr val="EF75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9"/>
            <p:cNvSpPr/>
            <p:nvPr/>
          </p:nvSpPr>
          <p:spPr>
            <a:xfrm>
              <a:off x="6722607" y="3035944"/>
              <a:ext cx="1084862" cy="1071883"/>
            </a:xfrm>
            <a:custGeom>
              <a:avLst/>
              <a:gdLst/>
              <a:ahLst/>
              <a:cxnLst/>
              <a:rect l="l" t="t" r="r" b="b"/>
              <a:pathLst>
                <a:path w="29506" h="29153" extrusionOk="0">
                  <a:moveTo>
                    <a:pt x="14804" y="1"/>
                  </a:moveTo>
                  <a:cubicBezTo>
                    <a:pt x="14335" y="1"/>
                    <a:pt x="13867" y="23"/>
                    <a:pt x="13402" y="63"/>
                  </a:cubicBezTo>
                  <a:cubicBezTo>
                    <a:pt x="11967" y="156"/>
                    <a:pt x="10550" y="473"/>
                    <a:pt x="9208" y="994"/>
                  </a:cubicBezTo>
                  <a:cubicBezTo>
                    <a:pt x="7847" y="1516"/>
                    <a:pt x="6655" y="2374"/>
                    <a:pt x="5741" y="3492"/>
                  </a:cubicBezTo>
                  <a:cubicBezTo>
                    <a:pt x="4269" y="5319"/>
                    <a:pt x="4008" y="7574"/>
                    <a:pt x="4194" y="9848"/>
                  </a:cubicBezTo>
                  <a:cubicBezTo>
                    <a:pt x="4232" y="10127"/>
                    <a:pt x="4530" y="11376"/>
                    <a:pt x="4381" y="11525"/>
                  </a:cubicBezTo>
                  <a:cubicBezTo>
                    <a:pt x="3412" y="12681"/>
                    <a:pt x="1361" y="13780"/>
                    <a:pt x="728" y="15253"/>
                  </a:cubicBezTo>
                  <a:cubicBezTo>
                    <a:pt x="38" y="17005"/>
                    <a:pt x="1" y="18943"/>
                    <a:pt x="653" y="20714"/>
                  </a:cubicBezTo>
                  <a:cubicBezTo>
                    <a:pt x="1045" y="21776"/>
                    <a:pt x="1716" y="22839"/>
                    <a:pt x="1604" y="23975"/>
                  </a:cubicBezTo>
                  <a:cubicBezTo>
                    <a:pt x="1529" y="24721"/>
                    <a:pt x="1138" y="25336"/>
                    <a:pt x="858" y="25970"/>
                  </a:cubicBezTo>
                  <a:cubicBezTo>
                    <a:pt x="579" y="26622"/>
                    <a:pt x="355" y="27461"/>
                    <a:pt x="672" y="28113"/>
                  </a:cubicBezTo>
                  <a:cubicBezTo>
                    <a:pt x="1037" y="28934"/>
                    <a:pt x="1996" y="29153"/>
                    <a:pt x="3015" y="29153"/>
                  </a:cubicBezTo>
                  <a:cubicBezTo>
                    <a:pt x="4079" y="29153"/>
                    <a:pt x="5207" y="28915"/>
                    <a:pt x="5797" y="28877"/>
                  </a:cubicBezTo>
                  <a:cubicBezTo>
                    <a:pt x="8276" y="28710"/>
                    <a:pt x="10755" y="28505"/>
                    <a:pt x="13215" y="28244"/>
                  </a:cubicBezTo>
                  <a:cubicBezTo>
                    <a:pt x="13868" y="28188"/>
                    <a:pt x="14501" y="28113"/>
                    <a:pt x="15154" y="28039"/>
                  </a:cubicBezTo>
                  <a:cubicBezTo>
                    <a:pt x="15806" y="27964"/>
                    <a:pt x="16440" y="27908"/>
                    <a:pt x="17092" y="27834"/>
                  </a:cubicBezTo>
                  <a:cubicBezTo>
                    <a:pt x="19552" y="27554"/>
                    <a:pt x="22012" y="27237"/>
                    <a:pt x="24473" y="26864"/>
                  </a:cubicBezTo>
                  <a:cubicBezTo>
                    <a:pt x="25610" y="26697"/>
                    <a:pt x="28927" y="26827"/>
                    <a:pt x="29337" y="25038"/>
                  </a:cubicBezTo>
                  <a:cubicBezTo>
                    <a:pt x="29505" y="24330"/>
                    <a:pt x="29132" y="23547"/>
                    <a:pt x="28704" y="22988"/>
                  </a:cubicBezTo>
                  <a:cubicBezTo>
                    <a:pt x="28294" y="22428"/>
                    <a:pt x="27790" y="21907"/>
                    <a:pt x="27567" y="21180"/>
                  </a:cubicBezTo>
                  <a:cubicBezTo>
                    <a:pt x="27231" y="20080"/>
                    <a:pt x="27679" y="18925"/>
                    <a:pt x="27846" y="17788"/>
                  </a:cubicBezTo>
                  <a:cubicBezTo>
                    <a:pt x="28126" y="15924"/>
                    <a:pt x="27697" y="14041"/>
                    <a:pt x="26653" y="12476"/>
                  </a:cubicBezTo>
                  <a:cubicBezTo>
                    <a:pt x="25721" y="11171"/>
                    <a:pt x="24454" y="10407"/>
                    <a:pt x="23261" y="9512"/>
                  </a:cubicBezTo>
                  <a:cubicBezTo>
                    <a:pt x="23038" y="9307"/>
                    <a:pt x="23056" y="8021"/>
                    <a:pt x="23000" y="7704"/>
                  </a:cubicBezTo>
                  <a:cubicBezTo>
                    <a:pt x="22814" y="6549"/>
                    <a:pt x="22534" y="5430"/>
                    <a:pt x="22143" y="4331"/>
                  </a:cubicBezTo>
                  <a:cubicBezTo>
                    <a:pt x="21491" y="2597"/>
                    <a:pt x="20391" y="1311"/>
                    <a:pt x="18676" y="659"/>
                  </a:cubicBezTo>
                  <a:cubicBezTo>
                    <a:pt x="17439" y="178"/>
                    <a:pt x="16121" y="1"/>
                    <a:pt x="14804"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7947222" y="3892038"/>
              <a:ext cx="649682" cy="1133873"/>
            </a:xfrm>
            <a:custGeom>
              <a:avLst/>
              <a:gdLst/>
              <a:ahLst/>
              <a:cxnLst/>
              <a:rect l="l" t="t" r="r" b="b"/>
              <a:pathLst>
                <a:path w="17670" h="30839" extrusionOk="0">
                  <a:moveTo>
                    <a:pt x="13004" y="1"/>
                  </a:moveTo>
                  <a:cubicBezTo>
                    <a:pt x="12994" y="1"/>
                    <a:pt x="12983" y="1"/>
                    <a:pt x="12972" y="2"/>
                  </a:cubicBezTo>
                  <a:cubicBezTo>
                    <a:pt x="12674" y="39"/>
                    <a:pt x="12451" y="281"/>
                    <a:pt x="12451" y="580"/>
                  </a:cubicBezTo>
                  <a:lnTo>
                    <a:pt x="12339" y="4195"/>
                  </a:lnTo>
                  <a:cubicBezTo>
                    <a:pt x="12339" y="4345"/>
                    <a:pt x="12208" y="4456"/>
                    <a:pt x="12078" y="4475"/>
                  </a:cubicBezTo>
                  <a:lnTo>
                    <a:pt x="11985" y="4475"/>
                  </a:lnTo>
                  <a:cubicBezTo>
                    <a:pt x="11854" y="4475"/>
                    <a:pt x="11742" y="4382"/>
                    <a:pt x="11705" y="4270"/>
                  </a:cubicBezTo>
                  <a:lnTo>
                    <a:pt x="11034" y="1474"/>
                  </a:lnTo>
                  <a:cubicBezTo>
                    <a:pt x="10941" y="1139"/>
                    <a:pt x="10643" y="915"/>
                    <a:pt x="10326" y="915"/>
                  </a:cubicBezTo>
                  <a:cubicBezTo>
                    <a:pt x="10009" y="1008"/>
                    <a:pt x="9823" y="1325"/>
                    <a:pt x="9916" y="1623"/>
                  </a:cubicBezTo>
                  <a:cubicBezTo>
                    <a:pt x="9916" y="1623"/>
                    <a:pt x="10904" y="5649"/>
                    <a:pt x="10904" y="5668"/>
                  </a:cubicBezTo>
                  <a:cubicBezTo>
                    <a:pt x="10978" y="6022"/>
                    <a:pt x="10941" y="6395"/>
                    <a:pt x="10829" y="6749"/>
                  </a:cubicBezTo>
                  <a:cubicBezTo>
                    <a:pt x="10792" y="6870"/>
                    <a:pt x="10685" y="6931"/>
                    <a:pt x="10575" y="6931"/>
                  </a:cubicBezTo>
                  <a:cubicBezTo>
                    <a:pt x="10466" y="6931"/>
                    <a:pt x="10354" y="6870"/>
                    <a:pt x="10307" y="6749"/>
                  </a:cubicBezTo>
                  <a:lnTo>
                    <a:pt x="9804" y="5258"/>
                  </a:lnTo>
                  <a:cubicBezTo>
                    <a:pt x="9722" y="5025"/>
                    <a:pt x="9509" y="4883"/>
                    <a:pt x="9276" y="4883"/>
                  </a:cubicBezTo>
                  <a:cubicBezTo>
                    <a:pt x="9192" y="4883"/>
                    <a:pt x="9105" y="4901"/>
                    <a:pt x="9021" y="4941"/>
                  </a:cubicBezTo>
                  <a:cubicBezTo>
                    <a:pt x="8760" y="5090"/>
                    <a:pt x="8648" y="5407"/>
                    <a:pt x="8760" y="5687"/>
                  </a:cubicBezTo>
                  <a:lnTo>
                    <a:pt x="9301" y="7234"/>
                  </a:lnTo>
                  <a:cubicBezTo>
                    <a:pt x="9431" y="8128"/>
                    <a:pt x="9711" y="8985"/>
                    <a:pt x="10121" y="9806"/>
                  </a:cubicBezTo>
                  <a:lnTo>
                    <a:pt x="9804" y="10495"/>
                  </a:lnTo>
                  <a:lnTo>
                    <a:pt x="9450" y="11259"/>
                  </a:lnTo>
                  <a:lnTo>
                    <a:pt x="9468" y="11259"/>
                  </a:lnTo>
                  <a:lnTo>
                    <a:pt x="5275" y="18156"/>
                  </a:lnTo>
                  <a:cubicBezTo>
                    <a:pt x="5349" y="18379"/>
                    <a:pt x="5312" y="18640"/>
                    <a:pt x="5182" y="18845"/>
                  </a:cubicBezTo>
                  <a:lnTo>
                    <a:pt x="4585" y="19758"/>
                  </a:lnTo>
                  <a:lnTo>
                    <a:pt x="112" y="26543"/>
                  </a:lnTo>
                  <a:lnTo>
                    <a:pt x="0" y="26710"/>
                  </a:lnTo>
                  <a:lnTo>
                    <a:pt x="1808" y="28835"/>
                  </a:lnTo>
                  <a:cubicBezTo>
                    <a:pt x="2882" y="30278"/>
                    <a:pt x="4127" y="30839"/>
                    <a:pt x="5288" y="30839"/>
                  </a:cubicBezTo>
                  <a:cubicBezTo>
                    <a:pt x="6304" y="30839"/>
                    <a:pt x="7256" y="30410"/>
                    <a:pt x="7977" y="29767"/>
                  </a:cubicBezTo>
                  <a:cubicBezTo>
                    <a:pt x="8462" y="29320"/>
                    <a:pt x="8835" y="28742"/>
                    <a:pt x="9040" y="28108"/>
                  </a:cubicBezTo>
                  <a:lnTo>
                    <a:pt x="14072" y="12471"/>
                  </a:lnTo>
                  <a:lnTo>
                    <a:pt x="14091" y="12471"/>
                  </a:lnTo>
                  <a:lnTo>
                    <a:pt x="14296" y="11781"/>
                  </a:lnTo>
                  <a:lnTo>
                    <a:pt x="14333" y="11707"/>
                  </a:lnTo>
                  <a:cubicBezTo>
                    <a:pt x="15209" y="10272"/>
                    <a:pt x="15899" y="8725"/>
                    <a:pt x="16383" y="7103"/>
                  </a:cubicBezTo>
                  <a:lnTo>
                    <a:pt x="17539" y="4121"/>
                  </a:lnTo>
                  <a:cubicBezTo>
                    <a:pt x="17669" y="3823"/>
                    <a:pt x="17520" y="3469"/>
                    <a:pt x="17203" y="3357"/>
                  </a:cubicBezTo>
                  <a:cubicBezTo>
                    <a:pt x="17147" y="3339"/>
                    <a:pt x="17091" y="3331"/>
                    <a:pt x="17036" y="3331"/>
                  </a:cubicBezTo>
                  <a:cubicBezTo>
                    <a:pt x="16799" y="3331"/>
                    <a:pt x="16586" y="3484"/>
                    <a:pt x="16495" y="3711"/>
                  </a:cubicBezTo>
                  <a:lnTo>
                    <a:pt x="15936" y="5053"/>
                  </a:lnTo>
                  <a:cubicBezTo>
                    <a:pt x="15888" y="5179"/>
                    <a:pt x="15774" y="5244"/>
                    <a:pt x="15660" y="5244"/>
                  </a:cubicBezTo>
                  <a:cubicBezTo>
                    <a:pt x="15555" y="5244"/>
                    <a:pt x="15449" y="5188"/>
                    <a:pt x="15395" y="5071"/>
                  </a:cubicBezTo>
                  <a:cubicBezTo>
                    <a:pt x="15302" y="4885"/>
                    <a:pt x="15284" y="4661"/>
                    <a:pt x="15321" y="4438"/>
                  </a:cubicBezTo>
                  <a:lnTo>
                    <a:pt x="15917" y="1232"/>
                  </a:lnTo>
                  <a:cubicBezTo>
                    <a:pt x="15973" y="896"/>
                    <a:pt x="15750" y="580"/>
                    <a:pt x="15414" y="561"/>
                  </a:cubicBezTo>
                  <a:cubicBezTo>
                    <a:pt x="15401" y="560"/>
                    <a:pt x="15389" y="560"/>
                    <a:pt x="15377" y="560"/>
                  </a:cubicBezTo>
                  <a:cubicBezTo>
                    <a:pt x="15094" y="560"/>
                    <a:pt x="14853" y="760"/>
                    <a:pt x="14799" y="1046"/>
                  </a:cubicBezTo>
                  <a:lnTo>
                    <a:pt x="14240" y="4140"/>
                  </a:lnTo>
                  <a:cubicBezTo>
                    <a:pt x="14207" y="4334"/>
                    <a:pt x="14034" y="4486"/>
                    <a:pt x="13843" y="4486"/>
                  </a:cubicBezTo>
                  <a:cubicBezTo>
                    <a:pt x="13814" y="4486"/>
                    <a:pt x="13785" y="4482"/>
                    <a:pt x="13755" y="4475"/>
                  </a:cubicBezTo>
                  <a:cubicBezTo>
                    <a:pt x="13569" y="4438"/>
                    <a:pt x="13438" y="4289"/>
                    <a:pt x="13457" y="4102"/>
                  </a:cubicBezTo>
                  <a:lnTo>
                    <a:pt x="13550" y="580"/>
                  </a:lnTo>
                  <a:cubicBezTo>
                    <a:pt x="13568" y="255"/>
                    <a:pt x="13308" y="1"/>
                    <a:pt x="13004"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8333722" y="4127975"/>
              <a:ext cx="56218" cy="79381"/>
            </a:xfrm>
            <a:custGeom>
              <a:avLst/>
              <a:gdLst/>
              <a:ahLst/>
              <a:cxnLst/>
              <a:rect l="l" t="t" r="r" b="b"/>
              <a:pathLst>
                <a:path w="1529" h="2159" extrusionOk="0">
                  <a:moveTo>
                    <a:pt x="216" y="1"/>
                  </a:moveTo>
                  <a:cubicBezTo>
                    <a:pt x="152" y="1"/>
                    <a:pt x="84" y="39"/>
                    <a:pt x="56" y="108"/>
                  </a:cubicBezTo>
                  <a:cubicBezTo>
                    <a:pt x="0" y="201"/>
                    <a:pt x="37" y="295"/>
                    <a:pt x="131" y="351"/>
                  </a:cubicBezTo>
                  <a:cubicBezTo>
                    <a:pt x="187" y="369"/>
                    <a:pt x="1156" y="872"/>
                    <a:pt x="1063" y="1953"/>
                  </a:cubicBezTo>
                  <a:cubicBezTo>
                    <a:pt x="1063" y="2047"/>
                    <a:pt x="1137" y="2140"/>
                    <a:pt x="1230" y="2158"/>
                  </a:cubicBezTo>
                  <a:lnTo>
                    <a:pt x="1249" y="2158"/>
                  </a:lnTo>
                  <a:cubicBezTo>
                    <a:pt x="1342" y="2140"/>
                    <a:pt x="1398" y="2065"/>
                    <a:pt x="1417" y="1991"/>
                  </a:cubicBezTo>
                  <a:cubicBezTo>
                    <a:pt x="1529" y="649"/>
                    <a:pt x="336" y="34"/>
                    <a:pt x="280" y="15"/>
                  </a:cubicBezTo>
                  <a:cubicBezTo>
                    <a:pt x="261" y="5"/>
                    <a:pt x="239" y="1"/>
                    <a:pt x="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6460822" y="3979802"/>
              <a:ext cx="1683106" cy="1229432"/>
            </a:xfrm>
            <a:custGeom>
              <a:avLst/>
              <a:gdLst/>
              <a:ahLst/>
              <a:cxnLst/>
              <a:rect l="l" t="t" r="r" b="b"/>
              <a:pathLst>
                <a:path w="45777" h="33438" extrusionOk="0">
                  <a:moveTo>
                    <a:pt x="29370" y="0"/>
                  </a:moveTo>
                  <a:cubicBezTo>
                    <a:pt x="29341" y="0"/>
                    <a:pt x="29311" y="0"/>
                    <a:pt x="29282" y="1"/>
                  </a:cubicBezTo>
                  <a:lnTo>
                    <a:pt x="17316" y="206"/>
                  </a:lnTo>
                  <a:cubicBezTo>
                    <a:pt x="13998" y="261"/>
                    <a:pt x="10867" y="1958"/>
                    <a:pt x="8668" y="4884"/>
                  </a:cubicBezTo>
                  <a:lnTo>
                    <a:pt x="206" y="16216"/>
                  </a:lnTo>
                  <a:cubicBezTo>
                    <a:pt x="38" y="16440"/>
                    <a:pt x="1" y="16738"/>
                    <a:pt x="113" y="16999"/>
                  </a:cubicBezTo>
                  <a:lnTo>
                    <a:pt x="262" y="17390"/>
                  </a:lnTo>
                  <a:lnTo>
                    <a:pt x="3896" y="26467"/>
                  </a:lnTo>
                  <a:cubicBezTo>
                    <a:pt x="3952" y="26616"/>
                    <a:pt x="4064" y="26746"/>
                    <a:pt x="4195" y="26821"/>
                  </a:cubicBezTo>
                  <a:cubicBezTo>
                    <a:pt x="4275" y="26865"/>
                    <a:pt x="4362" y="26885"/>
                    <a:pt x="4449" y="26885"/>
                  </a:cubicBezTo>
                  <a:cubicBezTo>
                    <a:pt x="4621" y="26885"/>
                    <a:pt x="4791" y="26802"/>
                    <a:pt x="4903" y="26653"/>
                  </a:cubicBezTo>
                  <a:lnTo>
                    <a:pt x="8519" y="22087"/>
                  </a:lnTo>
                  <a:lnTo>
                    <a:pt x="9096" y="21323"/>
                  </a:lnTo>
                  <a:cubicBezTo>
                    <a:pt x="9171" y="21248"/>
                    <a:pt x="9246" y="21192"/>
                    <a:pt x="9320" y="21155"/>
                  </a:cubicBezTo>
                  <a:cubicBezTo>
                    <a:pt x="9395" y="21117"/>
                    <a:pt x="9474" y="21100"/>
                    <a:pt x="9552" y="21100"/>
                  </a:cubicBezTo>
                  <a:cubicBezTo>
                    <a:pt x="9900" y="21100"/>
                    <a:pt x="10235" y="21450"/>
                    <a:pt x="10159" y="21938"/>
                  </a:cubicBezTo>
                  <a:lnTo>
                    <a:pt x="8575" y="32580"/>
                  </a:lnTo>
                  <a:cubicBezTo>
                    <a:pt x="8519" y="33028"/>
                    <a:pt x="8817" y="33438"/>
                    <a:pt x="9190" y="33438"/>
                  </a:cubicBezTo>
                  <a:lnTo>
                    <a:pt x="34407" y="33438"/>
                  </a:lnTo>
                  <a:cubicBezTo>
                    <a:pt x="34799" y="33400"/>
                    <a:pt x="35078" y="33028"/>
                    <a:pt x="35022" y="32655"/>
                  </a:cubicBezTo>
                  <a:lnTo>
                    <a:pt x="33997" y="19049"/>
                  </a:lnTo>
                  <a:cubicBezTo>
                    <a:pt x="33960" y="18588"/>
                    <a:pt x="34280" y="18269"/>
                    <a:pt x="34608" y="18269"/>
                  </a:cubicBezTo>
                  <a:cubicBezTo>
                    <a:pt x="34771" y="18269"/>
                    <a:pt x="34936" y="18348"/>
                    <a:pt x="35059" y="18527"/>
                  </a:cubicBezTo>
                  <a:lnTo>
                    <a:pt x="39384" y="24454"/>
                  </a:lnTo>
                  <a:cubicBezTo>
                    <a:pt x="39492" y="24626"/>
                    <a:pt x="39672" y="24710"/>
                    <a:pt x="39851" y="24710"/>
                  </a:cubicBezTo>
                  <a:cubicBezTo>
                    <a:pt x="40040" y="24710"/>
                    <a:pt x="40229" y="24617"/>
                    <a:pt x="40334" y="24435"/>
                  </a:cubicBezTo>
                  <a:lnTo>
                    <a:pt x="40427" y="24286"/>
                  </a:lnTo>
                  <a:lnTo>
                    <a:pt x="40539" y="24118"/>
                  </a:lnTo>
                  <a:lnTo>
                    <a:pt x="45012" y="17334"/>
                  </a:lnTo>
                  <a:lnTo>
                    <a:pt x="45609" y="16440"/>
                  </a:lnTo>
                  <a:cubicBezTo>
                    <a:pt x="45758" y="16234"/>
                    <a:pt x="45776" y="15974"/>
                    <a:pt x="45702" y="15731"/>
                  </a:cubicBezTo>
                  <a:cubicBezTo>
                    <a:pt x="45683" y="15657"/>
                    <a:pt x="45646" y="15582"/>
                    <a:pt x="45590" y="15526"/>
                  </a:cubicBezTo>
                  <a:lnTo>
                    <a:pt x="45068" y="14818"/>
                  </a:lnTo>
                  <a:lnTo>
                    <a:pt x="43111" y="12171"/>
                  </a:lnTo>
                  <a:lnTo>
                    <a:pt x="40483" y="8593"/>
                  </a:lnTo>
                  <a:lnTo>
                    <a:pt x="37967" y="5201"/>
                  </a:lnTo>
                  <a:cubicBezTo>
                    <a:pt x="37650" y="4772"/>
                    <a:pt x="37315" y="4343"/>
                    <a:pt x="36998" y="3896"/>
                  </a:cubicBezTo>
                  <a:cubicBezTo>
                    <a:pt x="36439" y="3057"/>
                    <a:pt x="35730" y="2330"/>
                    <a:pt x="34910" y="1753"/>
                  </a:cubicBezTo>
                  <a:cubicBezTo>
                    <a:pt x="33294" y="614"/>
                    <a:pt x="31353" y="0"/>
                    <a:pt x="29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6947403" y="3979802"/>
              <a:ext cx="611995" cy="187808"/>
            </a:xfrm>
            <a:custGeom>
              <a:avLst/>
              <a:gdLst/>
              <a:ahLst/>
              <a:cxnLst/>
              <a:rect l="l" t="t" r="r" b="b"/>
              <a:pathLst>
                <a:path w="16645" h="5108" extrusionOk="0">
                  <a:moveTo>
                    <a:pt x="16551" y="1"/>
                  </a:moveTo>
                  <a:lnTo>
                    <a:pt x="13289" y="56"/>
                  </a:lnTo>
                  <a:lnTo>
                    <a:pt x="4101" y="206"/>
                  </a:lnTo>
                  <a:cubicBezTo>
                    <a:pt x="2684" y="243"/>
                    <a:pt x="1286" y="560"/>
                    <a:pt x="0" y="1137"/>
                  </a:cubicBezTo>
                  <a:cubicBezTo>
                    <a:pt x="447" y="2200"/>
                    <a:pt x="2199" y="5107"/>
                    <a:pt x="8220" y="5107"/>
                  </a:cubicBezTo>
                  <a:cubicBezTo>
                    <a:pt x="14072" y="5107"/>
                    <a:pt x="16066" y="1473"/>
                    <a:pt x="166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7655288" y="4494437"/>
              <a:ext cx="159019" cy="412605"/>
            </a:xfrm>
            <a:custGeom>
              <a:avLst/>
              <a:gdLst/>
              <a:ahLst/>
              <a:cxnLst/>
              <a:rect l="l" t="t" r="r" b="b"/>
              <a:pathLst>
                <a:path w="4325" h="11222" extrusionOk="0">
                  <a:moveTo>
                    <a:pt x="0" y="1"/>
                  </a:moveTo>
                  <a:lnTo>
                    <a:pt x="1883" y="11221"/>
                  </a:lnTo>
                  <a:lnTo>
                    <a:pt x="1846" y="9450"/>
                  </a:lnTo>
                  <a:lnTo>
                    <a:pt x="1510" y="5052"/>
                  </a:lnTo>
                  <a:cubicBezTo>
                    <a:pt x="1473" y="4847"/>
                    <a:pt x="1547" y="4623"/>
                    <a:pt x="1696" y="4474"/>
                  </a:cubicBezTo>
                  <a:lnTo>
                    <a:pt x="1696" y="4400"/>
                  </a:lnTo>
                  <a:lnTo>
                    <a:pt x="1734" y="4437"/>
                  </a:lnTo>
                  <a:cubicBezTo>
                    <a:pt x="1839" y="4324"/>
                    <a:pt x="1976" y="4270"/>
                    <a:pt x="2112" y="4270"/>
                  </a:cubicBezTo>
                  <a:cubicBezTo>
                    <a:pt x="2290" y="4270"/>
                    <a:pt x="2467" y="4361"/>
                    <a:pt x="2572" y="4530"/>
                  </a:cubicBezTo>
                  <a:lnTo>
                    <a:pt x="4138" y="6636"/>
                  </a:lnTo>
                  <a:lnTo>
                    <a:pt x="4324" y="6822"/>
                  </a:lnTo>
                  <a:lnTo>
                    <a:pt x="2591" y="3729"/>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6636277" y="3871375"/>
              <a:ext cx="385176" cy="397420"/>
            </a:xfrm>
            <a:custGeom>
              <a:avLst/>
              <a:gdLst/>
              <a:ahLst/>
              <a:cxnLst/>
              <a:rect l="l" t="t" r="r" b="b"/>
              <a:pathLst>
                <a:path w="10476" h="10809" extrusionOk="0">
                  <a:moveTo>
                    <a:pt x="6756" y="0"/>
                  </a:moveTo>
                  <a:cubicBezTo>
                    <a:pt x="5934" y="0"/>
                    <a:pt x="4931" y="210"/>
                    <a:pt x="3709" y="732"/>
                  </a:cubicBezTo>
                  <a:lnTo>
                    <a:pt x="820" y="2763"/>
                  </a:lnTo>
                  <a:cubicBezTo>
                    <a:pt x="299" y="3117"/>
                    <a:pt x="0" y="3714"/>
                    <a:pt x="19" y="4347"/>
                  </a:cubicBezTo>
                  <a:lnTo>
                    <a:pt x="75" y="8131"/>
                  </a:lnTo>
                  <a:cubicBezTo>
                    <a:pt x="75" y="8872"/>
                    <a:pt x="672" y="9456"/>
                    <a:pt x="1405" y="9456"/>
                  </a:cubicBezTo>
                  <a:cubicBezTo>
                    <a:pt x="1427" y="9456"/>
                    <a:pt x="1450" y="9455"/>
                    <a:pt x="1473" y="9454"/>
                  </a:cubicBezTo>
                  <a:lnTo>
                    <a:pt x="2231" y="9399"/>
                  </a:lnTo>
                  <a:lnTo>
                    <a:pt x="2231" y="9399"/>
                  </a:lnTo>
                  <a:lnTo>
                    <a:pt x="2554" y="10405"/>
                  </a:lnTo>
                  <a:cubicBezTo>
                    <a:pt x="2642" y="10658"/>
                    <a:pt x="2877" y="10808"/>
                    <a:pt x="3118" y="10808"/>
                  </a:cubicBezTo>
                  <a:cubicBezTo>
                    <a:pt x="3232" y="10808"/>
                    <a:pt x="3347" y="10775"/>
                    <a:pt x="3448" y="10703"/>
                  </a:cubicBezTo>
                  <a:cubicBezTo>
                    <a:pt x="3728" y="10498"/>
                    <a:pt x="3877" y="10144"/>
                    <a:pt x="3840" y="9790"/>
                  </a:cubicBezTo>
                  <a:lnTo>
                    <a:pt x="3542" y="6062"/>
                  </a:lnTo>
                  <a:lnTo>
                    <a:pt x="4436" y="10218"/>
                  </a:lnTo>
                  <a:cubicBezTo>
                    <a:pt x="4469" y="10395"/>
                    <a:pt x="4621" y="10494"/>
                    <a:pt x="4773" y="10494"/>
                  </a:cubicBezTo>
                  <a:cubicBezTo>
                    <a:pt x="4878" y="10494"/>
                    <a:pt x="4983" y="10447"/>
                    <a:pt x="5051" y="10349"/>
                  </a:cubicBezTo>
                  <a:cubicBezTo>
                    <a:pt x="5666" y="9380"/>
                    <a:pt x="5965" y="8243"/>
                    <a:pt x="5871" y="7087"/>
                  </a:cubicBezTo>
                  <a:lnTo>
                    <a:pt x="5778" y="6081"/>
                  </a:lnTo>
                  <a:lnTo>
                    <a:pt x="5778" y="6081"/>
                  </a:lnTo>
                  <a:cubicBezTo>
                    <a:pt x="5848" y="6084"/>
                    <a:pt x="5918" y="6085"/>
                    <a:pt x="5988" y="6085"/>
                  </a:cubicBezTo>
                  <a:cubicBezTo>
                    <a:pt x="7350" y="6085"/>
                    <a:pt x="8682" y="5568"/>
                    <a:pt x="9692" y="4646"/>
                  </a:cubicBezTo>
                  <a:cubicBezTo>
                    <a:pt x="10289" y="4068"/>
                    <a:pt x="10475" y="3192"/>
                    <a:pt x="10177" y="2428"/>
                  </a:cubicBezTo>
                  <a:cubicBezTo>
                    <a:pt x="9776" y="1358"/>
                    <a:pt x="8847" y="0"/>
                    <a:pt x="6756"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6678743" y="4114629"/>
              <a:ext cx="38422" cy="103023"/>
            </a:xfrm>
            <a:custGeom>
              <a:avLst/>
              <a:gdLst/>
              <a:ahLst/>
              <a:cxnLst/>
              <a:rect l="l" t="t" r="r" b="b"/>
              <a:pathLst>
                <a:path w="1045" h="2802" extrusionOk="0">
                  <a:moveTo>
                    <a:pt x="170" y="1"/>
                  </a:moveTo>
                  <a:cubicBezTo>
                    <a:pt x="157" y="1"/>
                    <a:pt x="144" y="2"/>
                    <a:pt x="131" y="5"/>
                  </a:cubicBezTo>
                  <a:cubicBezTo>
                    <a:pt x="38" y="24"/>
                    <a:pt x="1" y="117"/>
                    <a:pt x="20" y="192"/>
                  </a:cubicBezTo>
                  <a:lnTo>
                    <a:pt x="728" y="2689"/>
                  </a:lnTo>
                  <a:cubicBezTo>
                    <a:pt x="746" y="2745"/>
                    <a:pt x="784" y="2782"/>
                    <a:pt x="840" y="2801"/>
                  </a:cubicBezTo>
                  <a:lnTo>
                    <a:pt x="914" y="2801"/>
                  </a:lnTo>
                  <a:cubicBezTo>
                    <a:pt x="989" y="2782"/>
                    <a:pt x="1045" y="2689"/>
                    <a:pt x="1007" y="2615"/>
                  </a:cubicBezTo>
                  <a:lnTo>
                    <a:pt x="318" y="117"/>
                  </a:lnTo>
                  <a:cubicBezTo>
                    <a:pt x="302" y="39"/>
                    <a:pt x="235" y="1"/>
                    <a:pt x="170"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6746616" y="4098341"/>
              <a:ext cx="36804" cy="13751"/>
            </a:xfrm>
            <a:custGeom>
              <a:avLst/>
              <a:gdLst/>
              <a:ahLst/>
              <a:cxnLst/>
              <a:rect l="l" t="t" r="r" b="b"/>
              <a:pathLst>
                <a:path w="1001" h="374" extrusionOk="0">
                  <a:moveTo>
                    <a:pt x="800" y="0"/>
                  </a:moveTo>
                  <a:cubicBezTo>
                    <a:pt x="795" y="0"/>
                    <a:pt x="789" y="0"/>
                    <a:pt x="783" y="1"/>
                  </a:cubicBezTo>
                  <a:cubicBezTo>
                    <a:pt x="447" y="38"/>
                    <a:pt x="131" y="76"/>
                    <a:pt x="131" y="76"/>
                  </a:cubicBezTo>
                  <a:cubicBezTo>
                    <a:pt x="56" y="94"/>
                    <a:pt x="0" y="169"/>
                    <a:pt x="19" y="243"/>
                  </a:cubicBezTo>
                  <a:cubicBezTo>
                    <a:pt x="19" y="318"/>
                    <a:pt x="75" y="374"/>
                    <a:pt x="131" y="374"/>
                  </a:cubicBezTo>
                  <a:lnTo>
                    <a:pt x="187" y="374"/>
                  </a:lnTo>
                  <a:lnTo>
                    <a:pt x="820" y="299"/>
                  </a:lnTo>
                  <a:cubicBezTo>
                    <a:pt x="1001" y="263"/>
                    <a:pt x="971" y="0"/>
                    <a:pt x="800"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6668485" y="4109297"/>
              <a:ext cx="36841" cy="14450"/>
            </a:xfrm>
            <a:custGeom>
              <a:avLst/>
              <a:gdLst/>
              <a:ahLst/>
              <a:cxnLst/>
              <a:rect l="l" t="t" r="r" b="b"/>
              <a:pathLst>
                <a:path w="1002" h="393" extrusionOk="0">
                  <a:moveTo>
                    <a:pt x="801" y="0"/>
                  </a:moveTo>
                  <a:cubicBezTo>
                    <a:pt x="795" y="0"/>
                    <a:pt x="789" y="1"/>
                    <a:pt x="783" y="1"/>
                  </a:cubicBezTo>
                  <a:cubicBezTo>
                    <a:pt x="448" y="38"/>
                    <a:pt x="149" y="76"/>
                    <a:pt x="149" y="76"/>
                  </a:cubicBezTo>
                  <a:cubicBezTo>
                    <a:pt x="56" y="94"/>
                    <a:pt x="0" y="169"/>
                    <a:pt x="19" y="262"/>
                  </a:cubicBezTo>
                  <a:cubicBezTo>
                    <a:pt x="19" y="318"/>
                    <a:pt x="75" y="374"/>
                    <a:pt x="131" y="393"/>
                  </a:cubicBezTo>
                  <a:lnTo>
                    <a:pt x="187" y="393"/>
                  </a:lnTo>
                  <a:lnTo>
                    <a:pt x="820" y="299"/>
                  </a:lnTo>
                  <a:cubicBezTo>
                    <a:pt x="1001" y="281"/>
                    <a:pt x="989" y="0"/>
                    <a:pt x="801"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6833240" y="4074295"/>
              <a:ext cx="18237" cy="33017"/>
            </a:xfrm>
            <a:custGeom>
              <a:avLst/>
              <a:gdLst/>
              <a:ahLst/>
              <a:cxnLst/>
              <a:rect l="l" t="t" r="r" b="b"/>
              <a:pathLst>
                <a:path w="496" h="898" extrusionOk="0">
                  <a:moveTo>
                    <a:pt x="193" y="0"/>
                  </a:moveTo>
                  <a:cubicBezTo>
                    <a:pt x="98" y="0"/>
                    <a:pt x="1" y="89"/>
                    <a:pt x="48" y="208"/>
                  </a:cubicBezTo>
                  <a:cubicBezTo>
                    <a:pt x="123" y="375"/>
                    <a:pt x="160" y="562"/>
                    <a:pt x="179" y="748"/>
                  </a:cubicBezTo>
                  <a:cubicBezTo>
                    <a:pt x="198" y="823"/>
                    <a:pt x="235" y="879"/>
                    <a:pt x="309" y="879"/>
                  </a:cubicBezTo>
                  <a:cubicBezTo>
                    <a:pt x="328" y="897"/>
                    <a:pt x="328" y="897"/>
                    <a:pt x="347" y="897"/>
                  </a:cubicBezTo>
                  <a:cubicBezTo>
                    <a:pt x="421" y="879"/>
                    <a:pt x="496" y="804"/>
                    <a:pt x="496" y="730"/>
                  </a:cubicBezTo>
                  <a:cubicBezTo>
                    <a:pt x="458" y="506"/>
                    <a:pt x="403" y="301"/>
                    <a:pt x="328" y="96"/>
                  </a:cubicBezTo>
                  <a:cubicBezTo>
                    <a:pt x="301" y="28"/>
                    <a:pt x="247" y="0"/>
                    <a:pt x="19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6872692" y="3291772"/>
              <a:ext cx="712039" cy="843630"/>
            </a:xfrm>
            <a:custGeom>
              <a:avLst/>
              <a:gdLst/>
              <a:ahLst/>
              <a:cxnLst/>
              <a:rect l="l" t="t" r="r" b="b"/>
              <a:pathLst>
                <a:path w="19366" h="22945" extrusionOk="0">
                  <a:moveTo>
                    <a:pt x="13942" y="1"/>
                  </a:moveTo>
                  <a:lnTo>
                    <a:pt x="13793" y="2741"/>
                  </a:lnTo>
                  <a:cubicBezTo>
                    <a:pt x="13793" y="2834"/>
                    <a:pt x="13700" y="2927"/>
                    <a:pt x="13588" y="2927"/>
                  </a:cubicBezTo>
                  <a:lnTo>
                    <a:pt x="9394" y="2927"/>
                  </a:lnTo>
                  <a:cubicBezTo>
                    <a:pt x="8928" y="2927"/>
                    <a:pt x="8518" y="2573"/>
                    <a:pt x="8444" y="2107"/>
                  </a:cubicBezTo>
                  <a:lnTo>
                    <a:pt x="8145" y="94"/>
                  </a:lnTo>
                  <a:lnTo>
                    <a:pt x="7885" y="1660"/>
                  </a:lnTo>
                  <a:cubicBezTo>
                    <a:pt x="7773" y="2386"/>
                    <a:pt x="7120" y="2946"/>
                    <a:pt x="6375" y="2946"/>
                  </a:cubicBezTo>
                  <a:lnTo>
                    <a:pt x="2796" y="2946"/>
                  </a:lnTo>
                  <a:cubicBezTo>
                    <a:pt x="2703" y="3393"/>
                    <a:pt x="2647" y="3840"/>
                    <a:pt x="2666" y="4288"/>
                  </a:cubicBezTo>
                  <a:lnTo>
                    <a:pt x="2666" y="5984"/>
                  </a:lnTo>
                  <a:cubicBezTo>
                    <a:pt x="2647" y="6263"/>
                    <a:pt x="2666" y="6543"/>
                    <a:pt x="2722" y="6822"/>
                  </a:cubicBezTo>
                  <a:lnTo>
                    <a:pt x="2051" y="6822"/>
                  </a:lnTo>
                  <a:cubicBezTo>
                    <a:pt x="914" y="6841"/>
                    <a:pt x="1" y="7773"/>
                    <a:pt x="19" y="8928"/>
                  </a:cubicBezTo>
                  <a:lnTo>
                    <a:pt x="19" y="9320"/>
                  </a:lnTo>
                  <a:cubicBezTo>
                    <a:pt x="1" y="10457"/>
                    <a:pt x="914" y="11389"/>
                    <a:pt x="2051" y="11407"/>
                  </a:cubicBezTo>
                  <a:lnTo>
                    <a:pt x="2852" y="11407"/>
                  </a:lnTo>
                  <a:cubicBezTo>
                    <a:pt x="3188" y="13308"/>
                    <a:pt x="4269" y="14986"/>
                    <a:pt x="5853" y="16067"/>
                  </a:cubicBezTo>
                  <a:lnTo>
                    <a:pt x="5853" y="18900"/>
                  </a:lnTo>
                  <a:cubicBezTo>
                    <a:pt x="4977" y="18919"/>
                    <a:pt x="4120" y="19049"/>
                    <a:pt x="3281" y="19291"/>
                  </a:cubicBezTo>
                  <a:cubicBezTo>
                    <a:pt x="3262" y="19310"/>
                    <a:pt x="3244" y="19329"/>
                    <a:pt x="3225" y="19347"/>
                  </a:cubicBezTo>
                  <a:cubicBezTo>
                    <a:pt x="3225" y="19366"/>
                    <a:pt x="4082" y="22944"/>
                    <a:pt x="10158" y="22944"/>
                  </a:cubicBezTo>
                  <a:cubicBezTo>
                    <a:pt x="15023" y="22944"/>
                    <a:pt x="16682" y="19925"/>
                    <a:pt x="17148" y="18714"/>
                  </a:cubicBezTo>
                  <a:lnTo>
                    <a:pt x="17148" y="18714"/>
                  </a:lnTo>
                  <a:lnTo>
                    <a:pt x="14371" y="18751"/>
                  </a:lnTo>
                  <a:lnTo>
                    <a:pt x="14371" y="15489"/>
                  </a:lnTo>
                  <a:cubicBezTo>
                    <a:pt x="15563" y="14408"/>
                    <a:pt x="16346" y="12973"/>
                    <a:pt x="16626" y="11389"/>
                  </a:cubicBezTo>
                  <a:lnTo>
                    <a:pt x="17297" y="11389"/>
                  </a:lnTo>
                  <a:cubicBezTo>
                    <a:pt x="18452" y="11370"/>
                    <a:pt x="19366" y="10420"/>
                    <a:pt x="19347" y="9283"/>
                  </a:cubicBezTo>
                  <a:lnTo>
                    <a:pt x="19347" y="8891"/>
                  </a:lnTo>
                  <a:cubicBezTo>
                    <a:pt x="19347" y="7754"/>
                    <a:pt x="18434" y="6822"/>
                    <a:pt x="17297" y="6822"/>
                  </a:cubicBezTo>
                  <a:lnTo>
                    <a:pt x="16738" y="6822"/>
                  </a:lnTo>
                  <a:lnTo>
                    <a:pt x="16738" y="4865"/>
                  </a:lnTo>
                  <a:cubicBezTo>
                    <a:pt x="16738" y="4455"/>
                    <a:pt x="16700" y="4064"/>
                    <a:pt x="16644" y="3654"/>
                  </a:cubicBezTo>
                  <a:cubicBezTo>
                    <a:pt x="16626" y="3412"/>
                    <a:pt x="16589" y="3169"/>
                    <a:pt x="16533" y="2946"/>
                  </a:cubicBezTo>
                  <a:lnTo>
                    <a:pt x="16160" y="2946"/>
                  </a:lnTo>
                  <a:cubicBezTo>
                    <a:pt x="15731" y="2946"/>
                    <a:pt x="15340" y="2703"/>
                    <a:pt x="15153" y="2331"/>
                  </a:cubicBezTo>
                  <a:lnTo>
                    <a:pt x="13942" y="1"/>
                  </a:ln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7503144" y="3584882"/>
              <a:ext cx="50077" cy="67395"/>
            </a:xfrm>
            <a:custGeom>
              <a:avLst/>
              <a:gdLst/>
              <a:ahLst/>
              <a:cxnLst/>
              <a:rect l="l" t="t" r="r" b="b"/>
              <a:pathLst>
                <a:path w="1362" h="1833" extrusionOk="0">
                  <a:moveTo>
                    <a:pt x="1101" y="1"/>
                  </a:moveTo>
                  <a:cubicBezTo>
                    <a:pt x="1037" y="1"/>
                    <a:pt x="974" y="29"/>
                    <a:pt x="933" y="80"/>
                  </a:cubicBezTo>
                  <a:lnTo>
                    <a:pt x="1" y="1143"/>
                  </a:lnTo>
                  <a:lnTo>
                    <a:pt x="728" y="1777"/>
                  </a:lnTo>
                  <a:cubicBezTo>
                    <a:pt x="765" y="1814"/>
                    <a:pt x="821" y="1832"/>
                    <a:pt x="877" y="1832"/>
                  </a:cubicBezTo>
                  <a:cubicBezTo>
                    <a:pt x="951" y="1832"/>
                    <a:pt x="1007" y="1795"/>
                    <a:pt x="1063" y="1758"/>
                  </a:cubicBezTo>
                  <a:cubicBezTo>
                    <a:pt x="1138" y="1646"/>
                    <a:pt x="1138" y="1497"/>
                    <a:pt x="1044" y="1422"/>
                  </a:cubicBezTo>
                  <a:lnTo>
                    <a:pt x="672" y="1087"/>
                  </a:lnTo>
                  <a:lnTo>
                    <a:pt x="1287" y="397"/>
                  </a:lnTo>
                  <a:cubicBezTo>
                    <a:pt x="1361" y="285"/>
                    <a:pt x="1361" y="136"/>
                    <a:pt x="1249" y="62"/>
                  </a:cubicBezTo>
                  <a:cubicBezTo>
                    <a:pt x="1207" y="20"/>
                    <a:pt x="1154" y="1"/>
                    <a:pt x="11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6906261" y="3584882"/>
              <a:ext cx="50077" cy="67395"/>
            </a:xfrm>
            <a:custGeom>
              <a:avLst/>
              <a:gdLst/>
              <a:ahLst/>
              <a:cxnLst/>
              <a:rect l="l" t="t" r="r" b="b"/>
              <a:pathLst>
                <a:path w="1362" h="1833" extrusionOk="0">
                  <a:moveTo>
                    <a:pt x="251" y="1"/>
                  </a:moveTo>
                  <a:cubicBezTo>
                    <a:pt x="199" y="1"/>
                    <a:pt x="144" y="20"/>
                    <a:pt x="94" y="62"/>
                  </a:cubicBezTo>
                  <a:cubicBezTo>
                    <a:pt x="1" y="136"/>
                    <a:pt x="1" y="304"/>
                    <a:pt x="75" y="397"/>
                  </a:cubicBezTo>
                  <a:lnTo>
                    <a:pt x="690" y="1087"/>
                  </a:lnTo>
                  <a:lnTo>
                    <a:pt x="318" y="1422"/>
                  </a:lnTo>
                  <a:cubicBezTo>
                    <a:pt x="224" y="1497"/>
                    <a:pt x="206" y="1646"/>
                    <a:pt x="299" y="1758"/>
                  </a:cubicBezTo>
                  <a:cubicBezTo>
                    <a:pt x="336" y="1795"/>
                    <a:pt x="411" y="1832"/>
                    <a:pt x="485" y="1832"/>
                  </a:cubicBezTo>
                  <a:cubicBezTo>
                    <a:pt x="541" y="1832"/>
                    <a:pt x="597" y="1814"/>
                    <a:pt x="635" y="1777"/>
                  </a:cubicBezTo>
                  <a:lnTo>
                    <a:pt x="1361" y="1143"/>
                  </a:lnTo>
                  <a:lnTo>
                    <a:pt x="430" y="80"/>
                  </a:lnTo>
                  <a:cubicBezTo>
                    <a:pt x="378" y="29"/>
                    <a:pt x="316"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7166685" y="3790119"/>
              <a:ext cx="66512" cy="30039"/>
            </a:xfrm>
            <a:custGeom>
              <a:avLst/>
              <a:gdLst/>
              <a:ahLst/>
              <a:cxnLst/>
              <a:rect l="l" t="t" r="r" b="b"/>
              <a:pathLst>
                <a:path w="1809" h="817" extrusionOk="0">
                  <a:moveTo>
                    <a:pt x="1068" y="1"/>
                  </a:moveTo>
                  <a:cubicBezTo>
                    <a:pt x="711" y="1"/>
                    <a:pt x="359" y="141"/>
                    <a:pt x="94" y="407"/>
                  </a:cubicBezTo>
                  <a:cubicBezTo>
                    <a:pt x="0" y="500"/>
                    <a:pt x="0" y="649"/>
                    <a:pt x="94" y="742"/>
                  </a:cubicBezTo>
                  <a:cubicBezTo>
                    <a:pt x="149" y="780"/>
                    <a:pt x="205" y="817"/>
                    <a:pt x="261" y="817"/>
                  </a:cubicBezTo>
                  <a:cubicBezTo>
                    <a:pt x="317" y="817"/>
                    <a:pt x="392" y="780"/>
                    <a:pt x="429" y="742"/>
                  </a:cubicBezTo>
                  <a:cubicBezTo>
                    <a:pt x="609" y="562"/>
                    <a:pt x="836" y="467"/>
                    <a:pt x="1069" y="467"/>
                  </a:cubicBezTo>
                  <a:cubicBezTo>
                    <a:pt x="1197" y="467"/>
                    <a:pt x="1328" y="496"/>
                    <a:pt x="1454" y="556"/>
                  </a:cubicBezTo>
                  <a:cubicBezTo>
                    <a:pt x="1481" y="565"/>
                    <a:pt x="1511" y="570"/>
                    <a:pt x="1540" y="570"/>
                  </a:cubicBezTo>
                  <a:cubicBezTo>
                    <a:pt x="1632" y="570"/>
                    <a:pt x="1724" y="524"/>
                    <a:pt x="1752" y="425"/>
                  </a:cubicBezTo>
                  <a:cubicBezTo>
                    <a:pt x="1808" y="314"/>
                    <a:pt x="1771" y="164"/>
                    <a:pt x="1641" y="127"/>
                  </a:cubicBezTo>
                  <a:cubicBezTo>
                    <a:pt x="1457" y="42"/>
                    <a:pt x="1262"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7205401" y="3618451"/>
              <a:ext cx="144974" cy="98794"/>
            </a:xfrm>
            <a:custGeom>
              <a:avLst/>
              <a:gdLst/>
              <a:ahLst/>
              <a:cxnLst/>
              <a:rect l="l" t="t" r="r" b="b"/>
              <a:pathLst>
                <a:path w="3943" h="2687" extrusionOk="0">
                  <a:moveTo>
                    <a:pt x="2826" y="0"/>
                  </a:moveTo>
                  <a:cubicBezTo>
                    <a:pt x="2770" y="0"/>
                    <a:pt x="2714" y="14"/>
                    <a:pt x="2656" y="43"/>
                  </a:cubicBezTo>
                  <a:cubicBezTo>
                    <a:pt x="2097" y="509"/>
                    <a:pt x="1482" y="901"/>
                    <a:pt x="830" y="1199"/>
                  </a:cubicBezTo>
                  <a:cubicBezTo>
                    <a:pt x="1" y="1534"/>
                    <a:pt x="767" y="2687"/>
                    <a:pt x="1939" y="2687"/>
                  </a:cubicBezTo>
                  <a:cubicBezTo>
                    <a:pt x="2138" y="2687"/>
                    <a:pt x="2347" y="2654"/>
                    <a:pt x="2563" y="2578"/>
                  </a:cubicBezTo>
                  <a:cubicBezTo>
                    <a:pt x="3942" y="2078"/>
                    <a:pt x="3504" y="0"/>
                    <a:pt x="2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9"/>
            <p:cNvSpPr/>
            <p:nvPr/>
          </p:nvSpPr>
          <p:spPr>
            <a:xfrm>
              <a:off x="6973435" y="3651542"/>
              <a:ext cx="514671" cy="365984"/>
            </a:xfrm>
            <a:custGeom>
              <a:avLst/>
              <a:gdLst/>
              <a:ahLst/>
              <a:cxnLst/>
              <a:rect l="l" t="t" r="r" b="b"/>
              <a:pathLst>
                <a:path w="13998" h="9954" extrusionOk="0">
                  <a:moveTo>
                    <a:pt x="0" y="1"/>
                  </a:moveTo>
                  <a:lnTo>
                    <a:pt x="0" y="1306"/>
                  </a:lnTo>
                  <a:lnTo>
                    <a:pt x="0" y="1604"/>
                  </a:lnTo>
                  <a:lnTo>
                    <a:pt x="94" y="1604"/>
                  </a:lnTo>
                  <a:cubicBezTo>
                    <a:pt x="429" y="3505"/>
                    <a:pt x="1510" y="5182"/>
                    <a:pt x="3113" y="6282"/>
                  </a:cubicBezTo>
                  <a:lnTo>
                    <a:pt x="3113" y="6636"/>
                  </a:lnTo>
                  <a:cubicBezTo>
                    <a:pt x="3225" y="6729"/>
                    <a:pt x="3374" y="6804"/>
                    <a:pt x="3504" y="6878"/>
                  </a:cubicBezTo>
                  <a:cubicBezTo>
                    <a:pt x="3635" y="8593"/>
                    <a:pt x="5182" y="9954"/>
                    <a:pt x="7083" y="9954"/>
                  </a:cubicBezTo>
                  <a:cubicBezTo>
                    <a:pt x="8965" y="9954"/>
                    <a:pt x="10568" y="8556"/>
                    <a:pt x="10643" y="6804"/>
                  </a:cubicBezTo>
                  <a:cubicBezTo>
                    <a:pt x="10997" y="6599"/>
                    <a:pt x="11314" y="6375"/>
                    <a:pt x="11631" y="6133"/>
                  </a:cubicBezTo>
                  <a:lnTo>
                    <a:pt x="11631" y="5704"/>
                  </a:lnTo>
                  <a:cubicBezTo>
                    <a:pt x="12823" y="4642"/>
                    <a:pt x="13625" y="3188"/>
                    <a:pt x="13886" y="1604"/>
                  </a:cubicBezTo>
                  <a:lnTo>
                    <a:pt x="13998" y="1604"/>
                  </a:lnTo>
                  <a:lnTo>
                    <a:pt x="13998" y="1306"/>
                  </a:lnTo>
                  <a:lnTo>
                    <a:pt x="13998" y="1"/>
                  </a:lnTo>
                  <a:cubicBezTo>
                    <a:pt x="13998" y="3561"/>
                    <a:pt x="10866" y="6450"/>
                    <a:pt x="7008" y="6450"/>
                  </a:cubicBezTo>
                  <a:cubicBezTo>
                    <a:pt x="3132" y="6450"/>
                    <a:pt x="0" y="356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7283863" y="3649189"/>
              <a:ext cx="29488" cy="47614"/>
            </a:xfrm>
            <a:custGeom>
              <a:avLst/>
              <a:gdLst/>
              <a:ahLst/>
              <a:cxnLst/>
              <a:rect l="l" t="t" r="r" b="b"/>
              <a:pathLst>
                <a:path w="802" h="1295" extrusionOk="0">
                  <a:moveTo>
                    <a:pt x="605" y="1"/>
                  </a:moveTo>
                  <a:cubicBezTo>
                    <a:pt x="576" y="1"/>
                    <a:pt x="547" y="9"/>
                    <a:pt x="522" y="28"/>
                  </a:cubicBezTo>
                  <a:cubicBezTo>
                    <a:pt x="131" y="288"/>
                    <a:pt x="0" y="810"/>
                    <a:pt x="243" y="1220"/>
                  </a:cubicBezTo>
                  <a:cubicBezTo>
                    <a:pt x="280" y="1258"/>
                    <a:pt x="336" y="1295"/>
                    <a:pt x="392" y="1295"/>
                  </a:cubicBezTo>
                  <a:cubicBezTo>
                    <a:pt x="429" y="1295"/>
                    <a:pt x="448" y="1276"/>
                    <a:pt x="485" y="1258"/>
                  </a:cubicBezTo>
                  <a:cubicBezTo>
                    <a:pt x="560" y="1202"/>
                    <a:pt x="578" y="1109"/>
                    <a:pt x="541" y="1015"/>
                  </a:cubicBezTo>
                  <a:cubicBezTo>
                    <a:pt x="392" y="773"/>
                    <a:pt x="466" y="475"/>
                    <a:pt x="690" y="326"/>
                  </a:cubicBezTo>
                  <a:cubicBezTo>
                    <a:pt x="765" y="270"/>
                    <a:pt x="802" y="158"/>
                    <a:pt x="746" y="83"/>
                  </a:cubicBezTo>
                  <a:cubicBezTo>
                    <a:pt x="721" y="34"/>
                    <a:pt x="663" y="1"/>
                    <a:pt x="605"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7278384" y="3444541"/>
              <a:ext cx="92544" cy="41474"/>
            </a:xfrm>
            <a:custGeom>
              <a:avLst/>
              <a:gdLst/>
              <a:ahLst/>
              <a:cxnLst/>
              <a:rect l="l" t="t" r="r" b="b"/>
              <a:pathLst>
                <a:path w="2517" h="1128" extrusionOk="0">
                  <a:moveTo>
                    <a:pt x="1036" y="1"/>
                  </a:moveTo>
                  <a:cubicBezTo>
                    <a:pt x="739" y="1"/>
                    <a:pt x="448" y="88"/>
                    <a:pt x="205" y="263"/>
                  </a:cubicBezTo>
                  <a:cubicBezTo>
                    <a:pt x="0" y="449"/>
                    <a:pt x="19" y="636"/>
                    <a:pt x="149" y="710"/>
                  </a:cubicBezTo>
                  <a:cubicBezTo>
                    <a:pt x="317" y="804"/>
                    <a:pt x="485" y="841"/>
                    <a:pt x="671" y="859"/>
                  </a:cubicBezTo>
                  <a:cubicBezTo>
                    <a:pt x="858" y="878"/>
                    <a:pt x="1044" y="915"/>
                    <a:pt x="1212" y="934"/>
                  </a:cubicBezTo>
                  <a:cubicBezTo>
                    <a:pt x="1361" y="971"/>
                    <a:pt x="1547" y="1009"/>
                    <a:pt x="1734" y="1064"/>
                  </a:cubicBezTo>
                  <a:cubicBezTo>
                    <a:pt x="1860" y="1106"/>
                    <a:pt x="1996" y="1127"/>
                    <a:pt x="2135" y="1127"/>
                  </a:cubicBezTo>
                  <a:cubicBezTo>
                    <a:pt x="2181" y="1127"/>
                    <a:pt x="2228" y="1125"/>
                    <a:pt x="2274" y="1120"/>
                  </a:cubicBezTo>
                  <a:cubicBezTo>
                    <a:pt x="2423" y="1083"/>
                    <a:pt x="2517" y="934"/>
                    <a:pt x="2386" y="692"/>
                  </a:cubicBezTo>
                  <a:cubicBezTo>
                    <a:pt x="2162" y="338"/>
                    <a:pt x="1790" y="95"/>
                    <a:pt x="1380" y="39"/>
                  </a:cubicBezTo>
                  <a:cubicBezTo>
                    <a:pt x="1266" y="13"/>
                    <a:pt x="1150" y="1"/>
                    <a:pt x="1036" y="1"/>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7061824" y="3438952"/>
              <a:ext cx="89823" cy="45445"/>
            </a:xfrm>
            <a:custGeom>
              <a:avLst/>
              <a:gdLst/>
              <a:ahLst/>
              <a:cxnLst/>
              <a:rect l="l" t="t" r="r" b="b"/>
              <a:pathLst>
                <a:path w="2443" h="1236" extrusionOk="0">
                  <a:moveTo>
                    <a:pt x="1505" y="0"/>
                  </a:moveTo>
                  <a:cubicBezTo>
                    <a:pt x="941" y="0"/>
                    <a:pt x="394" y="303"/>
                    <a:pt x="94" y="825"/>
                  </a:cubicBezTo>
                  <a:cubicBezTo>
                    <a:pt x="1" y="1067"/>
                    <a:pt x="113" y="1216"/>
                    <a:pt x="262" y="1235"/>
                  </a:cubicBezTo>
                  <a:cubicBezTo>
                    <a:pt x="429" y="1235"/>
                    <a:pt x="616" y="1198"/>
                    <a:pt x="784" y="1123"/>
                  </a:cubicBezTo>
                  <a:cubicBezTo>
                    <a:pt x="951" y="1049"/>
                    <a:pt x="1138" y="993"/>
                    <a:pt x="1305" y="956"/>
                  </a:cubicBezTo>
                  <a:cubicBezTo>
                    <a:pt x="1454" y="900"/>
                    <a:pt x="1641" y="844"/>
                    <a:pt x="1827" y="806"/>
                  </a:cubicBezTo>
                  <a:cubicBezTo>
                    <a:pt x="1995" y="788"/>
                    <a:pt x="2163" y="713"/>
                    <a:pt x="2330" y="620"/>
                  </a:cubicBezTo>
                  <a:cubicBezTo>
                    <a:pt x="2442" y="508"/>
                    <a:pt x="2442" y="322"/>
                    <a:pt x="2219" y="173"/>
                  </a:cubicBezTo>
                  <a:cubicBezTo>
                    <a:pt x="1990" y="55"/>
                    <a:pt x="1746" y="0"/>
                    <a:pt x="1505" y="0"/>
                  </a:cubicBezTo>
                  <a:close/>
                </a:path>
              </a:pathLst>
            </a:custGeom>
            <a:solidFill>
              <a:srgbClr val="9E4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7173523" y="3487081"/>
              <a:ext cx="68351" cy="122693"/>
            </a:xfrm>
            <a:custGeom>
              <a:avLst/>
              <a:gdLst/>
              <a:ahLst/>
              <a:cxnLst/>
              <a:rect l="l" t="t" r="r" b="b"/>
              <a:pathLst>
                <a:path w="1859" h="3337" extrusionOk="0">
                  <a:moveTo>
                    <a:pt x="1343" y="1"/>
                  </a:moveTo>
                  <a:cubicBezTo>
                    <a:pt x="1212" y="1"/>
                    <a:pt x="1100" y="94"/>
                    <a:pt x="1082" y="224"/>
                  </a:cubicBezTo>
                  <a:lnTo>
                    <a:pt x="1026" y="1119"/>
                  </a:lnTo>
                  <a:cubicBezTo>
                    <a:pt x="1026" y="1212"/>
                    <a:pt x="970" y="1305"/>
                    <a:pt x="895" y="1380"/>
                  </a:cubicBezTo>
                  <a:cubicBezTo>
                    <a:pt x="821" y="1436"/>
                    <a:pt x="728" y="1473"/>
                    <a:pt x="616" y="1473"/>
                  </a:cubicBezTo>
                  <a:cubicBezTo>
                    <a:pt x="599" y="1471"/>
                    <a:pt x="582" y="1469"/>
                    <a:pt x="564" y="1469"/>
                  </a:cubicBezTo>
                  <a:cubicBezTo>
                    <a:pt x="448" y="1469"/>
                    <a:pt x="324" y="1522"/>
                    <a:pt x="243" y="1604"/>
                  </a:cubicBezTo>
                  <a:cubicBezTo>
                    <a:pt x="131" y="1697"/>
                    <a:pt x="57" y="1827"/>
                    <a:pt x="57" y="1976"/>
                  </a:cubicBezTo>
                  <a:lnTo>
                    <a:pt x="19" y="2424"/>
                  </a:lnTo>
                  <a:cubicBezTo>
                    <a:pt x="1" y="2629"/>
                    <a:pt x="75" y="2834"/>
                    <a:pt x="206" y="3001"/>
                  </a:cubicBezTo>
                  <a:cubicBezTo>
                    <a:pt x="336" y="3151"/>
                    <a:pt x="523" y="3244"/>
                    <a:pt x="728" y="3262"/>
                  </a:cubicBezTo>
                  <a:lnTo>
                    <a:pt x="1529" y="3337"/>
                  </a:lnTo>
                  <a:lnTo>
                    <a:pt x="1548" y="3337"/>
                  </a:lnTo>
                  <a:lnTo>
                    <a:pt x="1529" y="3318"/>
                  </a:lnTo>
                  <a:lnTo>
                    <a:pt x="1529" y="3318"/>
                  </a:lnTo>
                  <a:cubicBezTo>
                    <a:pt x="1535" y="3319"/>
                    <a:pt x="1541" y="3319"/>
                    <a:pt x="1547" y="3319"/>
                  </a:cubicBezTo>
                  <a:cubicBezTo>
                    <a:pt x="1847" y="3319"/>
                    <a:pt x="1858" y="2871"/>
                    <a:pt x="1548" y="2852"/>
                  </a:cubicBezTo>
                  <a:lnTo>
                    <a:pt x="765" y="2796"/>
                  </a:lnTo>
                  <a:cubicBezTo>
                    <a:pt x="690" y="2796"/>
                    <a:pt x="616" y="2740"/>
                    <a:pt x="560" y="2685"/>
                  </a:cubicBezTo>
                  <a:cubicBezTo>
                    <a:pt x="504" y="2629"/>
                    <a:pt x="467" y="2535"/>
                    <a:pt x="485" y="2442"/>
                  </a:cubicBezTo>
                  <a:lnTo>
                    <a:pt x="504" y="2014"/>
                  </a:lnTo>
                  <a:cubicBezTo>
                    <a:pt x="523" y="1976"/>
                    <a:pt x="541" y="1939"/>
                    <a:pt x="579" y="1939"/>
                  </a:cubicBezTo>
                  <a:cubicBezTo>
                    <a:pt x="602" y="1941"/>
                    <a:pt x="625" y="1942"/>
                    <a:pt x="648" y="1942"/>
                  </a:cubicBezTo>
                  <a:cubicBezTo>
                    <a:pt x="1100" y="1942"/>
                    <a:pt x="1456" y="1600"/>
                    <a:pt x="1492" y="1156"/>
                  </a:cubicBezTo>
                  <a:lnTo>
                    <a:pt x="1548" y="262"/>
                  </a:lnTo>
                  <a:cubicBezTo>
                    <a:pt x="1566" y="131"/>
                    <a:pt x="1473" y="19"/>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9"/>
            <p:cNvSpPr/>
            <p:nvPr/>
          </p:nvSpPr>
          <p:spPr>
            <a:xfrm>
              <a:off x="7277024" y="3541129"/>
              <a:ext cx="65814" cy="23200"/>
            </a:xfrm>
            <a:custGeom>
              <a:avLst/>
              <a:gdLst/>
              <a:ahLst/>
              <a:cxnLst/>
              <a:rect l="l" t="t" r="r" b="b"/>
              <a:pathLst>
                <a:path w="1790" h="631" extrusionOk="0">
                  <a:moveTo>
                    <a:pt x="992" y="0"/>
                  </a:moveTo>
                  <a:cubicBezTo>
                    <a:pt x="966" y="0"/>
                    <a:pt x="940" y="1"/>
                    <a:pt x="913" y="3"/>
                  </a:cubicBezTo>
                  <a:cubicBezTo>
                    <a:pt x="652" y="3"/>
                    <a:pt x="391" y="59"/>
                    <a:pt x="149" y="189"/>
                  </a:cubicBezTo>
                  <a:cubicBezTo>
                    <a:pt x="37" y="245"/>
                    <a:pt x="0" y="394"/>
                    <a:pt x="56" y="506"/>
                  </a:cubicBezTo>
                  <a:cubicBezTo>
                    <a:pt x="95" y="584"/>
                    <a:pt x="169" y="625"/>
                    <a:pt x="254" y="625"/>
                  </a:cubicBezTo>
                  <a:cubicBezTo>
                    <a:pt x="292" y="625"/>
                    <a:pt x="332" y="617"/>
                    <a:pt x="373" y="599"/>
                  </a:cubicBezTo>
                  <a:cubicBezTo>
                    <a:pt x="522" y="506"/>
                    <a:pt x="694" y="460"/>
                    <a:pt x="871" y="460"/>
                  </a:cubicBezTo>
                  <a:cubicBezTo>
                    <a:pt x="1048" y="460"/>
                    <a:pt x="1230" y="506"/>
                    <a:pt x="1398" y="599"/>
                  </a:cubicBezTo>
                  <a:cubicBezTo>
                    <a:pt x="1431" y="620"/>
                    <a:pt x="1472" y="630"/>
                    <a:pt x="1514" y="630"/>
                  </a:cubicBezTo>
                  <a:cubicBezTo>
                    <a:pt x="1589" y="630"/>
                    <a:pt x="1667" y="597"/>
                    <a:pt x="1715" y="525"/>
                  </a:cubicBezTo>
                  <a:cubicBezTo>
                    <a:pt x="1789" y="413"/>
                    <a:pt x="1752" y="264"/>
                    <a:pt x="1640" y="208"/>
                  </a:cubicBezTo>
                  <a:cubicBezTo>
                    <a:pt x="1439" y="74"/>
                    <a:pt x="1223" y="0"/>
                    <a:pt x="992"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9"/>
            <p:cNvSpPr/>
            <p:nvPr/>
          </p:nvSpPr>
          <p:spPr>
            <a:xfrm>
              <a:off x="7065243" y="3541129"/>
              <a:ext cx="65851" cy="23200"/>
            </a:xfrm>
            <a:custGeom>
              <a:avLst/>
              <a:gdLst/>
              <a:ahLst/>
              <a:cxnLst/>
              <a:rect l="l" t="t" r="r" b="b"/>
              <a:pathLst>
                <a:path w="1791" h="631" extrusionOk="0">
                  <a:moveTo>
                    <a:pt x="993" y="0"/>
                  </a:moveTo>
                  <a:cubicBezTo>
                    <a:pt x="967" y="0"/>
                    <a:pt x="941" y="1"/>
                    <a:pt x="914" y="3"/>
                  </a:cubicBezTo>
                  <a:cubicBezTo>
                    <a:pt x="653" y="3"/>
                    <a:pt x="392" y="59"/>
                    <a:pt x="150" y="189"/>
                  </a:cubicBezTo>
                  <a:cubicBezTo>
                    <a:pt x="38" y="245"/>
                    <a:pt x="1" y="394"/>
                    <a:pt x="57" y="506"/>
                  </a:cubicBezTo>
                  <a:cubicBezTo>
                    <a:pt x="95" y="584"/>
                    <a:pt x="170" y="625"/>
                    <a:pt x="249" y="625"/>
                  </a:cubicBezTo>
                  <a:cubicBezTo>
                    <a:pt x="284" y="625"/>
                    <a:pt x="320" y="617"/>
                    <a:pt x="355" y="599"/>
                  </a:cubicBezTo>
                  <a:cubicBezTo>
                    <a:pt x="513" y="506"/>
                    <a:pt x="691" y="460"/>
                    <a:pt x="870" y="460"/>
                  </a:cubicBezTo>
                  <a:cubicBezTo>
                    <a:pt x="1049" y="460"/>
                    <a:pt x="1231" y="506"/>
                    <a:pt x="1399" y="599"/>
                  </a:cubicBezTo>
                  <a:cubicBezTo>
                    <a:pt x="1432" y="620"/>
                    <a:pt x="1473" y="630"/>
                    <a:pt x="1515" y="630"/>
                  </a:cubicBezTo>
                  <a:cubicBezTo>
                    <a:pt x="1589" y="630"/>
                    <a:pt x="1668" y="597"/>
                    <a:pt x="1716" y="525"/>
                  </a:cubicBezTo>
                  <a:cubicBezTo>
                    <a:pt x="1790" y="413"/>
                    <a:pt x="1753" y="264"/>
                    <a:pt x="1641" y="208"/>
                  </a:cubicBezTo>
                  <a:cubicBezTo>
                    <a:pt x="1440" y="74"/>
                    <a:pt x="1224" y="0"/>
                    <a:pt x="993" y="0"/>
                  </a:cubicBezTo>
                  <a:close/>
                </a:path>
              </a:pathLst>
            </a:custGeom>
            <a:solidFill>
              <a:srgbClr val="4E18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6660249" y="4319718"/>
              <a:ext cx="530923" cy="548314"/>
            </a:xfrm>
            <a:custGeom>
              <a:avLst/>
              <a:gdLst/>
              <a:ahLst/>
              <a:cxnLst/>
              <a:rect l="l" t="t" r="r" b="b"/>
              <a:pathLst>
                <a:path w="14440" h="14913" extrusionOk="0">
                  <a:moveTo>
                    <a:pt x="1" y="0"/>
                  </a:moveTo>
                  <a:lnTo>
                    <a:pt x="8313" y="13606"/>
                  </a:lnTo>
                  <a:lnTo>
                    <a:pt x="10531" y="14668"/>
                  </a:lnTo>
                  <a:cubicBezTo>
                    <a:pt x="10888" y="14836"/>
                    <a:pt x="11251" y="14913"/>
                    <a:pt x="11603" y="14913"/>
                  </a:cubicBezTo>
                  <a:cubicBezTo>
                    <a:pt x="13127" y="14913"/>
                    <a:pt x="14439" y="13475"/>
                    <a:pt x="14091" y="11780"/>
                  </a:cubicBezTo>
                  <a:lnTo>
                    <a:pt x="12768" y="5331"/>
                  </a:lnTo>
                  <a:cubicBezTo>
                    <a:pt x="12265" y="2740"/>
                    <a:pt x="10103" y="802"/>
                    <a:pt x="7456" y="578"/>
                  </a:cubicBezTo>
                  <a:lnTo>
                    <a:pt x="1" y="0"/>
                  </a:ln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5817170" y="4200554"/>
              <a:ext cx="686192" cy="441320"/>
            </a:xfrm>
            <a:custGeom>
              <a:avLst/>
              <a:gdLst/>
              <a:ahLst/>
              <a:cxnLst/>
              <a:rect l="l" t="t" r="r" b="b"/>
              <a:pathLst>
                <a:path w="18663" h="12003" extrusionOk="0">
                  <a:moveTo>
                    <a:pt x="9663" y="1"/>
                  </a:moveTo>
                  <a:cubicBezTo>
                    <a:pt x="7790" y="1"/>
                    <a:pt x="5984" y="911"/>
                    <a:pt x="4889" y="2533"/>
                  </a:cubicBezTo>
                  <a:lnTo>
                    <a:pt x="1199" y="7882"/>
                  </a:lnTo>
                  <a:cubicBezTo>
                    <a:pt x="1" y="9614"/>
                    <a:pt x="1226" y="12002"/>
                    <a:pt x="3271" y="12002"/>
                  </a:cubicBezTo>
                  <a:cubicBezTo>
                    <a:pt x="3295" y="12002"/>
                    <a:pt x="3318" y="12002"/>
                    <a:pt x="3342" y="12001"/>
                  </a:cubicBezTo>
                  <a:lnTo>
                    <a:pt x="5784" y="11945"/>
                  </a:lnTo>
                  <a:lnTo>
                    <a:pt x="18663" y="2850"/>
                  </a:lnTo>
                  <a:lnTo>
                    <a:pt x="11599" y="334"/>
                  </a:lnTo>
                  <a:cubicBezTo>
                    <a:pt x="10963" y="109"/>
                    <a:pt x="10309" y="1"/>
                    <a:pt x="966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6015421" y="4266920"/>
              <a:ext cx="929262" cy="1097179"/>
            </a:xfrm>
            <a:custGeom>
              <a:avLst/>
              <a:gdLst/>
              <a:ahLst/>
              <a:cxnLst/>
              <a:rect l="l" t="t" r="r" b="b"/>
              <a:pathLst>
                <a:path w="25274" h="29841" extrusionOk="0">
                  <a:moveTo>
                    <a:pt x="10978" y="1"/>
                  </a:moveTo>
                  <a:cubicBezTo>
                    <a:pt x="8872" y="20"/>
                    <a:pt x="6934" y="1119"/>
                    <a:pt x="5871" y="2927"/>
                  </a:cubicBezTo>
                  <a:lnTo>
                    <a:pt x="1398" y="10476"/>
                  </a:lnTo>
                  <a:cubicBezTo>
                    <a:pt x="19" y="12787"/>
                    <a:pt x="0" y="15676"/>
                    <a:pt x="1323" y="18024"/>
                  </a:cubicBezTo>
                  <a:lnTo>
                    <a:pt x="4063" y="22851"/>
                  </a:lnTo>
                  <a:lnTo>
                    <a:pt x="3616" y="28536"/>
                  </a:lnTo>
                  <a:lnTo>
                    <a:pt x="11463" y="29207"/>
                  </a:lnTo>
                  <a:lnTo>
                    <a:pt x="15060" y="29505"/>
                  </a:lnTo>
                  <a:lnTo>
                    <a:pt x="19067" y="29841"/>
                  </a:lnTo>
                  <a:lnTo>
                    <a:pt x="19496" y="24175"/>
                  </a:lnTo>
                  <a:lnTo>
                    <a:pt x="23857" y="18770"/>
                  </a:lnTo>
                  <a:cubicBezTo>
                    <a:pt x="24994" y="17353"/>
                    <a:pt x="25274" y="15433"/>
                    <a:pt x="24603" y="13737"/>
                  </a:cubicBezTo>
                  <a:lnTo>
                    <a:pt x="20856" y="4232"/>
                  </a:lnTo>
                  <a:cubicBezTo>
                    <a:pt x="20092" y="2256"/>
                    <a:pt x="18340" y="840"/>
                    <a:pt x="16234" y="486"/>
                  </a:cubicBezTo>
                  <a:lnTo>
                    <a:pt x="13532" y="57"/>
                  </a:lnTo>
                  <a:lnTo>
                    <a:pt x="13233" y="1"/>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6076381" y="4289568"/>
              <a:ext cx="829254" cy="978604"/>
            </a:xfrm>
            <a:custGeom>
              <a:avLst/>
              <a:gdLst/>
              <a:ahLst/>
              <a:cxnLst/>
              <a:rect l="l" t="t" r="r" b="b"/>
              <a:pathLst>
                <a:path w="22554" h="26616" extrusionOk="0">
                  <a:moveTo>
                    <a:pt x="9786" y="0"/>
                  </a:moveTo>
                  <a:cubicBezTo>
                    <a:pt x="7922" y="0"/>
                    <a:pt x="6189" y="1007"/>
                    <a:pt x="5257" y="2609"/>
                  </a:cubicBezTo>
                  <a:lnTo>
                    <a:pt x="1250" y="9338"/>
                  </a:lnTo>
                  <a:cubicBezTo>
                    <a:pt x="20" y="11407"/>
                    <a:pt x="1" y="13979"/>
                    <a:pt x="1194" y="16085"/>
                  </a:cubicBezTo>
                  <a:lnTo>
                    <a:pt x="3635" y="20390"/>
                  </a:lnTo>
                  <a:lnTo>
                    <a:pt x="3244" y="25441"/>
                  </a:lnTo>
                  <a:lnTo>
                    <a:pt x="10233" y="26038"/>
                  </a:lnTo>
                  <a:lnTo>
                    <a:pt x="13439" y="26317"/>
                  </a:lnTo>
                  <a:lnTo>
                    <a:pt x="16999" y="26615"/>
                  </a:lnTo>
                  <a:lnTo>
                    <a:pt x="17409" y="21565"/>
                  </a:lnTo>
                  <a:lnTo>
                    <a:pt x="21286" y="16737"/>
                  </a:lnTo>
                  <a:cubicBezTo>
                    <a:pt x="22292" y="15470"/>
                    <a:pt x="22553" y="13755"/>
                    <a:pt x="21957" y="12264"/>
                  </a:cubicBezTo>
                  <a:lnTo>
                    <a:pt x="18602" y="3765"/>
                  </a:lnTo>
                  <a:cubicBezTo>
                    <a:pt x="17912" y="2013"/>
                    <a:pt x="16365" y="746"/>
                    <a:pt x="14501" y="429"/>
                  </a:cubicBezTo>
                  <a:lnTo>
                    <a:pt x="12079" y="56"/>
                  </a:lnTo>
                  <a:lnTo>
                    <a:pt x="118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6449204" y="4381891"/>
              <a:ext cx="131591" cy="73719"/>
            </a:xfrm>
            <a:custGeom>
              <a:avLst/>
              <a:gdLst/>
              <a:ahLst/>
              <a:cxnLst/>
              <a:rect l="l" t="t" r="r" b="b"/>
              <a:pathLst>
                <a:path w="3579" h="2005" extrusionOk="0">
                  <a:moveTo>
                    <a:pt x="1669" y="0"/>
                  </a:moveTo>
                  <a:cubicBezTo>
                    <a:pt x="781" y="0"/>
                    <a:pt x="72" y="393"/>
                    <a:pt x="37" y="900"/>
                  </a:cubicBezTo>
                  <a:cubicBezTo>
                    <a:pt x="0" y="1459"/>
                    <a:pt x="764" y="1944"/>
                    <a:pt x="1734" y="2000"/>
                  </a:cubicBezTo>
                  <a:cubicBezTo>
                    <a:pt x="1795" y="2003"/>
                    <a:pt x="1857" y="2005"/>
                    <a:pt x="1917" y="2005"/>
                  </a:cubicBezTo>
                  <a:cubicBezTo>
                    <a:pt x="2804" y="2005"/>
                    <a:pt x="3524" y="1628"/>
                    <a:pt x="3541" y="1105"/>
                  </a:cubicBezTo>
                  <a:cubicBezTo>
                    <a:pt x="3579" y="564"/>
                    <a:pt x="2815" y="61"/>
                    <a:pt x="1845" y="5"/>
                  </a:cubicBezTo>
                  <a:cubicBezTo>
                    <a:pt x="1786" y="2"/>
                    <a:pt x="1727" y="0"/>
                    <a:pt x="1669"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6433430" y="4735926"/>
              <a:ext cx="95963" cy="114494"/>
            </a:xfrm>
            <a:custGeom>
              <a:avLst/>
              <a:gdLst/>
              <a:ahLst/>
              <a:cxnLst/>
              <a:rect l="l" t="t" r="r" b="b"/>
              <a:pathLst>
                <a:path w="2610" h="3114" extrusionOk="0">
                  <a:moveTo>
                    <a:pt x="1344" y="0"/>
                  </a:moveTo>
                  <a:cubicBezTo>
                    <a:pt x="756" y="0"/>
                    <a:pt x="236" y="442"/>
                    <a:pt x="168" y="1056"/>
                  </a:cubicBezTo>
                  <a:lnTo>
                    <a:pt x="94" y="1746"/>
                  </a:lnTo>
                  <a:cubicBezTo>
                    <a:pt x="0" y="2398"/>
                    <a:pt x="448" y="2994"/>
                    <a:pt x="1100" y="3106"/>
                  </a:cubicBezTo>
                  <a:cubicBezTo>
                    <a:pt x="1146" y="3111"/>
                    <a:pt x="1192" y="3114"/>
                    <a:pt x="1237" y="3114"/>
                  </a:cubicBezTo>
                  <a:cubicBezTo>
                    <a:pt x="1834" y="3114"/>
                    <a:pt x="2354" y="2669"/>
                    <a:pt x="2423" y="2062"/>
                  </a:cubicBezTo>
                  <a:lnTo>
                    <a:pt x="2517" y="1373"/>
                  </a:lnTo>
                  <a:cubicBezTo>
                    <a:pt x="2610" y="720"/>
                    <a:pt x="2163" y="105"/>
                    <a:pt x="1510" y="12"/>
                  </a:cubicBezTo>
                  <a:cubicBezTo>
                    <a:pt x="1454" y="4"/>
                    <a:pt x="1399" y="0"/>
                    <a:pt x="1344" y="0"/>
                  </a:cubicBezTo>
                  <a:close/>
                </a:path>
              </a:pathLst>
            </a:custGeom>
            <a:solidFill>
              <a:srgbClr val="FF6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6405340" y="4724712"/>
              <a:ext cx="80889" cy="45445"/>
            </a:xfrm>
            <a:custGeom>
              <a:avLst/>
              <a:gdLst/>
              <a:ahLst/>
              <a:cxnLst/>
              <a:rect l="l" t="t" r="r" b="b"/>
              <a:pathLst>
                <a:path w="2200" h="1236" extrusionOk="0">
                  <a:moveTo>
                    <a:pt x="0" y="0"/>
                  </a:moveTo>
                  <a:cubicBezTo>
                    <a:pt x="0" y="0"/>
                    <a:pt x="19" y="1156"/>
                    <a:pt x="895" y="1230"/>
                  </a:cubicBezTo>
                  <a:cubicBezTo>
                    <a:pt x="949" y="1234"/>
                    <a:pt x="1001" y="1236"/>
                    <a:pt x="1050" y="1236"/>
                  </a:cubicBezTo>
                  <a:cubicBezTo>
                    <a:pt x="1785" y="1236"/>
                    <a:pt x="2025" y="850"/>
                    <a:pt x="2200" y="187"/>
                  </a:cubicBezTo>
                  <a:lnTo>
                    <a:pt x="0" y="0"/>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6396442" y="4716292"/>
              <a:ext cx="99640" cy="62578"/>
            </a:xfrm>
            <a:custGeom>
              <a:avLst/>
              <a:gdLst/>
              <a:ahLst/>
              <a:cxnLst/>
              <a:rect l="l" t="t" r="r" b="b"/>
              <a:pathLst>
                <a:path w="2710" h="1702" extrusionOk="0">
                  <a:moveTo>
                    <a:pt x="243" y="1"/>
                  </a:moveTo>
                  <a:cubicBezTo>
                    <a:pt x="123" y="1"/>
                    <a:pt x="0" y="85"/>
                    <a:pt x="0" y="248"/>
                  </a:cubicBezTo>
                  <a:cubicBezTo>
                    <a:pt x="0" y="714"/>
                    <a:pt x="261" y="1627"/>
                    <a:pt x="1100" y="1702"/>
                  </a:cubicBezTo>
                  <a:lnTo>
                    <a:pt x="1305" y="1702"/>
                  </a:lnTo>
                  <a:cubicBezTo>
                    <a:pt x="2218" y="1702"/>
                    <a:pt x="2498" y="1124"/>
                    <a:pt x="2665" y="472"/>
                  </a:cubicBezTo>
                  <a:cubicBezTo>
                    <a:pt x="2709" y="295"/>
                    <a:pt x="2571" y="184"/>
                    <a:pt x="2436" y="184"/>
                  </a:cubicBezTo>
                  <a:cubicBezTo>
                    <a:pt x="2341" y="184"/>
                    <a:pt x="2248" y="238"/>
                    <a:pt x="2218" y="360"/>
                  </a:cubicBezTo>
                  <a:cubicBezTo>
                    <a:pt x="2063" y="943"/>
                    <a:pt x="1877" y="1242"/>
                    <a:pt x="1296" y="1242"/>
                  </a:cubicBezTo>
                  <a:cubicBezTo>
                    <a:pt x="1246" y="1242"/>
                    <a:pt x="1193" y="1240"/>
                    <a:pt x="1137" y="1236"/>
                  </a:cubicBezTo>
                  <a:cubicBezTo>
                    <a:pt x="503" y="1180"/>
                    <a:pt x="466" y="267"/>
                    <a:pt x="466" y="229"/>
                  </a:cubicBezTo>
                  <a:cubicBezTo>
                    <a:pt x="466" y="76"/>
                    <a:pt x="356" y="1"/>
                    <a:pt x="243"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6486192" y="4731550"/>
              <a:ext cx="81587" cy="45445"/>
            </a:xfrm>
            <a:custGeom>
              <a:avLst/>
              <a:gdLst/>
              <a:ahLst/>
              <a:cxnLst/>
              <a:rect l="l" t="t" r="r" b="b"/>
              <a:pathLst>
                <a:path w="2219" h="1236" extrusionOk="0">
                  <a:moveTo>
                    <a:pt x="1" y="1"/>
                  </a:moveTo>
                  <a:cubicBezTo>
                    <a:pt x="1" y="1"/>
                    <a:pt x="19" y="1175"/>
                    <a:pt x="895" y="1231"/>
                  </a:cubicBezTo>
                  <a:cubicBezTo>
                    <a:pt x="948" y="1234"/>
                    <a:pt x="999" y="1236"/>
                    <a:pt x="1048" y="1236"/>
                  </a:cubicBezTo>
                  <a:cubicBezTo>
                    <a:pt x="1803" y="1236"/>
                    <a:pt x="2043" y="835"/>
                    <a:pt x="2219" y="187"/>
                  </a:cubicBezTo>
                  <a:lnTo>
                    <a:pt x="1" y="1"/>
                  </a:lnTo>
                  <a:close/>
                </a:path>
              </a:pathLst>
            </a:custGeom>
            <a:solidFill>
              <a:srgbClr val="FF8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6477294" y="4723351"/>
              <a:ext cx="100339" cy="61696"/>
            </a:xfrm>
            <a:custGeom>
              <a:avLst/>
              <a:gdLst/>
              <a:ahLst/>
              <a:cxnLst/>
              <a:rect l="l" t="t" r="r" b="b"/>
              <a:pathLst>
                <a:path w="2729" h="1678" extrusionOk="0">
                  <a:moveTo>
                    <a:pt x="233" y="0"/>
                  </a:moveTo>
                  <a:cubicBezTo>
                    <a:pt x="117" y="0"/>
                    <a:pt x="0" y="75"/>
                    <a:pt x="0" y="224"/>
                  </a:cubicBezTo>
                  <a:cubicBezTo>
                    <a:pt x="19" y="708"/>
                    <a:pt x="261" y="1622"/>
                    <a:pt x="1119" y="1678"/>
                  </a:cubicBezTo>
                  <a:lnTo>
                    <a:pt x="1305" y="1678"/>
                  </a:lnTo>
                  <a:cubicBezTo>
                    <a:pt x="2237" y="1678"/>
                    <a:pt x="2516" y="1100"/>
                    <a:pt x="2684" y="485"/>
                  </a:cubicBezTo>
                  <a:cubicBezTo>
                    <a:pt x="2729" y="296"/>
                    <a:pt x="2581" y="180"/>
                    <a:pt x="2439" y="180"/>
                  </a:cubicBezTo>
                  <a:cubicBezTo>
                    <a:pt x="2343" y="180"/>
                    <a:pt x="2248" y="234"/>
                    <a:pt x="2218" y="354"/>
                  </a:cubicBezTo>
                  <a:cubicBezTo>
                    <a:pt x="2082" y="952"/>
                    <a:pt x="1898" y="1237"/>
                    <a:pt x="1322" y="1237"/>
                  </a:cubicBezTo>
                  <a:cubicBezTo>
                    <a:pt x="1270" y="1237"/>
                    <a:pt x="1215" y="1235"/>
                    <a:pt x="1156" y="1230"/>
                  </a:cubicBezTo>
                  <a:cubicBezTo>
                    <a:pt x="504" y="1174"/>
                    <a:pt x="466" y="261"/>
                    <a:pt x="466" y="224"/>
                  </a:cubicBezTo>
                  <a:cubicBezTo>
                    <a:pt x="466" y="75"/>
                    <a:pt x="350" y="0"/>
                    <a:pt x="233" y="0"/>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6405524" y="4649302"/>
              <a:ext cx="166373" cy="81661"/>
            </a:xfrm>
            <a:custGeom>
              <a:avLst/>
              <a:gdLst/>
              <a:ahLst/>
              <a:cxnLst/>
              <a:rect l="l" t="t" r="r" b="b"/>
              <a:pathLst>
                <a:path w="4525" h="2221" extrusionOk="0">
                  <a:moveTo>
                    <a:pt x="425" y="1"/>
                  </a:moveTo>
                  <a:cubicBezTo>
                    <a:pt x="139" y="1"/>
                    <a:pt x="0" y="434"/>
                    <a:pt x="238" y="616"/>
                  </a:cubicBezTo>
                  <a:lnTo>
                    <a:pt x="1225" y="1753"/>
                  </a:lnTo>
                  <a:cubicBezTo>
                    <a:pt x="1463" y="2059"/>
                    <a:pt x="1832" y="2220"/>
                    <a:pt x="2206" y="2220"/>
                  </a:cubicBezTo>
                  <a:cubicBezTo>
                    <a:pt x="2447" y="2220"/>
                    <a:pt x="2691" y="2153"/>
                    <a:pt x="2903" y="2014"/>
                  </a:cubicBezTo>
                  <a:lnTo>
                    <a:pt x="4170" y="1175"/>
                  </a:lnTo>
                  <a:cubicBezTo>
                    <a:pt x="4524" y="989"/>
                    <a:pt x="4450" y="374"/>
                    <a:pt x="4058" y="337"/>
                  </a:cubicBezTo>
                  <a:lnTo>
                    <a:pt x="443" y="1"/>
                  </a:lnTo>
                  <a:cubicBezTo>
                    <a:pt x="437" y="1"/>
                    <a:pt x="431" y="1"/>
                    <a:pt x="425"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6235401" y="4479950"/>
              <a:ext cx="142548" cy="70777"/>
            </a:xfrm>
            <a:custGeom>
              <a:avLst/>
              <a:gdLst/>
              <a:ahLst/>
              <a:cxnLst/>
              <a:rect l="l" t="t" r="r" b="b"/>
              <a:pathLst>
                <a:path w="3877" h="1925" extrusionOk="0">
                  <a:moveTo>
                    <a:pt x="2117" y="0"/>
                  </a:moveTo>
                  <a:cubicBezTo>
                    <a:pt x="2011" y="0"/>
                    <a:pt x="1901" y="7"/>
                    <a:pt x="1789" y="22"/>
                  </a:cubicBezTo>
                  <a:cubicBezTo>
                    <a:pt x="1118" y="78"/>
                    <a:pt x="522" y="469"/>
                    <a:pt x="205" y="1066"/>
                  </a:cubicBezTo>
                  <a:cubicBezTo>
                    <a:pt x="0" y="1495"/>
                    <a:pt x="131" y="1811"/>
                    <a:pt x="354" y="1886"/>
                  </a:cubicBezTo>
                  <a:cubicBezTo>
                    <a:pt x="476" y="1910"/>
                    <a:pt x="598" y="1924"/>
                    <a:pt x="719" y="1924"/>
                  </a:cubicBezTo>
                  <a:cubicBezTo>
                    <a:pt x="874" y="1924"/>
                    <a:pt x="1027" y="1901"/>
                    <a:pt x="1174" y="1849"/>
                  </a:cubicBezTo>
                  <a:cubicBezTo>
                    <a:pt x="1472" y="1793"/>
                    <a:pt x="1752" y="1737"/>
                    <a:pt x="2013" y="1700"/>
                  </a:cubicBezTo>
                  <a:cubicBezTo>
                    <a:pt x="2255" y="1681"/>
                    <a:pt x="2553" y="1644"/>
                    <a:pt x="2833" y="1625"/>
                  </a:cubicBezTo>
                  <a:cubicBezTo>
                    <a:pt x="2862" y="1627"/>
                    <a:pt x="2890" y="1628"/>
                    <a:pt x="2919" y="1628"/>
                  </a:cubicBezTo>
                  <a:cubicBezTo>
                    <a:pt x="3169" y="1628"/>
                    <a:pt x="3417" y="1556"/>
                    <a:pt x="3634" y="1439"/>
                  </a:cubicBezTo>
                  <a:cubicBezTo>
                    <a:pt x="3840" y="1308"/>
                    <a:pt x="3877" y="954"/>
                    <a:pt x="3597" y="600"/>
                  </a:cubicBezTo>
                  <a:cubicBezTo>
                    <a:pt x="3355" y="293"/>
                    <a:pt x="2805" y="0"/>
                    <a:pt x="2117" y="0"/>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6646535" y="4505136"/>
              <a:ext cx="135047" cy="86661"/>
            </a:xfrm>
            <a:custGeom>
              <a:avLst/>
              <a:gdLst/>
              <a:ahLst/>
              <a:cxnLst/>
              <a:rect l="l" t="t" r="r" b="b"/>
              <a:pathLst>
                <a:path w="3673" h="2357" extrusionOk="0">
                  <a:moveTo>
                    <a:pt x="1413" y="1"/>
                  </a:moveTo>
                  <a:cubicBezTo>
                    <a:pt x="1007" y="1"/>
                    <a:pt x="660" y="115"/>
                    <a:pt x="430" y="269"/>
                  </a:cubicBezTo>
                  <a:cubicBezTo>
                    <a:pt x="57" y="549"/>
                    <a:pt x="1" y="884"/>
                    <a:pt x="169" y="1070"/>
                  </a:cubicBezTo>
                  <a:cubicBezTo>
                    <a:pt x="374" y="1257"/>
                    <a:pt x="635" y="1406"/>
                    <a:pt x="896" y="1462"/>
                  </a:cubicBezTo>
                  <a:cubicBezTo>
                    <a:pt x="1175" y="1555"/>
                    <a:pt x="1455" y="1648"/>
                    <a:pt x="1697" y="1760"/>
                  </a:cubicBezTo>
                  <a:cubicBezTo>
                    <a:pt x="1921" y="1853"/>
                    <a:pt x="2182" y="1984"/>
                    <a:pt x="2461" y="2114"/>
                  </a:cubicBezTo>
                  <a:cubicBezTo>
                    <a:pt x="2685" y="2263"/>
                    <a:pt x="2964" y="2357"/>
                    <a:pt x="3244" y="2357"/>
                  </a:cubicBezTo>
                  <a:cubicBezTo>
                    <a:pt x="3486" y="2338"/>
                    <a:pt x="3673" y="2058"/>
                    <a:pt x="3598" y="1611"/>
                  </a:cubicBezTo>
                  <a:cubicBezTo>
                    <a:pt x="3524" y="1164"/>
                    <a:pt x="3114" y="511"/>
                    <a:pt x="2331" y="194"/>
                  </a:cubicBezTo>
                  <a:cubicBezTo>
                    <a:pt x="2009" y="57"/>
                    <a:pt x="1696" y="1"/>
                    <a:pt x="1413" y="1"/>
                  </a:cubicBezTo>
                  <a:close/>
                </a:path>
              </a:pathLst>
            </a:custGeom>
            <a:solidFill>
              <a:srgbClr val="893B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6632159" y="4646765"/>
              <a:ext cx="95963" cy="38238"/>
            </a:xfrm>
            <a:custGeom>
              <a:avLst/>
              <a:gdLst/>
              <a:ahLst/>
              <a:cxnLst/>
              <a:rect l="l" t="t" r="r" b="b"/>
              <a:pathLst>
                <a:path w="2610" h="1040" extrusionOk="0">
                  <a:moveTo>
                    <a:pt x="1257" y="1"/>
                  </a:moveTo>
                  <a:cubicBezTo>
                    <a:pt x="892" y="1"/>
                    <a:pt x="527" y="104"/>
                    <a:pt x="206" y="312"/>
                  </a:cubicBezTo>
                  <a:cubicBezTo>
                    <a:pt x="56" y="424"/>
                    <a:pt x="1" y="629"/>
                    <a:pt x="112" y="797"/>
                  </a:cubicBezTo>
                  <a:cubicBezTo>
                    <a:pt x="181" y="900"/>
                    <a:pt x="285" y="954"/>
                    <a:pt x="395" y="954"/>
                  </a:cubicBezTo>
                  <a:cubicBezTo>
                    <a:pt x="463" y="954"/>
                    <a:pt x="533" y="933"/>
                    <a:pt x="597" y="890"/>
                  </a:cubicBezTo>
                  <a:cubicBezTo>
                    <a:pt x="797" y="768"/>
                    <a:pt x="1025" y="708"/>
                    <a:pt x="1254" y="708"/>
                  </a:cubicBezTo>
                  <a:cubicBezTo>
                    <a:pt x="1515" y="708"/>
                    <a:pt x="1776" y="787"/>
                    <a:pt x="1995" y="946"/>
                  </a:cubicBezTo>
                  <a:cubicBezTo>
                    <a:pt x="2051" y="1002"/>
                    <a:pt x="2125" y="1021"/>
                    <a:pt x="2218" y="1039"/>
                  </a:cubicBezTo>
                  <a:cubicBezTo>
                    <a:pt x="2312" y="1039"/>
                    <a:pt x="2424" y="983"/>
                    <a:pt x="2498" y="890"/>
                  </a:cubicBezTo>
                  <a:cubicBezTo>
                    <a:pt x="2610" y="741"/>
                    <a:pt x="2591" y="517"/>
                    <a:pt x="2442" y="406"/>
                  </a:cubicBezTo>
                  <a:cubicBezTo>
                    <a:pt x="2094" y="137"/>
                    <a:pt x="1676" y="1"/>
                    <a:pt x="1257"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9"/>
            <p:cNvSpPr/>
            <p:nvPr/>
          </p:nvSpPr>
          <p:spPr>
            <a:xfrm>
              <a:off x="6249115" y="4609593"/>
              <a:ext cx="102103" cy="37723"/>
            </a:xfrm>
            <a:custGeom>
              <a:avLst/>
              <a:gdLst/>
              <a:ahLst/>
              <a:cxnLst/>
              <a:rect l="l" t="t" r="r" b="b"/>
              <a:pathLst>
                <a:path w="2777" h="1026" extrusionOk="0">
                  <a:moveTo>
                    <a:pt x="1345" y="1"/>
                  </a:moveTo>
                  <a:cubicBezTo>
                    <a:pt x="983" y="1"/>
                    <a:pt x="618" y="99"/>
                    <a:pt x="298" y="298"/>
                  </a:cubicBezTo>
                  <a:cubicBezTo>
                    <a:pt x="1" y="517"/>
                    <a:pt x="202" y="946"/>
                    <a:pt x="506" y="946"/>
                  </a:cubicBezTo>
                  <a:cubicBezTo>
                    <a:pt x="565" y="946"/>
                    <a:pt x="627" y="931"/>
                    <a:pt x="689" y="895"/>
                  </a:cubicBezTo>
                  <a:cubicBezTo>
                    <a:pt x="890" y="764"/>
                    <a:pt x="1120" y="698"/>
                    <a:pt x="1349" y="698"/>
                  </a:cubicBezTo>
                  <a:cubicBezTo>
                    <a:pt x="1610" y="698"/>
                    <a:pt x="1869" y="782"/>
                    <a:pt x="2087" y="951"/>
                  </a:cubicBezTo>
                  <a:cubicBezTo>
                    <a:pt x="2143" y="988"/>
                    <a:pt x="2218" y="1025"/>
                    <a:pt x="2311" y="1025"/>
                  </a:cubicBezTo>
                  <a:cubicBezTo>
                    <a:pt x="2646" y="1025"/>
                    <a:pt x="2777" y="597"/>
                    <a:pt x="2516" y="392"/>
                  </a:cubicBezTo>
                  <a:cubicBezTo>
                    <a:pt x="2176" y="132"/>
                    <a:pt x="1762" y="1"/>
                    <a:pt x="1345" y="1"/>
                  </a:cubicBezTo>
                  <a:close/>
                </a:path>
              </a:pathLst>
            </a:custGeom>
            <a:solidFill>
              <a:srgbClr val="4E18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9"/>
            <p:cNvSpPr/>
            <p:nvPr/>
          </p:nvSpPr>
          <p:spPr>
            <a:xfrm>
              <a:off x="6436850" y="4572384"/>
              <a:ext cx="109677" cy="41327"/>
            </a:xfrm>
            <a:custGeom>
              <a:avLst/>
              <a:gdLst/>
              <a:ahLst/>
              <a:cxnLst/>
              <a:rect l="l" t="t" r="r" b="b"/>
              <a:pathLst>
                <a:path w="2983" h="1124" extrusionOk="0">
                  <a:moveTo>
                    <a:pt x="1380" y="1"/>
                  </a:moveTo>
                  <a:cubicBezTo>
                    <a:pt x="629" y="1"/>
                    <a:pt x="36" y="395"/>
                    <a:pt x="1" y="938"/>
                  </a:cubicBezTo>
                  <a:lnTo>
                    <a:pt x="94" y="938"/>
                  </a:lnTo>
                  <a:cubicBezTo>
                    <a:pt x="319" y="592"/>
                    <a:pt x="800" y="374"/>
                    <a:pt x="1359" y="374"/>
                  </a:cubicBezTo>
                  <a:cubicBezTo>
                    <a:pt x="1403" y="374"/>
                    <a:pt x="1447" y="376"/>
                    <a:pt x="1492" y="378"/>
                  </a:cubicBezTo>
                  <a:cubicBezTo>
                    <a:pt x="2125" y="434"/>
                    <a:pt x="2629" y="733"/>
                    <a:pt x="2834" y="1124"/>
                  </a:cubicBezTo>
                  <a:lnTo>
                    <a:pt x="2945" y="1124"/>
                  </a:lnTo>
                  <a:cubicBezTo>
                    <a:pt x="2983" y="565"/>
                    <a:pt x="2330" y="43"/>
                    <a:pt x="1529" y="6"/>
                  </a:cubicBezTo>
                  <a:cubicBezTo>
                    <a:pt x="1479" y="2"/>
                    <a:pt x="1429" y="1"/>
                    <a:pt x="1380" y="1"/>
                  </a:cubicBez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6361476" y="4841890"/>
              <a:ext cx="225495" cy="85374"/>
            </a:xfrm>
            <a:custGeom>
              <a:avLst/>
              <a:gdLst/>
              <a:ahLst/>
              <a:cxnLst/>
              <a:rect l="l" t="t" r="r" b="b"/>
              <a:pathLst>
                <a:path w="6133" h="2322" extrusionOk="0">
                  <a:moveTo>
                    <a:pt x="56" y="0"/>
                  </a:moveTo>
                  <a:lnTo>
                    <a:pt x="56" y="0"/>
                  </a:lnTo>
                  <a:cubicBezTo>
                    <a:pt x="0" y="1175"/>
                    <a:pt x="1305" y="2200"/>
                    <a:pt x="2983" y="2312"/>
                  </a:cubicBezTo>
                  <a:cubicBezTo>
                    <a:pt x="3083" y="2318"/>
                    <a:pt x="3183" y="2322"/>
                    <a:pt x="3281" y="2322"/>
                  </a:cubicBezTo>
                  <a:cubicBezTo>
                    <a:pt x="4823" y="2322"/>
                    <a:pt x="6062" y="1514"/>
                    <a:pt x="6132" y="411"/>
                  </a:cubicBezTo>
                  <a:lnTo>
                    <a:pt x="5927" y="411"/>
                  </a:lnTo>
                  <a:cubicBezTo>
                    <a:pt x="5467" y="1093"/>
                    <a:pt x="4492" y="1541"/>
                    <a:pt x="3359" y="1541"/>
                  </a:cubicBezTo>
                  <a:cubicBezTo>
                    <a:pt x="3253" y="1541"/>
                    <a:pt x="3146" y="1537"/>
                    <a:pt x="3038" y="1529"/>
                  </a:cubicBezTo>
                  <a:cubicBezTo>
                    <a:pt x="1752" y="1454"/>
                    <a:pt x="690" y="821"/>
                    <a:pt x="299" y="19"/>
                  </a:cubicBezTo>
                  <a:lnTo>
                    <a:pt x="56" y="0"/>
                  </a:lnTo>
                  <a:close/>
                </a:path>
              </a:pathLst>
            </a:custGeom>
            <a:solidFill>
              <a:srgbClr val="B1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29"/>
          <p:cNvSpPr txBox="1">
            <a:spLocks noGrp="1"/>
          </p:cNvSpPr>
          <p:nvPr>
            <p:ph type="ctrTitle"/>
          </p:nvPr>
        </p:nvSpPr>
        <p:spPr>
          <a:xfrm>
            <a:off x="1542481" y="2526965"/>
            <a:ext cx="5220707" cy="896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Gia đình</a:t>
            </a:r>
            <a:endParaRPr dirty="0"/>
          </a:p>
        </p:txBody>
      </p:sp>
      <p:sp>
        <p:nvSpPr>
          <p:cNvPr id="623" name="Google Shape;623;p29"/>
          <p:cNvSpPr txBox="1">
            <a:spLocks noGrp="1"/>
          </p:cNvSpPr>
          <p:nvPr>
            <p:ph type="ctrTitle" idx="2"/>
          </p:nvPr>
        </p:nvSpPr>
        <p:spPr>
          <a:xfrm>
            <a:off x="609283" y="1683247"/>
            <a:ext cx="5185495" cy="68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latin typeface="#9Slide03 SVNMikado" panose="02000000000000000000" pitchFamily="2" charset="0"/>
              </a:rPr>
              <a:t>Tập làm chủ</a:t>
            </a:r>
            <a:endParaRPr dirty="0">
              <a:latin typeface="#9Slide03 SVNMikado" panose="02000000000000000000"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Google Shape;1432;p45"/>
          <p:cNvSpPr txBox="1">
            <a:spLocks noGrp="1"/>
          </p:cNvSpPr>
          <p:nvPr>
            <p:ph type="title"/>
          </p:nvPr>
        </p:nvSpPr>
        <p:spPr>
          <a:xfrm>
            <a:off x="720000" y="1408049"/>
            <a:ext cx="3476700" cy="110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Tuần 2</a:t>
            </a:r>
            <a:endParaRPr dirty="0"/>
          </a:p>
        </p:txBody>
      </p:sp>
      <p:sp>
        <p:nvSpPr>
          <p:cNvPr id="1433" name="Google Shape;1433;p45"/>
          <p:cNvSpPr txBox="1">
            <a:spLocks noGrp="1"/>
          </p:cNvSpPr>
          <p:nvPr>
            <p:ph type="subTitle" idx="1"/>
          </p:nvPr>
        </p:nvSpPr>
        <p:spPr>
          <a:xfrm>
            <a:off x="720000" y="2851501"/>
            <a:ext cx="3476699" cy="86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400" dirty="0" smtClean="0">
                <a:latin typeface="#9Slide03 SVNMikado" panose="02000000000000000000" pitchFamily="2" charset="0"/>
              </a:rPr>
              <a:t>Công việc trong gia đình (tiếp)</a:t>
            </a:r>
            <a:endParaRPr sz="4400" dirty="0">
              <a:latin typeface="#9Slide03 SVNMikado" panose="02000000000000000000" pitchFamily="2" charset="0"/>
            </a:endParaRPr>
          </a:p>
        </p:txBody>
      </p:sp>
    </p:spTree>
    <p:extLst>
      <p:ext uri="{BB962C8B-B14F-4D97-AF65-F5344CB8AC3E}">
        <p14:creationId xmlns:p14="http://schemas.microsoft.com/office/powerpoint/2010/main" val="3098371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36"/>
          <p:cNvSpPr/>
          <p:nvPr/>
        </p:nvSpPr>
        <p:spPr>
          <a:xfrm>
            <a:off x="1321050" y="1152750"/>
            <a:ext cx="6501900" cy="2838000"/>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6"/>
          <p:cNvSpPr txBox="1">
            <a:spLocks noGrp="1"/>
          </p:cNvSpPr>
          <p:nvPr>
            <p:ph type="title"/>
          </p:nvPr>
        </p:nvSpPr>
        <p:spPr>
          <a:xfrm>
            <a:off x="1321050" y="300227"/>
            <a:ext cx="58515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dirty="0"/>
              <a:t>1</a:t>
            </a:r>
            <a:r>
              <a:rPr lang="en" sz="2400" dirty="0" smtClean="0"/>
              <a:t>. Khởi động: Theo dõi video và viết ra những công việc nhà được nhắc đến trong video</a:t>
            </a:r>
            <a:endParaRP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34"/>
          <p:cNvSpPr txBox="1">
            <a:spLocks noGrp="1"/>
          </p:cNvSpPr>
          <p:nvPr>
            <p:ph type="title"/>
          </p:nvPr>
        </p:nvSpPr>
        <p:spPr>
          <a:xfrm>
            <a:off x="4572000" y="1496850"/>
            <a:ext cx="3852000" cy="755700"/>
          </a:xfrm>
          <a:prstGeom prst="rect">
            <a:avLst/>
          </a:prstGeom>
        </p:spPr>
        <p:txBody>
          <a:bodyPr spcFirstLastPara="1" wrap="square" lIns="0" tIns="0" rIns="0" bIns="0" anchor="ctr" anchorCtr="0">
            <a:noAutofit/>
          </a:bodyPr>
          <a:lstStyle/>
          <a:p>
            <a:r>
              <a:rPr lang="en" dirty="0"/>
              <a:t>2</a:t>
            </a:r>
            <a:r>
              <a:rPr lang="en" dirty="0" smtClean="0"/>
              <a:t>. </a:t>
            </a:r>
            <a:r>
              <a:rPr lang="en-US" b="1" dirty="0" err="1" smtClean="0"/>
              <a:t>Tham</a:t>
            </a:r>
            <a:r>
              <a:rPr lang="en-US" b="1" dirty="0" smtClean="0"/>
              <a:t> </a:t>
            </a:r>
            <a:r>
              <a:rPr lang="en-US" b="1" dirty="0" err="1"/>
              <a:t>gia</a:t>
            </a:r>
            <a:r>
              <a:rPr lang="en-US" b="1" dirty="0"/>
              <a:t> </a:t>
            </a:r>
            <a:r>
              <a:rPr lang="en-US" b="1" dirty="0" err="1"/>
              <a:t>công</a:t>
            </a:r>
            <a:r>
              <a:rPr lang="en-US" b="1" dirty="0"/>
              <a:t> </a:t>
            </a:r>
            <a:r>
              <a:rPr lang="en-US" b="1" dirty="0" err="1"/>
              <a:t>việc</a:t>
            </a:r>
            <a:r>
              <a:rPr lang="en-US" b="1" dirty="0"/>
              <a:t> </a:t>
            </a:r>
            <a:r>
              <a:rPr lang="en-US" b="1" dirty="0" err="1"/>
              <a:t>trong</a:t>
            </a:r>
            <a:r>
              <a:rPr lang="en-US" b="1" dirty="0"/>
              <a:t> </a:t>
            </a:r>
            <a:r>
              <a:rPr lang="en-US" b="1" dirty="0" err="1"/>
              <a:t>gia</a:t>
            </a:r>
            <a:r>
              <a:rPr lang="en-US" b="1" dirty="0"/>
              <a:t> </a:t>
            </a:r>
            <a:r>
              <a:rPr lang="en-US" b="1" dirty="0" err="1"/>
              <a:t>đình</a:t>
            </a:r>
            <a:r>
              <a:rPr lang="en-US" b="1" dirty="0" smtClean="0"/>
              <a:t>.</a:t>
            </a:r>
            <a:r>
              <a:rPr lang="en" dirty="0" smtClean="0"/>
              <a:t> </a:t>
            </a:r>
            <a:endParaRPr dirty="0"/>
          </a:p>
        </p:txBody>
      </p:sp>
      <p:grpSp>
        <p:nvGrpSpPr>
          <p:cNvPr id="896" name="Google Shape;896;p34"/>
          <p:cNvGrpSpPr/>
          <p:nvPr/>
        </p:nvGrpSpPr>
        <p:grpSpPr>
          <a:xfrm>
            <a:off x="-821245" y="2208435"/>
            <a:ext cx="4425557" cy="4409879"/>
            <a:chOff x="-1220870" y="2208435"/>
            <a:chExt cx="4425557" cy="4409879"/>
          </a:xfrm>
        </p:grpSpPr>
        <p:grpSp>
          <p:nvGrpSpPr>
            <p:cNvPr id="897" name="Google Shape;897;p34"/>
            <p:cNvGrpSpPr/>
            <p:nvPr/>
          </p:nvGrpSpPr>
          <p:grpSpPr>
            <a:xfrm>
              <a:off x="-1220870" y="2368212"/>
              <a:ext cx="4425557" cy="4250102"/>
              <a:chOff x="5036155" y="1089987"/>
              <a:chExt cx="4425557" cy="4250102"/>
            </a:xfrm>
          </p:grpSpPr>
          <p:sp>
            <p:nvSpPr>
              <p:cNvPr id="898" name="Google Shape;898;p34"/>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4"/>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 name="Google Shape;900;p34"/>
            <p:cNvGrpSpPr/>
            <p:nvPr/>
          </p:nvGrpSpPr>
          <p:grpSpPr>
            <a:xfrm flipH="1">
              <a:off x="-233990" y="2208435"/>
              <a:ext cx="2908993" cy="3170922"/>
              <a:chOff x="4498550" y="1321150"/>
              <a:chExt cx="976500" cy="1064425"/>
            </a:xfrm>
          </p:grpSpPr>
          <p:sp>
            <p:nvSpPr>
              <p:cNvPr id="901" name="Google Shape;901;p34"/>
              <p:cNvSpPr/>
              <p:nvPr/>
            </p:nvSpPr>
            <p:spPr>
              <a:xfrm>
                <a:off x="4498550" y="1321150"/>
                <a:ext cx="976500" cy="1064425"/>
              </a:xfrm>
              <a:custGeom>
                <a:avLst/>
                <a:gdLst/>
                <a:ahLst/>
                <a:cxnLst/>
                <a:rect l="l" t="t" r="r" b="b"/>
                <a:pathLst>
                  <a:path w="39060" h="42577" extrusionOk="0">
                    <a:moveTo>
                      <a:pt x="21741" y="1"/>
                    </a:moveTo>
                    <a:cubicBezTo>
                      <a:pt x="20822" y="1"/>
                      <a:pt x="19889" y="181"/>
                      <a:pt x="18990" y="560"/>
                    </a:cubicBezTo>
                    <a:lnTo>
                      <a:pt x="17903" y="1022"/>
                    </a:lnTo>
                    <a:cubicBezTo>
                      <a:pt x="17363" y="1249"/>
                      <a:pt x="16862" y="1538"/>
                      <a:pt x="16416" y="1875"/>
                    </a:cubicBezTo>
                    <a:cubicBezTo>
                      <a:pt x="13693" y="3620"/>
                      <a:pt x="13184" y="6147"/>
                      <a:pt x="13208" y="7876"/>
                    </a:cubicBezTo>
                    <a:cubicBezTo>
                      <a:pt x="13059" y="8111"/>
                      <a:pt x="12911" y="8353"/>
                      <a:pt x="12754" y="8596"/>
                    </a:cubicBezTo>
                    <a:cubicBezTo>
                      <a:pt x="11205" y="10889"/>
                      <a:pt x="9233" y="12344"/>
                      <a:pt x="6526" y="13721"/>
                    </a:cubicBezTo>
                    <a:lnTo>
                      <a:pt x="6158" y="13909"/>
                    </a:lnTo>
                    <a:cubicBezTo>
                      <a:pt x="1150" y="16452"/>
                      <a:pt x="0" y="22516"/>
                      <a:pt x="2512" y="25912"/>
                    </a:cubicBezTo>
                    <a:lnTo>
                      <a:pt x="3232" y="26897"/>
                    </a:lnTo>
                    <a:cubicBezTo>
                      <a:pt x="3341" y="27046"/>
                      <a:pt x="3459" y="27195"/>
                      <a:pt x="3584" y="27336"/>
                    </a:cubicBezTo>
                    <a:cubicBezTo>
                      <a:pt x="4030" y="27860"/>
                      <a:pt x="4163" y="28509"/>
                      <a:pt x="3936" y="29112"/>
                    </a:cubicBezTo>
                    <a:cubicBezTo>
                      <a:pt x="3513" y="30215"/>
                      <a:pt x="3302" y="31420"/>
                      <a:pt x="3388" y="32703"/>
                    </a:cubicBezTo>
                    <a:cubicBezTo>
                      <a:pt x="3709" y="37460"/>
                      <a:pt x="8020" y="41592"/>
                      <a:pt x="13583" y="42421"/>
                    </a:cubicBezTo>
                    <a:cubicBezTo>
                      <a:pt x="14292" y="42526"/>
                      <a:pt x="14993" y="42577"/>
                      <a:pt x="15680" y="42577"/>
                    </a:cubicBezTo>
                    <a:cubicBezTo>
                      <a:pt x="18738" y="42577"/>
                      <a:pt x="21537" y="41578"/>
                      <a:pt x="23607" y="39917"/>
                    </a:cubicBezTo>
                    <a:cubicBezTo>
                      <a:pt x="26643" y="37476"/>
                      <a:pt x="30101" y="35442"/>
                      <a:pt x="33630" y="33533"/>
                    </a:cubicBezTo>
                    <a:cubicBezTo>
                      <a:pt x="36517" y="31968"/>
                      <a:pt x="38528" y="29331"/>
                      <a:pt x="38841" y="26178"/>
                    </a:cubicBezTo>
                    <a:cubicBezTo>
                      <a:pt x="39060" y="24034"/>
                      <a:pt x="38450" y="21968"/>
                      <a:pt x="37253" y="20207"/>
                    </a:cubicBezTo>
                    <a:cubicBezTo>
                      <a:pt x="36994" y="19746"/>
                      <a:pt x="36736" y="19331"/>
                      <a:pt x="36501" y="18956"/>
                    </a:cubicBezTo>
                    <a:cubicBezTo>
                      <a:pt x="35680" y="17665"/>
                      <a:pt x="34639" y="16295"/>
                      <a:pt x="34733" y="14856"/>
                    </a:cubicBezTo>
                    <a:cubicBezTo>
                      <a:pt x="35046" y="10294"/>
                      <a:pt x="32793" y="7289"/>
                      <a:pt x="29577" y="5654"/>
                    </a:cubicBezTo>
                    <a:cubicBezTo>
                      <a:pt x="29209" y="4582"/>
                      <a:pt x="27488" y="435"/>
                      <a:pt x="22957" y="107"/>
                    </a:cubicBezTo>
                    <a:cubicBezTo>
                      <a:pt x="22557" y="37"/>
                      <a:pt x="22150" y="1"/>
                      <a:pt x="21741"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4"/>
              <p:cNvSpPr/>
              <p:nvPr/>
            </p:nvSpPr>
            <p:spPr>
              <a:xfrm>
                <a:off x="4889575" y="1466000"/>
                <a:ext cx="375400" cy="493375"/>
              </a:xfrm>
              <a:custGeom>
                <a:avLst/>
                <a:gdLst/>
                <a:ahLst/>
                <a:cxnLst/>
                <a:rect l="l" t="t" r="r" b="b"/>
                <a:pathLst>
                  <a:path w="15016" h="19735" extrusionOk="0">
                    <a:moveTo>
                      <a:pt x="1698" y="1"/>
                    </a:moveTo>
                    <a:cubicBezTo>
                      <a:pt x="1988" y="1331"/>
                      <a:pt x="1581" y="2223"/>
                      <a:pt x="931" y="2826"/>
                    </a:cubicBezTo>
                    <a:cubicBezTo>
                      <a:pt x="955" y="2919"/>
                      <a:pt x="978" y="3021"/>
                      <a:pt x="1010" y="3123"/>
                    </a:cubicBezTo>
                    <a:lnTo>
                      <a:pt x="1158" y="3639"/>
                    </a:lnTo>
                    <a:lnTo>
                      <a:pt x="1158" y="3647"/>
                    </a:lnTo>
                    <a:lnTo>
                      <a:pt x="1565" y="5048"/>
                    </a:lnTo>
                    <a:lnTo>
                      <a:pt x="1409" y="5095"/>
                    </a:lnTo>
                    <a:cubicBezTo>
                      <a:pt x="517" y="5353"/>
                      <a:pt x="0" y="6292"/>
                      <a:pt x="266" y="7184"/>
                    </a:cubicBezTo>
                    <a:cubicBezTo>
                      <a:pt x="479" y="7920"/>
                      <a:pt x="1151" y="8400"/>
                      <a:pt x="1881" y="8400"/>
                    </a:cubicBezTo>
                    <a:cubicBezTo>
                      <a:pt x="2035" y="8400"/>
                      <a:pt x="2192" y="8379"/>
                      <a:pt x="2348" y="8334"/>
                    </a:cubicBezTo>
                    <a:lnTo>
                      <a:pt x="2504" y="8287"/>
                    </a:lnTo>
                    <a:lnTo>
                      <a:pt x="2747" y="9116"/>
                    </a:lnTo>
                    <a:cubicBezTo>
                      <a:pt x="3193" y="10642"/>
                      <a:pt x="4288" y="11800"/>
                      <a:pt x="5650" y="12379"/>
                    </a:cubicBezTo>
                    <a:lnTo>
                      <a:pt x="6103" y="13952"/>
                    </a:lnTo>
                    <a:lnTo>
                      <a:pt x="3036" y="13944"/>
                    </a:lnTo>
                    <a:lnTo>
                      <a:pt x="3036" y="13944"/>
                    </a:lnTo>
                    <a:lnTo>
                      <a:pt x="5290" y="19625"/>
                    </a:lnTo>
                    <a:lnTo>
                      <a:pt x="5337" y="19734"/>
                    </a:lnTo>
                    <a:lnTo>
                      <a:pt x="12715" y="19726"/>
                    </a:lnTo>
                    <a:lnTo>
                      <a:pt x="12754" y="19625"/>
                    </a:lnTo>
                    <a:lnTo>
                      <a:pt x="15015" y="13952"/>
                    </a:lnTo>
                    <a:lnTo>
                      <a:pt x="12692" y="13952"/>
                    </a:lnTo>
                    <a:lnTo>
                      <a:pt x="11729" y="10658"/>
                    </a:lnTo>
                    <a:cubicBezTo>
                      <a:pt x="12606" y="9437"/>
                      <a:pt x="12934" y="7841"/>
                      <a:pt x="12480" y="6292"/>
                    </a:cubicBezTo>
                    <a:lnTo>
                      <a:pt x="12238" y="5462"/>
                    </a:lnTo>
                    <a:lnTo>
                      <a:pt x="12645" y="5345"/>
                    </a:lnTo>
                    <a:cubicBezTo>
                      <a:pt x="13537" y="5087"/>
                      <a:pt x="14053" y="4148"/>
                      <a:pt x="13795" y="3256"/>
                    </a:cubicBezTo>
                    <a:cubicBezTo>
                      <a:pt x="13575" y="2520"/>
                      <a:pt x="12902" y="2039"/>
                      <a:pt x="12173" y="2039"/>
                    </a:cubicBezTo>
                    <a:cubicBezTo>
                      <a:pt x="12018" y="2039"/>
                      <a:pt x="11861" y="2061"/>
                      <a:pt x="11706" y="2106"/>
                    </a:cubicBezTo>
                    <a:lnTo>
                      <a:pt x="11299" y="2223"/>
                    </a:lnTo>
                    <a:lnTo>
                      <a:pt x="10892" y="815"/>
                    </a:lnTo>
                    <a:lnTo>
                      <a:pt x="10845" y="650"/>
                    </a:lnTo>
                    <a:cubicBezTo>
                      <a:pt x="10712" y="517"/>
                      <a:pt x="10591" y="428"/>
                      <a:pt x="10528" y="428"/>
                    </a:cubicBezTo>
                    <a:cubicBezTo>
                      <a:pt x="10521" y="428"/>
                      <a:pt x="10514" y="429"/>
                      <a:pt x="10509" y="431"/>
                    </a:cubicBezTo>
                    <a:cubicBezTo>
                      <a:pt x="8397" y="1296"/>
                      <a:pt x="6756" y="1598"/>
                      <a:pt x="5495" y="1598"/>
                    </a:cubicBezTo>
                    <a:cubicBezTo>
                      <a:pt x="2592" y="1598"/>
                      <a:pt x="1698" y="1"/>
                      <a:pt x="1698"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4"/>
              <p:cNvSpPr/>
              <p:nvPr/>
            </p:nvSpPr>
            <p:spPr>
              <a:xfrm>
                <a:off x="4952175" y="1602550"/>
                <a:ext cx="263300" cy="216325"/>
              </a:xfrm>
              <a:custGeom>
                <a:avLst/>
                <a:gdLst/>
                <a:ahLst/>
                <a:cxnLst/>
                <a:rect l="l" t="t" r="r" b="b"/>
                <a:pathLst>
                  <a:path w="10532" h="8653" extrusionOk="0">
                    <a:moveTo>
                      <a:pt x="9734" y="0"/>
                    </a:moveTo>
                    <a:cubicBezTo>
                      <a:pt x="10430" y="2645"/>
                      <a:pt x="8889" y="5384"/>
                      <a:pt x="6244" y="6150"/>
                    </a:cubicBezTo>
                    <a:cubicBezTo>
                      <a:pt x="5773" y="6287"/>
                      <a:pt x="5298" y="6352"/>
                      <a:pt x="4831" y="6352"/>
                    </a:cubicBezTo>
                    <a:cubicBezTo>
                      <a:pt x="2676" y="6352"/>
                      <a:pt x="688" y="4966"/>
                      <a:pt x="0" y="2825"/>
                    </a:cubicBezTo>
                    <a:lnTo>
                      <a:pt x="0" y="2825"/>
                    </a:lnTo>
                    <a:lnTo>
                      <a:pt x="243" y="3654"/>
                    </a:lnTo>
                    <a:cubicBezTo>
                      <a:pt x="775" y="5485"/>
                      <a:pt x="2238" y="6784"/>
                      <a:pt x="3967" y="7183"/>
                    </a:cubicBezTo>
                    <a:cubicBezTo>
                      <a:pt x="4334" y="8060"/>
                      <a:pt x="5202" y="8653"/>
                      <a:pt x="6177" y="8653"/>
                    </a:cubicBezTo>
                    <a:cubicBezTo>
                      <a:pt x="6264" y="8653"/>
                      <a:pt x="6352" y="8648"/>
                      <a:pt x="6440" y="8639"/>
                    </a:cubicBezTo>
                    <a:cubicBezTo>
                      <a:pt x="7754" y="8498"/>
                      <a:pt x="8709" y="7316"/>
                      <a:pt x="8568" y="6002"/>
                    </a:cubicBezTo>
                    <a:cubicBezTo>
                      <a:pt x="8560" y="5986"/>
                      <a:pt x="8560" y="5970"/>
                      <a:pt x="8560" y="5955"/>
                    </a:cubicBezTo>
                    <a:cubicBezTo>
                      <a:pt x="9914" y="4695"/>
                      <a:pt x="10532" y="2731"/>
                      <a:pt x="9976" y="830"/>
                    </a:cubicBezTo>
                    <a:lnTo>
                      <a:pt x="9734"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4"/>
              <p:cNvSpPr/>
              <p:nvPr/>
            </p:nvSpPr>
            <p:spPr>
              <a:xfrm>
                <a:off x="5188650" y="1533925"/>
                <a:ext cx="19800" cy="31475"/>
              </a:xfrm>
              <a:custGeom>
                <a:avLst/>
                <a:gdLst/>
                <a:ahLst/>
                <a:cxnLst/>
                <a:rect l="l" t="t" r="r" b="b"/>
                <a:pathLst>
                  <a:path w="792" h="1259" extrusionOk="0">
                    <a:moveTo>
                      <a:pt x="523" y="1"/>
                    </a:moveTo>
                    <a:cubicBezTo>
                      <a:pt x="479" y="1"/>
                      <a:pt x="438" y="25"/>
                      <a:pt x="416" y="69"/>
                    </a:cubicBezTo>
                    <a:lnTo>
                      <a:pt x="1" y="961"/>
                    </a:lnTo>
                    <a:lnTo>
                      <a:pt x="603" y="1243"/>
                    </a:lnTo>
                    <a:cubicBezTo>
                      <a:pt x="619" y="1251"/>
                      <a:pt x="635" y="1259"/>
                      <a:pt x="650" y="1259"/>
                    </a:cubicBezTo>
                    <a:cubicBezTo>
                      <a:pt x="697" y="1259"/>
                      <a:pt x="744" y="1235"/>
                      <a:pt x="768" y="1188"/>
                    </a:cubicBezTo>
                    <a:cubicBezTo>
                      <a:pt x="791" y="1126"/>
                      <a:pt x="768" y="1055"/>
                      <a:pt x="705" y="1024"/>
                    </a:cubicBezTo>
                    <a:lnTo>
                      <a:pt x="330" y="844"/>
                    </a:lnTo>
                    <a:lnTo>
                      <a:pt x="643" y="171"/>
                    </a:lnTo>
                    <a:cubicBezTo>
                      <a:pt x="674" y="116"/>
                      <a:pt x="643" y="38"/>
                      <a:pt x="580" y="15"/>
                    </a:cubicBezTo>
                    <a:cubicBezTo>
                      <a:pt x="561" y="5"/>
                      <a:pt x="542" y="1"/>
                      <a:pt x="52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4"/>
              <p:cNvSpPr/>
              <p:nvPr/>
            </p:nvSpPr>
            <p:spPr>
              <a:xfrm>
                <a:off x="4913825" y="1620075"/>
                <a:ext cx="23500" cy="30800"/>
              </a:xfrm>
              <a:custGeom>
                <a:avLst/>
                <a:gdLst/>
                <a:ahLst/>
                <a:cxnLst/>
                <a:rect l="l" t="t" r="r" b="b"/>
                <a:pathLst>
                  <a:path w="940" h="1232" extrusionOk="0">
                    <a:moveTo>
                      <a:pt x="134" y="1"/>
                    </a:moveTo>
                    <a:cubicBezTo>
                      <a:pt x="103" y="1"/>
                      <a:pt x="72" y="14"/>
                      <a:pt x="47" y="43"/>
                    </a:cubicBezTo>
                    <a:cubicBezTo>
                      <a:pt x="1" y="90"/>
                      <a:pt x="1" y="168"/>
                      <a:pt x="55" y="215"/>
                    </a:cubicBezTo>
                    <a:lnTo>
                      <a:pt x="595" y="716"/>
                    </a:lnTo>
                    <a:lnTo>
                      <a:pt x="314" y="1021"/>
                    </a:lnTo>
                    <a:cubicBezTo>
                      <a:pt x="267" y="1075"/>
                      <a:pt x="274" y="1154"/>
                      <a:pt x="321" y="1201"/>
                    </a:cubicBezTo>
                    <a:cubicBezTo>
                      <a:pt x="345" y="1216"/>
                      <a:pt x="376" y="1232"/>
                      <a:pt x="407" y="1232"/>
                    </a:cubicBezTo>
                    <a:cubicBezTo>
                      <a:pt x="439" y="1232"/>
                      <a:pt x="470" y="1216"/>
                      <a:pt x="493" y="1193"/>
                    </a:cubicBezTo>
                    <a:lnTo>
                      <a:pt x="939" y="700"/>
                    </a:lnTo>
                    <a:lnTo>
                      <a:pt x="220" y="35"/>
                    </a:lnTo>
                    <a:cubicBezTo>
                      <a:pt x="193" y="12"/>
                      <a:pt x="163" y="1"/>
                      <a:pt x="134"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4"/>
              <p:cNvSpPr/>
              <p:nvPr/>
            </p:nvSpPr>
            <p:spPr>
              <a:xfrm>
                <a:off x="5063075" y="1705550"/>
                <a:ext cx="28975" cy="16550"/>
              </a:xfrm>
              <a:custGeom>
                <a:avLst/>
                <a:gdLst/>
                <a:ahLst/>
                <a:cxnLst/>
                <a:rect l="l" t="t" r="r" b="b"/>
                <a:pathLst>
                  <a:path w="1159" h="662" extrusionOk="0">
                    <a:moveTo>
                      <a:pt x="899" y="0"/>
                    </a:moveTo>
                    <a:cubicBezTo>
                      <a:pt x="637" y="0"/>
                      <a:pt x="252" y="94"/>
                      <a:pt x="40" y="473"/>
                    </a:cubicBezTo>
                    <a:cubicBezTo>
                      <a:pt x="1" y="536"/>
                      <a:pt x="24" y="614"/>
                      <a:pt x="87" y="645"/>
                    </a:cubicBezTo>
                    <a:cubicBezTo>
                      <a:pt x="102" y="653"/>
                      <a:pt x="126" y="661"/>
                      <a:pt x="141" y="661"/>
                    </a:cubicBezTo>
                    <a:cubicBezTo>
                      <a:pt x="188" y="661"/>
                      <a:pt x="228" y="638"/>
                      <a:pt x="251" y="598"/>
                    </a:cubicBezTo>
                    <a:cubicBezTo>
                      <a:pt x="424" y="291"/>
                      <a:pt x="721" y="247"/>
                      <a:pt x="885" y="247"/>
                    </a:cubicBezTo>
                    <a:cubicBezTo>
                      <a:pt x="951" y="247"/>
                      <a:pt x="995" y="254"/>
                      <a:pt x="1002" y="254"/>
                    </a:cubicBezTo>
                    <a:cubicBezTo>
                      <a:pt x="1011" y="256"/>
                      <a:pt x="1021" y="257"/>
                      <a:pt x="1029" y="257"/>
                    </a:cubicBezTo>
                    <a:cubicBezTo>
                      <a:pt x="1088" y="257"/>
                      <a:pt x="1136" y="215"/>
                      <a:pt x="1143" y="160"/>
                    </a:cubicBezTo>
                    <a:cubicBezTo>
                      <a:pt x="1159" y="90"/>
                      <a:pt x="1112" y="27"/>
                      <a:pt x="1049" y="12"/>
                    </a:cubicBezTo>
                    <a:cubicBezTo>
                      <a:pt x="1007" y="5"/>
                      <a:pt x="956" y="0"/>
                      <a:pt x="89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4"/>
              <p:cNvSpPr/>
              <p:nvPr/>
            </p:nvSpPr>
            <p:spPr>
              <a:xfrm>
                <a:off x="5066200" y="1512175"/>
                <a:ext cx="59500" cy="23850"/>
              </a:xfrm>
              <a:custGeom>
                <a:avLst/>
                <a:gdLst/>
                <a:ahLst/>
                <a:cxnLst/>
                <a:rect l="l" t="t" r="r" b="b"/>
                <a:pathLst>
                  <a:path w="2380" h="954" extrusionOk="0">
                    <a:moveTo>
                      <a:pt x="1298" y="1"/>
                    </a:moveTo>
                    <a:cubicBezTo>
                      <a:pt x="1245" y="1"/>
                      <a:pt x="1191" y="3"/>
                      <a:pt x="1135" y="8"/>
                    </a:cubicBezTo>
                    <a:cubicBezTo>
                      <a:pt x="627" y="55"/>
                      <a:pt x="267" y="306"/>
                      <a:pt x="142" y="517"/>
                    </a:cubicBezTo>
                    <a:cubicBezTo>
                      <a:pt x="1" y="728"/>
                      <a:pt x="71" y="885"/>
                      <a:pt x="212" y="932"/>
                    </a:cubicBezTo>
                    <a:cubicBezTo>
                      <a:pt x="260" y="948"/>
                      <a:pt x="313" y="954"/>
                      <a:pt x="368" y="954"/>
                    </a:cubicBezTo>
                    <a:cubicBezTo>
                      <a:pt x="475" y="954"/>
                      <a:pt x="592" y="931"/>
                      <a:pt x="705" y="916"/>
                    </a:cubicBezTo>
                    <a:cubicBezTo>
                      <a:pt x="877" y="892"/>
                      <a:pt x="1057" y="869"/>
                      <a:pt x="1206" y="853"/>
                    </a:cubicBezTo>
                    <a:cubicBezTo>
                      <a:pt x="1362" y="838"/>
                      <a:pt x="1542" y="830"/>
                      <a:pt x="1714" y="822"/>
                    </a:cubicBezTo>
                    <a:cubicBezTo>
                      <a:pt x="1894" y="814"/>
                      <a:pt x="2074" y="814"/>
                      <a:pt x="2207" y="744"/>
                    </a:cubicBezTo>
                    <a:cubicBezTo>
                      <a:pt x="2333" y="673"/>
                      <a:pt x="2379" y="509"/>
                      <a:pt x="2207" y="321"/>
                    </a:cubicBezTo>
                    <a:cubicBezTo>
                      <a:pt x="2061" y="161"/>
                      <a:pt x="1728" y="1"/>
                      <a:pt x="1298"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4"/>
              <p:cNvSpPr/>
              <p:nvPr/>
            </p:nvSpPr>
            <p:spPr>
              <a:xfrm>
                <a:off x="4956925" y="1544150"/>
                <a:ext cx="53175" cy="34975"/>
              </a:xfrm>
              <a:custGeom>
                <a:avLst/>
                <a:gdLst/>
                <a:ahLst/>
                <a:cxnLst/>
                <a:rect l="l" t="t" r="r" b="b"/>
                <a:pathLst>
                  <a:path w="2127" h="1399" extrusionOk="0">
                    <a:moveTo>
                      <a:pt x="1502" y="0"/>
                    </a:moveTo>
                    <a:cubicBezTo>
                      <a:pt x="1285" y="0"/>
                      <a:pt x="1022" y="56"/>
                      <a:pt x="757" y="200"/>
                    </a:cubicBezTo>
                    <a:cubicBezTo>
                      <a:pt x="303" y="443"/>
                      <a:pt x="68" y="803"/>
                      <a:pt x="37" y="1045"/>
                    </a:cubicBezTo>
                    <a:cubicBezTo>
                      <a:pt x="0" y="1281"/>
                      <a:pt x="109" y="1399"/>
                      <a:pt x="246" y="1399"/>
                    </a:cubicBezTo>
                    <a:cubicBezTo>
                      <a:pt x="254" y="1399"/>
                      <a:pt x="263" y="1398"/>
                      <a:pt x="272" y="1397"/>
                    </a:cubicBezTo>
                    <a:cubicBezTo>
                      <a:pt x="420" y="1382"/>
                      <a:pt x="569" y="1288"/>
                      <a:pt x="726" y="1194"/>
                    </a:cubicBezTo>
                    <a:cubicBezTo>
                      <a:pt x="874" y="1108"/>
                      <a:pt x="1031" y="1014"/>
                      <a:pt x="1164" y="944"/>
                    </a:cubicBezTo>
                    <a:cubicBezTo>
                      <a:pt x="1297" y="873"/>
                      <a:pt x="1461" y="795"/>
                      <a:pt x="1618" y="717"/>
                    </a:cubicBezTo>
                    <a:cubicBezTo>
                      <a:pt x="1774" y="646"/>
                      <a:pt x="1946" y="576"/>
                      <a:pt x="2040" y="458"/>
                    </a:cubicBezTo>
                    <a:cubicBezTo>
                      <a:pt x="2126" y="341"/>
                      <a:pt x="2095" y="177"/>
                      <a:pt x="1868" y="67"/>
                    </a:cubicBezTo>
                    <a:cubicBezTo>
                      <a:pt x="1776" y="26"/>
                      <a:pt x="1650" y="0"/>
                      <a:pt x="150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4"/>
              <p:cNvSpPr/>
              <p:nvPr/>
            </p:nvSpPr>
            <p:spPr>
              <a:xfrm>
                <a:off x="5084800" y="1567425"/>
                <a:ext cx="19975" cy="18425"/>
              </a:xfrm>
              <a:custGeom>
                <a:avLst/>
                <a:gdLst/>
                <a:ahLst/>
                <a:cxnLst/>
                <a:rect l="l" t="t" r="r" b="b"/>
                <a:pathLst>
                  <a:path w="799" h="737" extrusionOk="0">
                    <a:moveTo>
                      <a:pt x="397" y="0"/>
                    </a:moveTo>
                    <a:cubicBezTo>
                      <a:pt x="223" y="0"/>
                      <a:pt x="67" y="126"/>
                      <a:pt x="39" y="310"/>
                    </a:cubicBezTo>
                    <a:cubicBezTo>
                      <a:pt x="0" y="513"/>
                      <a:pt x="141" y="701"/>
                      <a:pt x="344" y="732"/>
                    </a:cubicBezTo>
                    <a:cubicBezTo>
                      <a:pt x="364" y="736"/>
                      <a:pt x="383" y="737"/>
                      <a:pt x="402" y="737"/>
                    </a:cubicBezTo>
                    <a:cubicBezTo>
                      <a:pt x="575" y="737"/>
                      <a:pt x="731" y="611"/>
                      <a:pt x="759" y="427"/>
                    </a:cubicBezTo>
                    <a:cubicBezTo>
                      <a:pt x="798" y="224"/>
                      <a:pt x="657"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4"/>
              <p:cNvSpPr/>
              <p:nvPr/>
            </p:nvSpPr>
            <p:spPr>
              <a:xfrm>
                <a:off x="5084975" y="1581025"/>
                <a:ext cx="25850" cy="12150"/>
              </a:xfrm>
              <a:custGeom>
                <a:avLst/>
                <a:gdLst/>
                <a:ahLst/>
                <a:cxnLst/>
                <a:rect l="l" t="t" r="r" b="b"/>
                <a:pathLst>
                  <a:path w="1034" h="486" extrusionOk="0">
                    <a:moveTo>
                      <a:pt x="712" y="1"/>
                    </a:moveTo>
                    <a:cubicBezTo>
                      <a:pt x="541" y="1"/>
                      <a:pt x="293" y="51"/>
                      <a:pt x="56" y="275"/>
                    </a:cubicBezTo>
                    <a:cubicBezTo>
                      <a:pt x="1" y="321"/>
                      <a:pt x="1" y="400"/>
                      <a:pt x="48" y="447"/>
                    </a:cubicBezTo>
                    <a:cubicBezTo>
                      <a:pt x="71" y="478"/>
                      <a:pt x="103" y="486"/>
                      <a:pt x="134" y="486"/>
                    </a:cubicBezTo>
                    <a:cubicBezTo>
                      <a:pt x="165" y="486"/>
                      <a:pt x="197" y="478"/>
                      <a:pt x="220" y="454"/>
                    </a:cubicBezTo>
                    <a:cubicBezTo>
                      <a:pt x="410" y="279"/>
                      <a:pt x="600" y="244"/>
                      <a:pt x="723" y="244"/>
                    </a:cubicBezTo>
                    <a:cubicBezTo>
                      <a:pt x="803" y="244"/>
                      <a:pt x="856" y="259"/>
                      <a:pt x="862" y="259"/>
                    </a:cubicBezTo>
                    <a:cubicBezTo>
                      <a:pt x="876" y="264"/>
                      <a:pt x="890" y="267"/>
                      <a:pt x="904" y="267"/>
                    </a:cubicBezTo>
                    <a:cubicBezTo>
                      <a:pt x="953" y="267"/>
                      <a:pt x="1000" y="235"/>
                      <a:pt x="1018" y="181"/>
                    </a:cubicBezTo>
                    <a:cubicBezTo>
                      <a:pt x="1034" y="118"/>
                      <a:pt x="1003" y="48"/>
                      <a:pt x="932" y="32"/>
                    </a:cubicBezTo>
                    <a:cubicBezTo>
                      <a:pt x="925" y="29"/>
                      <a:pt x="840" y="1"/>
                      <a:pt x="712"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4"/>
              <p:cNvSpPr/>
              <p:nvPr/>
            </p:nvSpPr>
            <p:spPr>
              <a:xfrm>
                <a:off x="4988550" y="1595400"/>
                <a:ext cx="19775" cy="18425"/>
              </a:xfrm>
              <a:custGeom>
                <a:avLst/>
                <a:gdLst/>
                <a:ahLst/>
                <a:cxnLst/>
                <a:rect l="l" t="t" r="r" b="b"/>
                <a:pathLst>
                  <a:path w="791" h="737" extrusionOk="0">
                    <a:moveTo>
                      <a:pt x="397" y="0"/>
                    </a:moveTo>
                    <a:cubicBezTo>
                      <a:pt x="223" y="0"/>
                      <a:pt x="67" y="126"/>
                      <a:pt x="32" y="310"/>
                    </a:cubicBezTo>
                    <a:cubicBezTo>
                      <a:pt x="0" y="505"/>
                      <a:pt x="141" y="701"/>
                      <a:pt x="337" y="732"/>
                    </a:cubicBezTo>
                    <a:cubicBezTo>
                      <a:pt x="356" y="735"/>
                      <a:pt x="375" y="737"/>
                      <a:pt x="394" y="737"/>
                    </a:cubicBezTo>
                    <a:cubicBezTo>
                      <a:pt x="574" y="737"/>
                      <a:pt x="731" y="604"/>
                      <a:pt x="759" y="427"/>
                    </a:cubicBezTo>
                    <a:cubicBezTo>
                      <a:pt x="791" y="224"/>
                      <a:pt x="658"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4"/>
              <p:cNvSpPr/>
              <p:nvPr/>
            </p:nvSpPr>
            <p:spPr>
              <a:xfrm>
                <a:off x="4988750" y="1608975"/>
                <a:ext cx="25850" cy="12175"/>
              </a:xfrm>
              <a:custGeom>
                <a:avLst/>
                <a:gdLst/>
                <a:ahLst/>
                <a:cxnLst/>
                <a:rect l="l" t="t" r="r" b="b"/>
                <a:pathLst>
                  <a:path w="1034" h="487" extrusionOk="0">
                    <a:moveTo>
                      <a:pt x="719" y="0"/>
                    </a:moveTo>
                    <a:cubicBezTo>
                      <a:pt x="548" y="0"/>
                      <a:pt x="296" y="48"/>
                      <a:pt x="55" y="275"/>
                    </a:cubicBezTo>
                    <a:cubicBezTo>
                      <a:pt x="0" y="322"/>
                      <a:pt x="0" y="401"/>
                      <a:pt x="47" y="448"/>
                    </a:cubicBezTo>
                    <a:cubicBezTo>
                      <a:pt x="71" y="479"/>
                      <a:pt x="102" y="487"/>
                      <a:pt x="133" y="487"/>
                    </a:cubicBezTo>
                    <a:cubicBezTo>
                      <a:pt x="165" y="487"/>
                      <a:pt x="196" y="479"/>
                      <a:pt x="219" y="455"/>
                    </a:cubicBezTo>
                    <a:cubicBezTo>
                      <a:pt x="409" y="280"/>
                      <a:pt x="599" y="245"/>
                      <a:pt x="723" y="245"/>
                    </a:cubicBezTo>
                    <a:cubicBezTo>
                      <a:pt x="803" y="245"/>
                      <a:pt x="855" y="260"/>
                      <a:pt x="861" y="260"/>
                    </a:cubicBezTo>
                    <a:cubicBezTo>
                      <a:pt x="874" y="264"/>
                      <a:pt x="886" y="267"/>
                      <a:pt x="899" y="267"/>
                    </a:cubicBezTo>
                    <a:cubicBezTo>
                      <a:pt x="950" y="267"/>
                      <a:pt x="997" y="232"/>
                      <a:pt x="1010" y="182"/>
                    </a:cubicBezTo>
                    <a:cubicBezTo>
                      <a:pt x="1033" y="119"/>
                      <a:pt x="1002" y="48"/>
                      <a:pt x="931" y="25"/>
                    </a:cubicBezTo>
                    <a:cubicBezTo>
                      <a:pt x="925" y="25"/>
                      <a:pt x="843" y="0"/>
                      <a:pt x="71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4"/>
              <p:cNvSpPr/>
              <p:nvPr/>
            </p:nvSpPr>
            <p:spPr>
              <a:xfrm>
                <a:off x="5059575" y="1614100"/>
                <a:ext cx="85575" cy="60325"/>
              </a:xfrm>
              <a:custGeom>
                <a:avLst/>
                <a:gdLst/>
                <a:ahLst/>
                <a:cxnLst/>
                <a:rect l="l" t="t" r="r" b="b"/>
                <a:pathLst>
                  <a:path w="3423" h="2413" extrusionOk="0">
                    <a:moveTo>
                      <a:pt x="2298" y="0"/>
                    </a:moveTo>
                    <a:cubicBezTo>
                      <a:pt x="2238" y="0"/>
                      <a:pt x="2179" y="18"/>
                      <a:pt x="2120" y="55"/>
                    </a:cubicBezTo>
                    <a:cubicBezTo>
                      <a:pt x="2120" y="55"/>
                      <a:pt x="1447" y="782"/>
                      <a:pt x="649" y="1221"/>
                    </a:cubicBezTo>
                    <a:cubicBezTo>
                      <a:pt x="1" y="1573"/>
                      <a:pt x="649" y="2413"/>
                      <a:pt x="1576" y="2413"/>
                    </a:cubicBezTo>
                    <a:cubicBezTo>
                      <a:pt x="1801" y="2413"/>
                      <a:pt x="2042" y="2363"/>
                      <a:pt x="2285" y="2246"/>
                    </a:cubicBezTo>
                    <a:cubicBezTo>
                      <a:pt x="3422" y="1698"/>
                      <a:pt x="2886" y="0"/>
                      <a:pt x="2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4"/>
              <p:cNvSpPr/>
              <p:nvPr/>
            </p:nvSpPr>
            <p:spPr>
              <a:xfrm>
                <a:off x="5037850" y="1558725"/>
                <a:ext cx="41500" cy="70850"/>
              </a:xfrm>
              <a:custGeom>
                <a:avLst/>
                <a:gdLst/>
                <a:ahLst/>
                <a:cxnLst/>
                <a:rect l="l" t="t" r="r" b="b"/>
                <a:pathLst>
                  <a:path w="1660" h="2834" extrusionOk="0">
                    <a:moveTo>
                      <a:pt x="125" y="1"/>
                    </a:moveTo>
                    <a:cubicBezTo>
                      <a:pt x="55" y="1"/>
                      <a:pt x="0" y="55"/>
                      <a:pt x="0" y="126"/>
                    </a:cubicBezTo>
                    <a:lnTo>
                      <a:pt x="8" y="2426"/>
                    </a:lnTo>
                    <a:cubicBezTo>
                      <a:pt x="8" y="2512"/>
                      <a:pt x="47" y="2598"/>
                      <a:pt x="118" y="2653"/>
                    </a:cubicBezTo>
                    <a:cubicBezTo>
                      <a:pt x="212" y="2724"/>
                      <a:pt x="399" y="2833"/>
                      <a:pt x="697" y="2833"/>
                    </a:cubicBezTo>
                    <a:cubicBezTo>
                      <a:pt x="924" y="2833"/>
                      <a:pt x="1213" y="2771"/>
                      <a:pt x="1573" y="2567"/>
                    </a:cubicBezTo>
                    <a:cubicBezTo>
                      <a:pt x="1636" y="2536"/>
                      <a:pt x="1659" y="2465"/>
                      <a:pt x="1620" y="2403"/>
                    </a:cubicBezTo>
                    <a:cubicBezTo>
                      <a:pt x="1598" y="2365"/>
                      <a:pt x="1558" y="2342"/>
                      <a:pt x="1514" y="2342"/>
                    </a:cubicBezTo>
                    <a:cubicBezTo>
                      <a:pt x="1495" y="2342"/>
                      <a:pt x="1475" y="2346"/>
                      <a:pt x="1456" y="2356"/>
                    </a:cubicBezTo>
                    <a:cubicBezTo>
                      <a:pt x="1133" y="2535"/>
                      <a:pt x="882" y="2593"/>
                      <a:pt x="694" y="2593"/>
                    </a:cubicBezTo>
                    <a:cubicBezTo>
                      <a:pt x="472" y="2593"/>
                      <a:pt x="338" y="2513"/>
                      <a:pt x="274" y="2458"/>
                    </a:cubicBezTo>
                    <a:cubicBezTo>
                      <a:pt x="258" y="2450"/>
                      <a:pt x="258" y="2442"/>
                      <a:pt x="258" y="2426"/>
                    </a:cubicBezTo>
                    <a:lnTo>
                      <a:pt x="243" y="118"/>
                    </a:lnTo>
                    <a:cubicBezTo>
                      <a:pt x="243" y="55"/>
                      <a:pt x="188" y="1"/>
                      <a:pt x="125"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4"/>
              <p:cNvSpPr/>
              <p:nvPr/>
            </p:nvSpPr>
            <p:spPr>
              <a:xfrm>
                <a:off x="5189050" y="1577750"/>
                <a:ext cx="49125" cy="44000"/>
              </a:xfrm>
              <a:custGeom>
                <a:avLst/>
                <a:gdLst/>
                <a:ahLst/>
                <a:cxnLst/>
                <a:rect l="l" t="t" r="r" b="b"/>
                <a:pathLst>
                  <a:path w="1965" h="1760" extrusionOk="0">
                    <a:moveTo>
                      <a:pt x="988" y="246"/>
                    </a:moveTo>
                    <a:cubicBezTo>
                      <a:pt x="1261" y="246"/>
                      <a:pt x="1513" y="427"/>
                      <a:pt x="1597" y="703"/>
                    </a:cubicBezTo>
                    <a:cubicBezTo>
                      <a:pt x="1644" y="859"/>
                      <a:pt x="1628" y="1031"/>
                      <a:pt x="1542" y="1180"/>
                    </a:cubicBezTo>
                    <a:cubicBezTo>
                      <a:pt x="1464" y="1329"/>
                      <a:pt x="1331" y="1438"/>
                      <a:pt x="1166" y="1493"/>
                    </a:cubicBezTo>
                    <a:cubicBezTo>
                      <a:pt x="1109" y="1509"/>
                      <a:pt x="1052" y="1517"/>
                      <a:pt x="994" y="1517"/>
                    </a:cubicBezTo>
                    <a:cubicBezTo>
                      <a:pt x="886" y="1517"/>
                      <a:pt x="778" y="1489"/>
                      <a:pt x="681" y="1438"/>
                    </a:cubicBezTo>
                    <a:cubicBezTo>
                      <a:pt x="533" y="1360"/>
                      <a:pt x="423" y="1227"/>
                      <a:pt x="376" y="1063"/>
                    </a:cubicBezTo>
                    <a:cubicBezTo>
                      <a:pt x="274" y="726"/>
                      <a:pt x="470" y="366"/>
                      <a:pt x="807" y="272"/>
                    </a:cubicBezTo>
                    <a:cubicBezTo>
                      <a:pt x="867" y="254"/>
                      <a:pt x="928" y="246"/>
                      <a:pt x="988" y="246"/>
                    </a:cubicBezTo>
                    <a:close/>
                    <a:moveTo>
                      <a:pt x="988" y="0"/>
                    </a:moveTo>
                    <a:cubicBezTo>
                      <a:pt x="905" y="0"/>
                      <a:pt x="820" y="12"/>
                      <a:pt x="736" y="38"/>
                    </a:cubicBezTo>
                    <a:cubicBezTo>
                      <a:pt x="267" y="171"/>
                      <a:pt x="1" y="664"/>
                      <a:pt x="141" y="1133"/>
                    </a:cubicBezTo>
                    <a:cubicBezTo>
                      <a:pt x="204" y="1360"/>
                      <a:pt x="361" y="1540"/>
                      <a:pt x="564" y="1657"/>
                    </a:cubicBezTo>
                    <a:cubicBezTo>
                      <a:pt x="697" y="1728"/>
                      <a:pt x="838" y="1759"/>
                      <a:pt x="986" y="1759"/>
                    </a:cubicBezTo>
                    <a:cubicBezTo>
                      <a:pt x="1065" y="1759"/>
                      <a:pt x="1151" y="1751"/>
                      <a:pt x="1237" y="1728"/>
                    </a:cubicBezTo>
                    <a:cubicBezTo>
                      <a:pt x="1699" y="1587"/>
                      <a:pt x="1965" y="1094"/>
                      <a:pt x="1832" y="632"/>
                    </a:cubicBezTo>
                    <a:cubicBezTo>
                      <a:pt x="1716" y="248"/>
                      <a:pt x="1365"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4"/>
              <p:cNvSpPr/>
              <p:nvPr/>
            </p:nvSpPr>
            <p:spPr>
              <a:xfrm>
                <a:off x="4918525" y="1658525"/>
                <a:ext cx="45600" cy="44000"/>
              </a:xfrm>
              <a:custGeom>
                <a:avLst/>
                <a:gdLst/>
                <a:ahLst/>
                <a:cxnLst/>
                <a:rect l="l" t="t" r="r" b="b"/>
                <a:pathLst>
                  <a:path w="1824" h="1760" extrusionOk="0">
                    <a:moveTo>
                      <a:pt x="908" y="242"/>
                    </a:moveTo>
                    <a:cubicBezTo>
                      <a:pt x="1182" y="242"/>
                      <a:pt x="1440" y="422"/>
                      <a:pt x="1518" y="696"/>
                    </a:cubicBezTo>
                    <a:cubicBezTo>
                      <a:pt x="1565" y="860"/>
                      <a:pt x="1550" y="1032"/>
                      <a:pt x="1471" y="1181"/>
                    </a:cubicBezTo>
                    <a:cubicBezTo>
                      <a:pt x="1385" y="1329"/>
                      <a:pt x="1252" y="1439"/>
                      <a:pt x="1088" y="1494"/>
                    </a:cubicBezTo>
                    <a:cubicBezTo>
                      <a:pt x="1029" y="1510"/>
                      <a:pt x="971" y="1518"/>
                      <a:pt x="912" y="1518"/>
                    </a:cubicBezTo>
                    <a:cubicBezTo>
                      <a:pt x="637" y="1518"/>
                      <a:pt x="382" y="1341"/>
                      <a:pt x="298" y="1063"/>
                    </a:cubicBezTo>
                    <a:cubicBezTo>
                      <a:pt x="251" y="899"/>
                      <a:pt x="266" y="727"/>
                      <a:pt x="352" y="578"/>
                    </a:cubicBezTo>
                    <a:cubicBezTo>
                      <a:pt x="431" y="429"/>
                      <a:pt x="564" y="320"/>
                      <a:pt x="728" y="273"/>
                    </a:cubicBezTo>
                    <a:cubicBezTo>
                      <a:pt x="791" y="250"/>
                      <a:pt x="853" y="242"/>
                      <a:pt x="908" y="242"/>
                    </a:cubicBezTo>
                    <a:close/>
                    <a:moveTo>
                      <a:pt x="913" y="1"/>
                    </a:moveTo>
                    <a:cubicBezTo>
                      <a:pt x="829" y="1"/>
                      <a:pt x="743" y="13"/>
                      <a:pt x="658" y="38"/>
                    </a:cubicBezTo>
                    <a:cubicBezTo>
                      <a:pt x="431" y="101"/>
                      <a:pt x="251" y="250"/>
                      <a:pt x="133" y="461"/>
                    </a:cubicBezTo>
                    <a:cubicBezTo>
                      <a:pt x="24" y="664"/>
                      <a:pt x="0" y="907"/>
                      <a:pt x="63" y="1134"/>
                    </a:cubicBezTo>
                    <a:cubicBezTo>
                      <a:pt x="133" y="1353"/>
                      <a:pt x="282" y="1541"/>
                      <a:pt x="485" y="1658"/>
                    </a:cubicBezTo>
                    <a:cubicBezTo>
                      <a:pt x="618" y="1728"/>
                      <a:pt x="767" y="1760"/>
                      <a:pt x="908" y="1760"/>
                    </a:cubicBezTo>
                    <a:cubicBezTo>
                      <a:pt x="994" y="1760"/>
                      <a:pt x="1080" y="1752"/>
                      <a:pt x="1158" y="1728"/>
                    </a:cubicBezTo>
                    <a:cubicBezTo>
                      <a:pt x="1385" y="1658"/>
                      <a:pt x="1573" y="1509"/>
                      <a:pt x="1683" y="1298"/>
                    </a:cubicBezTo>
                    <a:cubicBezTo>
                      <a:pt x="1800" y="1095"/>
                      <a:pt x="1823" y="852"/>
                      <a:pt x="1753" y="633"/>
                    </a:cubicBezTo>
                    <a:cubicBezTo>
                      <a:pt x="1644" y="249"/>
                      <a:pt x="1294" y="1"/>
                      <a:pt x="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4"/>
              <p:cNvSpPr/>
              <p:nvPr/>
            </p:nvSpPr>
            <p:spPr>
              <a:xfrm>
                <a:off x="5266525" y="1814775"/>
                <a:ext cx="800" cy="25"/>
              </a:xfrm>
              <a:custGeom>
                <a:avLst/>
                <a:gdLst/>
                <a:ahLst/>
                <a:cxnLst/>
                <a:rect l="l" t="t" r="r" b="b"/>
                <a:pathLst>
                  <a:path w="32" h="1" extrusionOk="0">
                    <a:moveTo>
                      <a:pt x="31" y="1"/>
                    </a:moveTo>
                    <a:lnTo>
                      <a:pt x="0" y="1"/>
                    </a:lnTo>
                    <a:cubicBezTo>
                      <a:pt x="8" y="1"/>
                      <a:pt x="16" y="1"/>
                      <a:pt x="31" y="1"/>
                    </a:cubicBezTo>
                    <a:cubicBezTo>
                      <a:pt x="31" y="1"/>
                      <a:pt x="31" y="1"/>
                      <a:pt x="31"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4"/>
              <p:cNvSpPr/>
              <p:nvPr/>
            </p:nvSpPr>
            <p:spPr>
              <a:xfrm>
                <a:off x="4963700" y="1814600"/>
                <a:ext cx="1800" cy="200"/>
              </a:xfrm>
              <a:custGeom>
                <a:avLst/>
                <a:gdLst/>
                <a:ahLst/>
                <a:cxnLst/>
                <a:rect l="l" t="t" r="r" b="b"/>
                <a:pathLst>
                  <a:path w="72" h="8" extrusionOk="0">
                    <a:moveTo>
                      <a:pt x="1" y="0"/>
                    </a:moveTo>
                    <a:cubicBezTo>
                      <a:pt x="1" y="0"/>
                      <a:pt x="1" y="8"/>
                      <a:pt x="1" y="8"/>
                    </a:cubicBezTo>
                    <a:cubicBezTo>
                      <a:pt x="24" y="8"/>
                      <a:pt x="48" y="8"/>
                      <a:pt x="71" y="0"/>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4"/>
              <p:cNvSpPr/>
              <p:nvPr/>
            </p:nvSpPr>
            <p:spPr>
              <a:xfrm>
                <a:off x="5022975" y="1959150"/>
                <a:ext cx="184500" cy="213825"/>
              </a:xfrm>
              <a:custGeom>
                <a:avLst/>
                <a:gdLst/>
                <a:ahLst/>
                <a:cxnLst/>
                <a:rect l="l" t="t" r="r" b="b"/>
                <a:pathLst>
                  <a:path w="7380" h="8553" extrusionOk="0">
                    <a:moveTo>
                      <a:pt x="7379" y="0"/>
                    </a:moveTo>
                    <a:lnTo>
                      <a:pt x="1" y="8"/>
                    </a:lnTo>
                    <a:lnTo>
                      <a:pt x="3287" y="8263"/>
                    </a:lnTo>
                    <a:cubicBezTo>
                      <a:pt x="3357" y="8451"/>
                      <a:pt x="3522" y="8545"/>
                      <a:pt x="3686" y="8552"/>
                    </a:cubicBezTo>
                    <a:cubicBezTo>
                      <a:pt x="3850" y="8545"/>
                      <a:pt x="4015" y="8451"/>
                      <a:pt x="4093" y="8263"/>
                    </a:cubicBez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4"/>
              <p:cNvSpPr/>
              <p:nvPr/>
            </p:nvSpPr>
            <p:spPr>
              <a:xfrm>
                <a:off x="4786675" y="1814600"/>
                <a:ext cx="651800" cy="562600"/>
              </a:xfrm>
              <a:custGeom>
                <a:avLst/>
                <a:gdLst/>
                <a:ahLst/>
                <a:cxnLst/>
                <a:rect l="l" t="t" r="r" b="b"/>
                <a:pathLst>
                  <a:path w="26072" h="22504" extrusionOk="0">
                    <a:moveTo>
                      <a:pt x="7152" y="0"/>
                    </a:moveTo>
                    <a:cubicBezTo>
                      <a:pt x="7129" y="8"/>
                      <a:pt x="7105" y="8"/>
                      <a:pt x="7082" y="8"/>
                    </a:cubicBezTo>
                    <a:cubicBezTo>
                      <a:pt x="4500" y="63"/>
                      <a:pt x="3678" y="1033"/>
                      <a:pt x="1949" y="2997"/>
                    </a:cubicBezTo>
                    <a:lnTo>
                      <a:pt x="1" y="16549"/>
                    </a:lnTo>
                    <a:lnTo>
                      <a:pt x="6002" y="22362"/>
                    </a:lnTo>
                    <a:cubicBezTo>
                      <a:pt x="6002" y="22362"/>
                      <a:pt x="11670" y="22503"/>
                      <a:pt x="13039" y="22503"/>
                    </a:cubicBezTo>
                    <a:cubicBezTo>
                      <a:pt x="13075" y="22503"/>
                      <a:pt x="13108" y="22503"/>
                      <a:pt x="13138" y="22503"/>
                    </a:cubicBezTo>
                    <a:cubicBezTo>
                      <a:pt x="13150" y="22503"/>
                      <a:pt x="13162" y="22503"/>
                      <a:pt x="13174" y="22503"/>
                    </a:cubicBezTo>
                    <a:cubicBezTo>
                      <a:pt x="14918" y="22503"/>
                      <a:pt x="20759" y="21400"/>
                      <a:pt x="20759" y="21400"/>
                    </a:cubicBezTo>
                    <a:lnTo>
                      <a:pt x="26072" y="10884"/>
                    </a:lnTo>
                    <a:lnTo>
                      <a:pt x="24992" y="3263"/>
                    </a:lnTo>
                    <a:lnTo>
                      <a:pt x="24914" y="3372"/>
                    </a:lnTo>
                    <a:cubicBezTo>
                      <a:pt x="23200" y="1424"/>
                      <a:pt x="21792" y="78"/>
                      <a:pt x="19225" y="8"/>
                    </a:cubicBezTo>
                    <a:lnTo>
                      <a:pt x="19194" y="8"/>
                    </a:lnTo>
                    <a:cubicBezTo>
                      <a:pt x="19171" y="8"/>
                      <a:pt x="19155" y="8"/>
                      <a:pt x="19131" y="0"/>
                    </a:cubicBezTo>
                    <a:lnTo>
                      <a:pt x="19131" y="8"/>
                    </a:lnTo>
                    <a:lnTo>
                      <a:pt x="16870" y="5681"/>
                    </a:lnTo>
                    <a:lnTo>
                      <a:pt x="16831" y="5782"/>
                    </a:lnTo>
                    <a:lnTo>
                      <a:pt x="13545" y="14045"/>
                    </a:lnTo>
                    <a:cubicBezTo>
                      <a:pt x="13467" y="14233"/>
                      <a:pt x="13310" y="14327"/>
                      <a:pt x="13138" y="14334"/>
                    </a:cubicBezTo>
                    <a:cubicBezTo>
                      <a:pt x="12974" y="14327"/>
                      <a:pt x="12809" y="14233"/>
                      <a:pt x="12739" y="14045"/>
                    </a:cubicBezTo>
                    <a:lnTo>
                      <a:pt x="9453" y="5790"/>
                    </a:lnTo>
                    <a:lnTo>
                      <a:pt x="9406" y="5681"/>
                    </a:lnTo>
                    <a:lnTo>
                      <a:pt x="7152"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4"/>
              <p:cNvSpPr/>
              <p:nvPr/>
            </p:nvSpPr>
            <p:spPr>
              <a:xfrm>
                <a:off x="4566425" y="1978650"/>
                <a:ext cx="239050" cy="188075"/>
              </a:xfrm>
              <a:custGeom>
                <a:avLst/>
                <a:gdLst/>
                <a:ahLst/>
                <a:cxnLst/>
                <a:rect l="l" t="t" r="r" b="b"/>
                <a:pathLst>
                  <a:path w="9562" h="7523" extrusionOk="0">
                    <a:moveTo>
                      <a:pt x="2524" y="0"/>
                    </a:moveTo>
                    <a:cubicBezTo>
                      <a:pt x="2512" y="0"/>
                      <a:pt x="2500" y="1"/>
                      <a:pt x="2488" y="3"/>
                    </a:cubicBezTo>
                    <a:cubicBezTo>
                      <a:pt x="1996" y="73"/>
                      <a:pt x="2418" y="1716"/>
                      <a:pt x="2418" y="1716"/>
                    </a:cubicBezTo>
                    <a:cubicBezTo>
                      <a:pt x="2418" y="1716"/>
                      <a:pt x="1786" y="313"/>
                      <a:pt x="1453" y="313"/>
                    </a:cubicBezTo>
                    <a:cubicBezTo>
                      <a:pt x="1416" y="313"/>
                      <a:pt x="1382" y="331"/>
                      <a:pt x="1354" y="370"/>
                    </a:cubicBezTo>
                    <a:cubicBezTo>
                      <a:pt x="1135" y="683"/>
                      <a:pt x="1456" y="1388"/>
                      <a:pt x="1604" y="1669"/>
                    </a:cubicBezTo>
                    <a:cubicBezTo>
                      <a:pt x="1441" y="1381"/>
                      <a:pt x="1007" y="699"/>
                      <a:pt x="525" y="699"/>
                    </a:cubicBezTo>
                    <a:cubicBezTo>
                      <a:pt x="522" y="699"/>
                      <a:pt x="519" y="699"/>
                      <a:pt x="517" y="699"/>
                    </a:cubicBezTo>
                    <a:cubicBezTo>
                      <a:pt x="0" y="715"/>
                      <a:pt x="1260" y="2616"/>
                      <a:pt x="1643" y="3172"/>
                    </a:cubicBezTo>
                    <a:lnTo>
                      <a:pt x="1792" y="3602"/>
                    </a:lnTo>
                    <a:cubicBezTo>
                      <a:pt x="2058" y="4361"/>
                      <a:pt x="2332" y="5065"/>
                      <a:pt x="2888" y="5699"/>
                    </a:cubicBezTo>
                    <a:cubicBezTo>
                      <a:pt x="3443" y="6348"/>
                      <a:pt x="4179" y="6873"/>
                      <a:pt x="5024" y="7178"/>
                    </a:cubicBezTo>
                    <a:cubicBezTo>
                      <a:pt x="5672" y="7414"/>
                      <a:pt x="6361" y="7522"/>
                      <a:pt x="7056" y="7522"/>
                    </a:cubicBezTo>
                    <a:cubicBezTo>
                      <a:pt x="7166" y="7522"/>
                      <a:pt x="7276" y="7520"/>
                      <a:pt x="7387" y="7514"/>
                    </a:cubicBezTo>
                    <a:cubicBezTo>
                      <a:pt x="7574" y="7506"/>
                      <a:pt x="9562" y="7154"/>
                      <a:pt x="9546" y="7115"/>
                    </a:cubicBezTo>
                    <a:cubicBezTo>
                      <a:pt x="9546" y="7115"/>
                      <a:pt x="7864" y="3071"/>
                      <a:pt x="7864" y="3070"/>
                    </a:cubicBezTo>
                    <a:lnTo>
                      <a:pt x="7864" y="3070"/>
                    </a:lnTo>
                    <a:cubicBezTo>
                      <a:pt x="7872" y="3101"/>
                      <a:pt x="7355" y="3312"/>
                      <a:pt x="7301" y="3336"/>
                    </a:cubicBezTo>
                    <a:cubicBezTo>
                      <a:pt x="7019" y="3492"/>
                      <a:pt x="6737" y="3672"/>
                      <a:pt x="6409" y="3727"/>
                    </a:cubicBezTo>
                    <a:cubicBezTo>
                      <a:pt x="6345" y="3736"/>
                      <a:pt x="6281" y="3741"/>
                      <a:pt x="6217" y="3741"/>
                    </a:cubicBezTo>
                    <a:cubicBezTo>
                      <a:pt x="5851" y="3741"/>
                      <a:pt x="5494" y="3594"/>
                      <a:pt x="5227" y="3367"/>
                    </a:cubicBezTo>
                    <a:cubicBezTo>
                      <a:pt x="4969" y="3148"/>
                      <a:pt x="4797" y="2874"/>
                      <a:pt x="4664" y="2585"/>
                    </a:cubicBezTo>
                    <a:cubicBezTo>
                      <a:pt x="4523" y="2256"/>
                      <a:pt x="4554" y="1935"/>
                      <a:pt x="4499" y="1591"/>
                    </a:cubicBezTo>
                    <a:cubicBezTo>
                      <a:pt x="4460" y="1356"/>
                      <a:pt x="4405" y="1043"/>
                      <a:pt x="4179" y="887"/>
                    </a:cubicBezTo>
                    <a:cubicBezTo>
                      <a:pt x="4137" y="858"/>
                      <a:pt x="4097" y="845"/>
                      <a:pt x="4057" y="845"/>
                    </a:cubicBezTo>
                    <a:cubicBezTo>
                      <a:pt x="3747" y="845"/>
                      <a:pt x="3518" y="1652"/>
                      <a:pt x="3445" y="1652"/>
                    </a:cubicBezTo>
                    <a:cubicBezTo>
                      <a:pt x="3437" y="1652"/>
                      <a:pt x="3431" y="1643"/>
                      <a:pt x="3427" y="1622"/>
                    </a:cubicBezTo>
                    <a:cubicBezTo>
                      <a:pt x="3382" y="1401"/>
                      <a:pt x="3007" y="0"/>
                      <a:pt x="2524"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4"/>
              <p:cNvSpPr/>
              <p:nvPr/>
            </p:nvSpPr>
            <p:spPr>
              <a:xfrm>
                <a:off x="4939850" y="1872750"/>
                <a:ext cx="142025" cy="257425"/>
              </a:xfrm>
              <a:custGeom>
                <a:avLst/>
                <a:gdLst/>
                <a:ahLst/>
                <a:cxnLst/>
                <a:rect l="l" t="t" r="r" b="b"/>
                <a:pathLst>
                  <a:path w="5681" h="10297" extrusionOk="0">
                    <a:moveTo>
                      <a:pt x="0" y="6250"/>
                    </a:moveTo>
                    <a:cubicBezTo>
                      <a:pt x="0" y="6250"/>
                      <a:pt x="0" y="6250"/>
                      <a:pt x="0" y="6250"/>
                    </a:cubicBezTo>
                    <a:lnTo>
                      <a:pt x="0" y="6250"/>
                    </a:lnTo>
                    <a:cubicBezTo>
                      <a:pt x="0" y="6250"/>
                      <a:pt x="0" y="6250"/>
                      <a:pt x="0" y="6250"/>
                    </a:cubicBezTo>
                    <a:close/>
                    <a:moveTo>
                      <a:pt x="3959" y="0"/>
                    </a:moveTo>
                    <a:cubicBezTo>
                      <a:pt x="3933" y="0"/>
                      <a:pt x="3907" y="9"/>
                      <a:pt x="3881" y="29"/>
                    </a:cubicBezTo>
                    <a:cubicBezTo>
                      <a:pt x="3506" y="311"/>
                      <a:pt x="3670" y="1101"/>
                      <a:pt x="3748" y="1406"/>
                    </a:cubicBezTo>
                    <a:cubicBezTo>
                      <a:pt x="3654" y="1109"/>
                      <a:pt x="3396" y="389"/>
                      <a:pt x="3013" y="287"/>
                    </a:cubicBezTo>
                    <a:cubicBezTo>
                      <a:pt x="2996" y="283"/>
                      <a:pt x="2981" y="281"/>
                      <a:pt x="2966" y="281"/>
                    </a:cubicBezTo>
                    <a:cubicBezTo>
                      <a:pt x="2562" y="281"/>
                      <a:pt x="3161" y="1946"/>
                      <a:pt x="3161" y="1946"/>
                    </a:cubicBezTo>
                    <a:cubicBezTo>
                      <a:pt x="3161" y="1946"/>
                      <a:pt x="2442" y="674"/>
                      <a:pt x="1993" y="674"/>
                    </a:cubicBezTo>
                    <a:cubicBezTo>
                      <a:pt x="1955" y="674"/>
                      <a:pt x="1919" y="683"/>
                      <a:pt x="1886" y="702"/>
                    </a:cubicBezTo>
                    <a:cubicBezTo>
                      <a:pt x="1456" y="952"/>
                      <a:pt x="2207" y="2283"/>
                      <a:pt x="2332" y="2478"/>
                    </a:cubicBezTo>
                    <a:cubicBezTo>
                      <a:pt x="2348" y="2503"/>
                      <a:pt x="2346" y="2514"/>
                      <a:pt x="2328" y="2514"/>
                    </a:cubicBezTo>
                    <a:cubicBezTo>
                      <a:pt x="2236" y="2514"/>
                      <a:pt x="1749" y="2236"/>
                      <a:pt x="1455" y="2236"/>
                    </a:cubicBezTo>
                    <a:cubicBezTo>
                      <a:pt x="1344" y="2236"/>
                      <a:pt x="1261" y="2275"/>
                      <a:pt x="1236" y="2384"/>
                    </a:cubicBezTo>
                    <a:cubicBezTo>
                      <a:pt x="1174" y="2635"/>
                      <a:pt x="1354" y="2909"/>
                      <a:pt x="1495" y="3104"/>
                    </a:cubicBezTo>
                    <a:cubicBezTo>
                      <a:pt x="1698" y="3394"/>
                      <a:pt x="1948" y="3621"/>
                      <a:pt x="2074" y="3949"/>
                    </a:cubicBezTo>
                    <a:cubicBezTo>
                      <a:pt x="2183" y="4247"/>
                      <a:pt x="2246" y="4560"/>
                      <a:pt x="2207" y="4873"/>
                    </a:cubicBezTo>
                    <a:cubicBezTo>
                      <a:pt x="2160" y="5264"/>
                      <a:pt x="1941" y="5655"/>
                      <a:pt x="1565" y="5858"/>
                    </a:cubicBezTo>
                    <a:cubicBezTo>
                      <a:pt x="1276" y="6023"/>
                      <a:pt x="939" y="6062"/>
                      <a:pt x="611" y="6117"/>
                    </a:cubicBezTo>
                    <a:cubicBezTo>
                      <a:pt x="561" y="6124"/>
                      <a:pt x="103" y="6254"/>
                      <a:pt x="15" y="6254"/>
                    </a:cubicBezTo>
                    <a:cubicBezTo>
                      <a:pt x="7" y="6254"/>
                      <a:pt x="2" y="6253"/>
                      <a:pt x="0" y="6250"/>
                    </a:cubicBezTo>
                    <a:lnTo>
                      <a:pt x="0" y="6250"/>
                    </a:lnTo>
                    <a:cubicBezTo>
                      <a:pt x="24" y="6309"/>
                      <a:pt x="1596" y="10295"/>
                      <a:pt x="1596" y="10295"/>
                    </a:cubicBezTo>
                    <a:cubicBezTo>
                      <a:pt x="1597" y="10296"/>
                      <a:pt x="1598" y="10296"/>
                      <a:pt x="1600" y="10296"/>
                    </a:cubicBezTo>
                    <a:cubicBezTo>
                      <a:pt x="1683" y="10296"/>
                      <a:pt x="3376" y="9393"/>
                      <a:pt x="3521" y="9285"/>
                    </a:cubicBezTo>
                    <a:cubicBezTo>
                      <a:pt x="4163" y="8832"/>
                      <a:pt x="4703" y="8260"/>
                      <a:pt x="5078" y="7603"/>
                    </a:cubicBezTo>
                    <a:cubicBezTo>
                      <a:pt x="5501" y="6860"/>
                      <a:pt x="5681" y="6023"/>
                      <a:pt x="5649" y="5201"/>
                    </a:cubicBezTo>
                    <a:cubicBezTo>
                      <a:pt x="5610" y="4395"/>
                      <a:pt x="5321" y="3699"/>
                      <a:pt x="4984" y="2971"/>
                    </a:cubicBezTo>
                    <a:lnTo>
                      <a:pt x="4789" y="2556"/>
                    </a:lnTo>
                    <a:cubicBezTo>
                      <a:pt x="4686" y="1949"/>
                      <a:pt x="4331" y="0"/>
                      <a:pt x="3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4"/>
              <p:cNvSpPr/>
              <p:nvPr/>
            </p:nvSpPr>
            <p:spPr>
              <a:xfrm>
                <a:off x="4938275" y="1878650"/>
                <a:ext cx="142225" cy="257175"/>
              </a:xfrm>
              <a:custGeom>
                <a:avLst/>
                <a:gdLst/>
                <a:ahLst/>
                <a:cxnLst/>
                <a:rect l="l" t="t" r="r" b="b"/>
                <a:pathLst>
                  <a:path w="5689" h="10287" extrusionOk="0">
                    <a:moveTo>
                      <a:pt x="1" y="6233"/>
                    </a:moveTo>
                    <a:lnTo>
                      <a:pt x="1" y="6233"/>
                    </a:lnTo>
                    <a:cubicBezTo>
                      <a:pt x="1" y="6233"/>
                      <a:pt x="1" y="6233"/>
                      <a:pt x="1" y="6233"/>
                    </a:cubicBezTo>
                    <a:lnTo>
                      <a:pt x="1" y="6233"/>
                    </a:lnTo>
                    <a:cubicBezTo>
                      <a:pt x="1" y="6233"/>
                      <a:pt x="1" y="6233"/>
                      <a:pt x="1" y="6233"/>
                    </a:cubicBezTo>
                    <a:close/>
                    <a:moveTo>
                      <a:pt x="3990" y="0"/>
                    </a:moveTo>
                    <a:cubicBezTo>
                      <a:pt x="3964" y="0"/>
                      <a:pt x="3939" y="9"/>
                      <a:pt x="3913" y="28"/>
                    </a:cubicBezTo>
                    <a:cubicBezTo>
                      <a:pt x="3537" y="317"/>
                      <a:pt x="3694" y="1100"/>
                      <a:pt x="3772" y="1413"/>
                    </a:cubicBezTo>
                    <a:cubicBezTo>
                      <a:pt x="3686" y="1108"/>
                      <a:pt x="3428" y="388"/>
                      <a:pt x="3044" y="286"/>
                    </a:cubicBezTo>
                    <a:cubicBezTo>
                      <a:pt x="3028" y="282"/>
                      <a:pt x="3012" y="280"/>
                      <a:pt x="2998" y="280"/>
                    </a:cubicBezTo>
                    <a:cubicBezTo>
                      <a:pt x="2594" y="280"/>
                      <a:pt x="3185" y="1945"/>
                      <a:pt x="3185" y="1945"/>
                    </a:cubicBezTo>
                    <a:cubicBezTo>
                      <a:pt x="3185" y="1945"/>
                      <a:pt x="2469" y="666"/>
                      <a:pt x="2021" y="666"/>
                    </a:cubicBezTo>
                    <a:cubicBezTo>
                      <a:pt x="1985" y="666"/>
                      <a:pt x="1950" y="675"/>
                      <a:pt x="1918" y="693"/>
                    </a:cubicBezTo>
                    <a:cubicBezTo>
                      <a:pt x="1487" y="943"/>
                      <a:pt x="2231" y="2274"/>
                      <a:pt x="2356" y="2477"/>
                    </a:cubicBezTo>
                    <a:cubicBezTo>
                      <a:pt x="2371" y="2500"/>
                      <a:pt x="2368" y="2510"/>
                      <a:pt x="2351" y="2510"/>
                    </a:cubicBezTo>
                    <a:cubicBezTo>
                      <a:pt x="2261" y="2510"/>
                      <a:pt x="1771" y="2227"/>
                      <a:pt x="1474" y="2227"/>
                    </a:cubicBezTo>
                    <a:cubicBezTo>
                      <a:pt x="1363" y="2227"/>
                      <a:pt x="1279" y="2267"/>
                      <a:pt x="1253" y="2375"/>
                    </a:cubicBezTo>
                    <a:cubicBezTo>
                      <a:pt x="1198" y="2626"/>
                      <a:pt x="1378" y="2899"/>
                      <a:pt x="1511" y="3095"/>
                    </a:cubicBezTo>
                    <a:cubicBezTo>
                      <a:pt x="1714" y="3385"/>
                      <a:pt x="1965" y="3612"/>
                      <a:pt x="2090" y="3948"/>
                    </a:cubicBezTo>
                    <a:cubicBezTo>
                      <a:pt x="2199" y="4237"/>
                      <a:pt x="2254" y="4558"/>
                      <a:pt x="2215" y="4871"/>
                    </a:cubicBezTo>
                    <a:cubicBezTo>
                      <a:pt x="2168" y="5255"/>
                      <a:pt x="1941" y="5646"/>
                      <a:pt x="1573" y="5849"/>
                    </a:cubicBezTo>
                    <a:cubicBezTo>
                      <a:pt x="1284" y="6014"/>
                      <a:pt x="940" y="6045"/>
                      <a:pt x="611" y="6100"/>
                    </a:cubicBezTo>
                    <a:cubicBezTo>
                      <a:pt x="561" y="6107"/>
                      <a:pt x="104" y="6237"/>
                      <a:pt x="15" y="6237"/>
                    </a:cubicBezTo>
                    <a:cubicBezTo>
                      <a:pt x="7" y="6237"/>
                      <a:pt x="2" y="6236"/>
                      <a:pt x="1" y="6233"/>
                    </a:cubicBezTo>
                    <a:lnTo>
                      <a:pt x="1" y="6233"/>
                    </a:lnTo>
                    <a:cubicBezTo>
                      <a:pt x="24" y="6292"/>
                      <a:pt x="1581" y="10286"/>
                      <a:pt x="1581" y="10286"/>
                    </a:cubicBezTo>
                    <a:cubicBezTo>
                      <a:pt x="1581" y="10287"/>
                      <a:pt x="1582" y="10287"/>
                      <a:pt x="1584" y="10287"/>
                    </a:cubicBezTo>
                    <a:cubicBezTo>
                      <a:pt x="1661" y="10287"/>
                      <a:pt x="3360" y="9392"/>
                      <a:pt x="3506" y="9284"/>
                    </a:cubicBezTo>
                    <a:cubicBezTo>
                      <a:pt x="4148" y="8838"/>
                      <a:pt x="4695" y="8267"/>
                      <a:pt x="5071" y="7610"/>
                    </a:cubicBezTo>
                    <a:cubicBezTo>
                      <a:pt x="5493" y="6874"/>
                      <a:pt x="5689" y="6037"/>
                      <a:pt x="5658" y="5216"/>
                    </a:cubicBezTo>
                    <a:cubicBezTo>
                      <a:pt x="5619" y="4402"/>
                      <a:pt x="5337" y="3705"/>
                      <a:pt x="5000" y="2978"/>
                    </a:cubicBezTo>
                    <a:lnTo>
                      <a:pt x="4813" y="2563"/>
                    </a:lnTo>
                    <a:cubicBezTo>
                      <a:pt x="4710" y="1955"/>
                      <a:pt x="4367" y="0"/>
                      <a:pt x="3990"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4"/>
              <p:cNvSpPr/>
              <p:nvPr/>
            </p:nvSpPr>
            <p:spPr>
              <a:xfrm>
                <a:off x="4711200" y="2021025"/>
                <a:ext cx="347200" cy="311250"/>
              </a:xfrm>
              <a:custGeom>
                <a:avLst/>
                <a:gdLst/>
                <a:ahLst/>
                <a:cxnLst/>
                <a:rect l="l" t="t" r="r" b="b"/>
                <a:pathLst>
                  <a:path w="13888" h="12450" extrusionOk="0">
                    <a:moveTo>
                      <a:pt x="7585" y="0"/>
                    </a:moveTo>
                    <a:cubicBezTo>
                      <a:pt x="7467" y="0"/>
                      <a:pt x="7348" y="7"/>
                      <a:pt x="7229" y="21"/>
                    </a:cubicBezTo>
                    <a:lnTo>
                      <a:pt x="3059" y="514"/>
                    </a:lnTo>
                    <a:cubicBezTo>
                      <a:pt x="1650" y="686"/>
                      <a:pt x="571" y="1837"/>
                      <a:pt x="477" y="3284"/>
                    </a:cubicBezTo>
                    <a:lnTo>
                      <a:pt x="117" y="9066"/>
                    </a:lnTo>
                    <a:cubicBezTo>
                      <a:pt x="0" y="10900"/>
                      <a:pt x="1481" y="12450"/>
                      <a:pt x="3238" y="12450"/>
                    </a:cubicBezTo>
                    <a:cubicBezTo>
                      <a:pt x="3370" y="12450"/>
                      <a:pt x="3503" y="12441"/>
                      <a:pt x="3638" y="12423"/>
                    </a:cubicBezTo>
                    <a:lnTo>
                      <a:pt x="10742" y="11484"/>
                    </a:lnTo>
                    <a:cubicBezTo>
                      <a:pt x="12761" y="11218"/>
                      <a:pt x="13888" y="9035"/>
                      <a:pt x="12980" y="7142"/>
                    </a:cubicBezTo>
                    <a:lnTo>
                      <a:pt x="10414" y="1805"/>
                    </a:lnTo>
                    <a:cubicBezTo>
                      <a:pt x="9873" y="696"/>
                      <a:pt x="8764" y="0"/>
                      <a:pt x="7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4"/>
              <p:cNvSpPr/>
              <p:nvPr/>
            </p:nvSpPr>
            <p:spPr>
              <a:xfrm>
                <a:off x="4750300" y="2018875"/>
                <a:ext cx="194650" cy="144725"/>
              </a:xfrm>
              <a:custGeom>
                <a:avLst/>
                <a:gdLst/>
                <a:ahLst/>
                <a:cxnLst/>
                <a:rect l="l" t="t" r="r" b="b"/>
                <a:pathLst>
                  <a:path w="7786" h="5789" extrusionOk="0">
                    <a:moveTo>
                      <a:pt x="6720" y="0"/>
                    </a:moveTo>
                    <a:cubicBezTo>
                      <a:pt x="6692" y="0"/>
                      <a:pt x="6664" y="2"/>
                      <a:pt x="6635" y="6"/>
                    </a:cubicBezTo>
                    <a:lnTo>
                      <a:pt x="626" y="796"/>
                    </a:lnTo>
                    <a:cubicBezTo>
                      <a:pt x="258" y="851"/>
                      <a:pt x="0" y="1179"/>
                      <a:pt x="55" y="1547"/>
                    </a:cubicBezTo>
                    <a:lnTo>
                      <a:pt x="188" y="2580"/>
                    </a:lnTo>
                    <a:cubicBezTo>
                      <a:pt x="433" y="4429"/>
                      <a:pt x="2034" y="5788"/>
                      <a:pt x="3853" y="5788"/>
                    </a:cubicBezTo>
                    <a:cubicBezTo>
                      <a:pt x="4012" y="5788"/>
                      <a:pt x="4173" y="5778"/>
                      <a:pt x="4335" y="5757"/>
                    </a:cubicBezTo>
                    <a:cubicBezTo>
                      <a:pt x="6354" y="5490"/>
                      <a:pt x="7786" y="3620"/>
                      <a:pt x="7520" y="1610"/>
                    </a:cubicBezTo>
                    <a:lnTo>
                      <a:pt x="7379" y="577"/>
                    </a:lnTo>
                    <a:cubicBezTo>
                      <a:pt x="7336" y="245"/>
                      <a:pt x="7047" y="0"/>
                      <a:pt x="6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4"/>
              <p:cNvSpPr/>
              <p:nvPr/>
            </p:nvSpPr>
            <p:spPr>
              <a:xfrm>
                <a:off x="4714775" y="2168250"/>
                <a:ext cx="344225" cy="171350"/>
              </a:xfrm>
              <a:custGeom>
                <a:avLst/>
                <a:gdLst/>
                <a:ahLst/>
                <a:cxnLst/>
                <a:rect l="l" t="t" r="r" b="b"/>
                <a:pathLst>
                  <a:path w="13769" h="6854" extrusionOk="0">
                    <a:moveTo>
                      <a:pt x="12141" y="1"/>
                    </a:moveTo>
                    <a:lnTo>
                      <a:pt x="52" y="2082"/>
                    </a:lnTo>
                    <a:lnTo>
                      <a:pt x="29" y="3592"/>
                    </a:lnTo>
                    <a:cubicBezTo>
                      <a:pt x="0" y="5391"/>
                      <a:pt x="1477" y="6853"/>
                      <a:pt x="3179" y="6853"/>
                    </a:cubicBezTo>
                    <a:cubicBezTo>
                      <a:pt x="3350" y="6853"/>
                      <a:pt x="3524" y="6839"/>
                      <a:pt x="3698" y="6808"/>
                    </a:cubicBezTo>
                    <a:lnTo>
                      <a:pt x="10740" y="5595"/>
                    </a:lnTo>
                    <a:cubicBezTo>
                      <a:pt x="12743" y="5251"/>
                      <a:pt x="13768" y="3021"/>
                      <a:pt x="12775" y="1166"/>
                    </a:cubicBezTo>
                    <a:lnTo>
                      <a:pt x="1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4"/>
              <p:cNvSpPr/>
              <p:nvPr/>
            </p:nvSpPr>
            <p:spPr>
              <a:xfrm>
                <a:off x="4733925" y="2171375"/>
                <a:ext cx="301400" cy="150050"/>
              </a:xfrm>
              <a:custGeom>
                <a:avLst/>
                <a:gdLst/>
                <a:ahLst/>
                <a:cxnLst/>
                <a:rect l="l" t="t" r="r" b="b"/>
                <a:pathLst>
                  <a:path w="12056" h="6002" extrusionOk="0">
                    <a:moveTo>
                      <a:pt x="10631" y="1"/>
                    </a:moveTo>
                    <a:lnTo>
                      <a:pt x="45" y="1824"/>
                    </a:lnTo>
                    <a:lnTo>
                      <a:pt x="21" y="3146"/>
                    </a:lnTo>
                    <a:cubicBezTo>
                      <a:pt x="0" y="4720"/>
                      <a:pt x="1294" y="6002"/>
                      <a:pt x="2789" y="6002"/>
                    </a:cubicBezTo>
                    <a:cubicBezTo>
                      <a:pt x="2937" y="6002"/>
                      <a:pt x="3087" y="5989"/>
                      <a:pt x="3237" y="5963"/>
                    </a:cubicBezTo>
                    <a:lnTo>
                      <a:pt x="9403" y="4907"/>
                    </a:lnTo>
                    <a:cubicBezTo>
                      <a:pt x="11164" y="4602"/>
                      <a:pt x="12056" y="2653"/>
                      <a:pt x="11187" y="1026"/>
                    </a:cubicBezTo>
                    <a:lnTo>
                      <a:pt x="10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4"/>
              <p:cNvSpPr/>
              <p:nvPr/>
            </p:nvSpPr>
            <p:spPr>
              <a:xfrm>
                <a:off x="4763975" y="2173350"/>
                <a:ext cx="258625" cy="160425"/>
              </a:xfrm>
              <a:custGeom>
                <a:avLst/>
                <a:gdLst/>
                <a:ahLst/>
                <a:cxnLst/>
                <a:rect l="l" t="t" r="r" b="b"/>
                <a:pathLst>
                  <a:path w="10345" h="6417" extrusionOk="0">
                    <a:moveTo>
                      <a:pt x="8968" y="0"/>
                    </a:moveTo>
                    <a:lnTo>
                      <a:pt x="1" y="1549"/>
                    </a:lnTo>
                    <a:lnTo>
                      <a:pt x="56" y="3044"/>
                    </a:lnTo>
                    <a:cubicBezTo>
                      <a:pt x="129" y="4870"/>
                      <a:pt x="1375" y="6417"/>
                      <a:pt x="2692" y="6417"/>
                    </a:cubicBezTo>
                    <a:cubicBezTo>
                      <a:pt x="2786" y="6417"/>
                      <a:pt x="2880" y="6409"/>
                      <a:pt x="2974" y="6393"/>
                    </a:cubicBezTo>
                    <a:lnTo>
                      <a:pt x="8201" y="5493"/>
                    </a:lnTo>
                    <a:cubicBezTo>
                      <a:pt x="9688" y="5235"/>
                      <a:pt x="10345" y="3075"/>
                      <a:pt x="9500" y="1189"/>
                    </a:cubicBezTo>
                    <a:lnTo>
                      <a:pt x="8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4"/>
              <p:cNvSpPr/>
              <p:nvPr/>
            </p:nvSpPr>
            <p:spPr>
              <a:xfrm>
                <a:off x="4629200" y="1716100"/>
                <a:ext cx="368375" cy="276075"/>
              </a:xfrm>
              <a:custGeom>
                <a:avLst/>
                <a:gdLst/>
                <a:ahLst/>
                <a:cxnLst/>
                <a:rect l="l" t="t" r="r" b="b"/>
                <a:pathLst>
                  <a:path w="14735" h="11043" extrusionOk="0">
                    <a:moveTo>
                      <a:pt x="6533" y="0"/>
                    </a:moveTo>
                    <a:cubicBezTo>
                      <a:pt x="6356" y="0"/>
                      <a:pt x="6175" y="19"/>
                      <a:pt x="5994" y="59"/>
                    </a:cubicBezTo>
                    <a:cubicBezTo>
                      <a:pt x="5102" y="255"/>
                      <a:pt x="4422" y="896"/>
                      <a:pt x="4148" y="1702"/>
                    </a:cubicBezTo>
                    <a:cubicBezTo>
                      <a:pt x="3844" y="1492"/>
                      <a:pt x="3479" y="1369"/>
                      <a:pt x="3099" y="1369"/>
                    </a:cubicBezTo>
                    <a:cubicBezTo>
                      <a:pt x="2970" y="1369"/>
                      <a:pt x="2839" y="1383"/>
                      <a:pt x="2708" y="1413"/>
                    </a:cubicBezTo>
                    <a:cubicBezTo>
                      <a:pt x="1714" y="1624"/>
                      <a:pt x="1089" y="2602"/>
                      <a:pt x="1308" y="3588"/>
                    </a:cubicBezTo>
                    <a:cubicBezTo>
                      <a:pt x="1323" y="3682"/>
                      <a:pt x="1355" y="3768"/>
                      <a:pt x="1386" y="3854"/>
                    </a:cubicBezTo>
                    <a:cubicBezTo>
                      <a:pt x="619" y="4050"/>
                      <a:pt x="134" y="4816"/>
                      <a:pt x="306" y="5599"/>
                    </a:cubicBezTo>
                    <a:cubicBezTo>
                      <a:pt x="361" y="5873"/>
                      <a:pt x="502" y="6107"/>
                      <a:pt x="682" y="6303"/>
                    </a:cubicBezTo>
                    <a:cubicBezTo>
                      <a:pt x="220" y="6757"/>
                      <a:pt x="1" y="7438"/>
                      <a:pt x="142" y="8118"/>
                    </a:cubicBezTo>
                    <a:cubicBezTo>
                      <a:pt x="345" y="9034"/>
                      <a:pt x="1151" y="9668"/>
                      <a:pt x="2051" y="9675"/>
                    </a:cubicBezTo>
                    <a:cubicBezTo>
                      <a:pt x="2249" y="10487"/>
                      <a:pt x="3059" y="11043"/>
                      <a:pt x="3994" y="11043"/>
                    </a:cubicBezTo>
                    <a:cubicBezTo>
                      <a:pt x="4132" y="11043"/>
                      <a:pt x="4272" y="11031"/>
                      <a:pt x="4414" y="11005"/>
                    </a:cubicBezTo>
                    <a:lnTo>
                      <a:pt x="11315" y="9793"/>
                    </a:lnTo>
                    <a:cubicBezTo>
                      <a:pt x="12293" y="9621"/>
                      <a:pt x="12966" y="8791"/>
                      <a:pt x="12817" y="7946"/>
                    </a:cubicBezTo>
                    <a:lnTo>
                      <a:pt x="12724" y="7391"/>
                    </a:lnTo>
                    <a:cubicBezTo>
                      <a:pt x="12810" y="7383"/>
                      <a:pt x="12903" y="7375"/>
                      <a:pt x="12990" y="7351"/>
                    </a:cubicBezTo>
                    <a:cubicBezTo>
                      <a:pt x="14054" y="7117"/>
                      <a:pt x="14734" y="6068"/>
                      <a:pt x="14500" y="5004"/>
                    </a:cubicBezTo>
                    <a:cubicBezTo>
                      <a:pt x="14343" y="4284"/>
                      <a:pt x="13819" y="3744"/>
                      <a:pt x="13162" y="3533"/>
                    </a:cubicBezTo>
                    <a:cubicBezTo>
                      <a:pt x="13216" y="3322"/>
                      <a:pt x="13224" y="3087"/>
                      <a:pt x="13177" y="2852"/>
                    </a:cubicBezTo>
                    <a:cubicBezTo>
                      <a:pt x="13029" y="2163"/>
                      <a:pt x="12419" y="1689"/>
                      <a:pt x="11741" y="1689"/>
                    </a:cubicBezTo>
                    <a:cubicBezTo>
                      <a:pt x="11634" y="1689"/>
                      <a:pt x="11525" y="1701"/>
                      <a:pt x="11417" y="1726"/>
                    </a:cubicBezTo>
                    <a:cubicBezTo>
                      <a:pt x="11354" y="1734"/>
                      <a:pt x="11299" y="1757"/>
                      <a:pt x="11237" y="1773"/>
                    </a:cubicBezTo>
                    <a:cubicBezTo>
                      <a:pt x="11237" y="1757"/>
                      <a:pt x="11229" y="1741"/>
                      <a:pt x="11229" y="1726"/>
                    </a:cubicBezTo>
                    <a:cubicBezTo>
                      <a:pt x="11039" y="862"/>
                      <a:pt x="10281" y="276"/>
                      <a:pt x="9434" y="276"/>
                    </a:cubicBezTo>
                    <a:cubicBezTo>
                      <a:pt x="9306" y="276"/>
                      <a:pt x="9176" y="290"/>
                      <a:pt x="9046" y="317"/>
                    </a:cubicBezTo>
                    <a:cubicBezTo>
                      <a:pt x="8757" y="388"/>
                      <a:pt x="8490" y="521"/>
                      <a:pt x="8271" y="701"/>
                    </a:cubicBezTo>
                    <a:cubicBezTo>
                      <a:pt x="7809" y="263"/>
                      <a:pt x="7191" y="0"/>
                      <a:pt x="6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4"/>
              <p:cNvSpPr/>
              <p:nvPr/>
            </p:nvSpPr>
            <p:spPr>
              <a:xfrm>
                <a:off x="4644850" y="1836700"/>
                <a:ext cx="336875" cy="227300"/>
              </a:xfrm>
              <a:custGeom>
                <a:avLst/>
                <a:gdLst/>
                <a:ahLst/>
                <a:cxnLst/>
                <a:rect l="l" t="t" r="r" b="b"/>
                <a:pathLst>
                  <a:path w="13475" h="9092" extrusionOk="0">
                    <a:moveTo>
                      <a:pt x="7747" y="0"/>
                    </a:moveTo>
                    <a:cubicBezTo>
                      <a:pt x="7802" y="830"/>
                      <a:pt x="7239" y="1596"/>
                      <a:pt x="6401" y="1776"/>
                    </a:cubicBezTo>
                    <a:cubicBezTo>
                      <a:pt x="6277" y="1803"/>
                      <a:pt x="6154" y="1816"/>
                      <a:pt x="6032" y="1816"/>
                    </a:cubicBezTo>
                    <a:cubicBezTo>
                      <a:pt x="5518" y="1816"/>
                      <a:pt x="5042" y="1585"/>
                      <a:pt x="4719" y="1205"/>
                    </a:cubicBezTo>
                    <a:cubicBezTo>
                      <a:pt x="4711" y="1878"/>
                      <a:pt x="4242" y="2481"/>
                      <a:pt x="3553" y="2629"/>
                    </a:cubicBezTo>
                    <a:cubicBezTo>
                      <a:pt x="3449" y="2652"/>
                      <a:pt x="3344" y="2663"/>
                      <a:pt x="3242" y="2663"/>
                    </a:cubicBezTo>
                    <a:cubicBezTo>
                      <a:pt x="2775" y="2663"/>
                      <a:pt x="2342" y="2439"/>
                      <a:pt x="2067" y="2074"/>
                    </a:cubicBezTo>
                    <a:lnTo>
                      <a:pt x="2067" y="2074"/>
                    </a:lnTo>
                    <a:cubicBezTo>
                      <a:pt x="2067" y="2230"/>
                      <a:pt x="2082" y="2387"/>
                      <a:pt x="2106" y="2543"/>
                    </a:cubicBezTo>
                    <a:lnTo>
                      <a:pt x="2113" y="2574"/>
                    </a:lnTo>
                    <a:lnTo>
                      <a:pt x="1347" y="2684"/>
                    </a:lnTo>
                    <a:cubicBezTo>
                      <a:pt x="549" y="2801"/>
                      <a:pt x="1" y="3537"/>
                      <a:pt x="110" y="4335"/>
                    </a:cubicBezTo>
                    <a:lnTo>
                      <a:pt x="134" y="4484"/>
                    </a:lnTo>
                    <a:cubicBezTo>
                      <a:pt x="241" y="5210"/>
                      <a:pt x="860" y="5736"/>
                      <a:pt x="1572" y="5736"/>
                    </a:cubicBezTo>
                    <a:cubicBezTo>
                      <a:pt x="1642" y="5736"/>
                      <a:pt x="1713" y="5730"/>
                      <a:pt x="1785" y="5720"/>
                    </a:cubicBezTo>
                    <a:lnTo>
                      <a:pt x="2559" y="5610"/>
                    </a:lnTo>
                    <a:cubicBezTo>
                      <a:pt x="3014" y="7641"/>
                      <a:pt x="4840" y="9092"/>
                      <a:pt x="6899" y="9092"/>
                    </a:cubicBezTo>
                    <a:cubicBezTo>
                      <a:pt x="7109" y="9092"/>
                      <a:pt x="7322" y="9076"/>
                      <a:pt x="7536" y="9045"/>
                    </a:cubicBezTo>
                    <a:lnTo>
                      <a:pt x="8005" y="8983"/>
                    </a:lnTo>
                    <a:cubicBezTo>
                      <a:pt x="10314" y="8646"/>
                      <a:pt x="11965" y="6573"/>
                      <a:pt x="11808" y="4280"/>
                    </a:cubicBezTo>
                    <a:lnTo>
                      <a:pt x="12129" y="4233"/>
                    </a:lnTo>
                    <a:cubicBezTo>
                      <a:pt x="12919" y="4116"/>
                      <a:pt x="13475" y="3380"/>
                      <a:pt x="13357" y="2582"/>
                    </a:cubicBezTo>
                    <a:lnTo>
                      <a:pt x="13342" y="2426"/>
                    </a:lnTo>
                    <a:cubicBezTo>
                      <a:pt x="13235" y="1706"/>
                      <a:pt x="12609" y="1182"/>
                      <a:pt x="11902" y="1182"/>
                    </a:cubicBezTo>
                    <a:cubicBezTo>
                      <a:pt x="11832" y="1182"/>
                      <a:pt x="11762" y="1187"/>
                      <a:pt x="11691" y="1197"/>
                    </a:cubicBezTo>
                    <a:lnTo>
                      <a:pt x="11487" y="1221"/>
                    </a:lnTo>
                    <a:cubicBezTo>
                      <a:pt x="11292" y="1385"/>
                      <a:pt x="11057" y="1502"/>
                      <a:pt x="10791" y="1565"/>
                    </a:cubicBezTo>
                    <a:cubicBezTo>
                      <a:pt x="10673" y="1590"/>
                      <a:pt x="10556" y="1602"/>
                      <a:pt x="10441" y="1602"/>
                    </a:cubicBezTo>
                    <a:cubicBezTo>
                      <a:pt x="9695" y="1602"/>
                      <a:pt x="9024" y="1097"/>
                      <a:pt x="8835" y="344"/>
                    </a:cubicBezTo>
                    <a:cubicBezTo>
                      <a:pt x="8760" y="359"/>
                      <a:pt x="8684" y="366"/>
                      <a:pt x="8610" y="366"/>
                    </a:cubicBezTo>
                    <a:cubicBezTo>
                      <a:pt x="8282" y="366"/>
                      <a:pt x="7970" y="230"/>
                      <a:pt x="7747"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4"/>
              <p:cNvSpPr/>
              <p:nvPr/>
            </p:nvSpPr>
            <p:spPr>
              <a:xfrm>
                <a:off x="4704725" y="1917875"/>
                <a:ext cx="243150" cy="146125"/>
              </a:xfrm>
              <a:custGeom>
                <a:avLst/>
                <a:gdLst/>
                <a:ahLst/>
                <a:cxnLst/>
                <a:rect l="l" t="t" r="r" b="b"/>
                <a:pathLst>
                  <a:path w="9726" h="5845" extrusionOk="0">
                    <a:moveTo>
                      <a:pt x="9280" y="0"/>
                    </a:moveTo>
                    <a:lnTo>
                      <a:pt x="9289" y="66"/>
                    </a:lnTo>
                    <a:lnTo>
                      <a:pt x="9289" y="66"/>
                    </a:lnTo>
                    <a:cubicBezTo>
                      <a:pt x="9286" y="44"/>
                      <a:pt x="9283" y="22"/>
                      <a:pt x="9280" y="0"/>
                    </a:cubicBezTo>
                    <a:close/>
                    <a:moveTo>
                      <a:pt x="9289" y="66"/>
                    </a:moveTo>
                    <a:lnTo>
                      <a:pt x="9289" y="66"/>
                    </a:lnTo>
                    <a:cubicBezTo>
                      <a:pt x="9593" y="2459"/>
                      <a:pt x="7904" y="4683"/>
                      <a:pt x="5509" y="5031"/>
                    </a:cubicBezTo>
                    <a:lnTo>
                      <a:pt x="5039" y="5102"/>
                    </a:lnTo>
                    <a:cubicBezTo>
                      <a:pt x="4829" y="5132"/>
                      <a:pt x="4619" y="5146"/>
                      <a:pt x="4412" y="5146"/>
                    </a:cubicBezTo>
                    <a:cubicBezTo>
                      <a:pt x="2241" y="5146"/>
                      <a:pt x="322" y="3545"/>
                      <a:pt x="0" y="1331"/>
                    </a:cubicBezTo>
                    <a:lnTo>
                      <a:pt x="0" y="1331"/>
                    </a:lnTo>
                    <a:lnTo>
                      <a:pt x="102" y="2035"/>
                    </a:lnTo>
                    <a:cubicBezTo>
                      <a:pt x="423" y="4239"/>
                      <a:pt x="2330" y="5844"/>
                      <a:pt x="4503" y="5844"/>
                    </a:cubicBezTo>
                    <a:cubicBezTo>
                      <a:pt x="4713" y="5844"/>
                      <a:pt x="4926" y="5829"/>
                      <a:pt x="5141" y="5798"/>
                    </a:cubicBezTo>
                    <a:lnTo>
                      <a:pt x="5610" y="5736"/>
                    </a:lnTo>
                    <a:cubicBezTo>
                      <a:pt x="8028" y="5384"/>
                      <a:pt x="9726" y="3114"/>
                      <a:pt x="9374" y="697"/>
                    </a:cubicBezTo>
                    <a:lnTo>
                      <a:pt x="9289" y="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4"/>
              <p:cNvSpPr/>
              <p:nvPr/>
            </p:nvSpPr>
            <p:spPr>
              <a:xfrm>
                <a:off x="4745425" y="1894675"/>
                <a:ext cx="39525" cy="26550"/>
              </a:xfrm>
              <a:custGeom>
                <a:avLst/>
                <a:gdLst/>
                <a:ahLst/>
                <a:cxnLst/>
                <a:rect l="l" t="t" r="r" b="b"/>
                <a:pathLst>
                  <a:path w="1581" h="1062" extrusionOk="0">
                    <a:moveTo>
                      <a:pt x="1129" y="1"/>
                    </a:moveTo>
                    <a:cubicBezTo>
                      <a:pt x="963" y="1"/>
                      <a:pt x="759" y="45"/>
                      <a:pt x="555" y="162"/>
                    </a:cubicBezTo>
                    <a:cubicBezTo>
                      <a:pt x="219" y="349"/>
                      <a:pt x="47" y="623"/>
                      <a:pt x="23" y="803"/>
                    </a:cubicBezTo>
                    <a:cubicBezTo>
                      <a:pt x="1" y="982"/>
                      <a:pt x="85" y="1062"/>
                      <a:pt x="188" y="1062"/>
                    </a:cubicBezTo>
                    <a:cubicBezTo>
                      <a:pt x="193" y="1062"/>
                      <a:pt x="198" y="1062"/>
                      <a:pt x="203" y="1061"/>
                    </a:cubicBezTo>
                    <a:cubicBezTo>
                      <a:pt x="320" y="1046"/>
                      <a:pt x="430" y="967"/>
                      <a:pt x="540" y="897"/>
                    </a:cubicBezTo>
                    <a:cubicBezTo>
                      <a:pt x="649" y="827"/>
                      <a:pt x="766" y="764"/>
                      <a:pt x="868" y="701"/>
                    </a:cubicBezTo>
                    <a:cubicBezTo>
                      <a:pt x="970" y="647"/>
                      <a:pt x="1087" y="584"/>
                      <a:pt x="1205" y="529"/>
                    </a:cubicBezTo>
                    <a:cubicBezTo>
                      <a:pt x="1322" y="467"/>
                      <a:pt x="1447" y="412"/>
                      <a:pt x="1518" y="326"/>
                    </a:cubicBezTo>
                    <a:cubicBezTo>
                      <a:pt x="1580" y="240"/>
                      <a:pt x="1557" y="115"/>
                      <a:pt x="1385" y="44"/>
                    </a:cubicBezTo>
                    <a:cubicBezTo>
                      <a:pt x="1319" y="17"/>
                      <a:pt x="1231" y="1"/>
                      <a:pt x="1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4"/>
              <p:cNvSpPr/>
              <p:nvPr/>
            </p:nvSpPr>
            <p:spPr>
              <a:xfrm>
                <a:off x="4850050" y="1876925"/>
                <a:ext cx="42475" cy="17100"/>
              </a:xfrm>
              <a:custGeom>
                <a:avLst/>
                <a:gdLst/>
                <a:ahLst/>
                <a:cxnLst/>
                <a:rect l="l" t="t" r="r" b="b"/>
                <a:pathLst>
                  <a:path w="1699" h="684" extrusionOk="0">
                    <a:moveTo>
                      <a:pt x="746" y="1"/>
                    </a:moveTo>
                    <a:cubicBezTo>
                      <a:pt x="459" y="1"/>
                      <a:pt x="233" y="106"/>
                      <a:pt x="126" y="206"/>
                    </a:cubicBezTo>
                    <a:cubicBezTo>
                      <a:pt x="1" y="339"/>
                      <a:pt x="24" y="457"/>
                      <a:pt x="118" y="504"/>
                    </a:cubicBezTo>
                    <a:cubicBezTo>
                      <a:pt x="204" y="559"/>
                      <a:pt x="337" y="566"/>
                      <a:pt x="462" y="574"/>
                    </a:cubicBezTo>
                    <a:cubicBezTo>
                      <a:pt x="588" y="582"/>
                      <a:pt x="721" y="590"/>
                      <a:pt x="830" y="606"/>
                    </a:cubicBezTo>
                    <a:cubicBezTo>
                      <a:pt x="940" y="613"/>
                      <a:pt x="1065" y="637"/>
                      <a:pt x="1190" y="652"/>
                    </a:cubicBezTo>
                    <a:cubicBezTo>
                      <a:pt x="1272" y="668"/>
                      <a:pt x="1354" y="683"/>
                      <a:pt x="1429" y="683"/>
                    </a:cubicBezTo>
                    <a:cubicBezTo>
                      <a:pt x="1469" y="683"/>
                      <a:pt x="1507" y="679"/>
                      <a:pt x="1542" y="668"/>
                    </a:cubicBezTo>
                    <a:cubicBezTo>
                      <a:pt x="1644" y="645"/>
                      <a:pt x="1699" y="535"/>
                      <a:pt x="1605" y="379"/>
                    </a:cubicBezTo>
                    <a:cubicBezTo>
                      <a:pt x="1519" y="230"/>
                      <a:pt x="1268" y="50"/>
                      <a:pt x="901" y="11"/>
                    </a:cubicBezTo>
                    <a:cubicBezTo>
                      <a:pt x="847" y="4"/>
                      <a:pt x="796" y="1"/>
                      <a:pt x="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4"/>
              <p:cNvSpPr/>
              <p:nvPr/>
            </p:nvSpPr>
            <p:spPr>
              <a:xfrm>
                <a:off x="4767500" y="1938925"/>
                <a:ext cx="25650" cy="11650"/>
              </a:xfrm>
              <a:custGeom>
                <a:avLst/>
                <a:gdLst/>
                <a:ahLst/>
                <a:cxnLst/>
                <a:rect l="l" t="t" r="r" b="b"/>
                <a:pathLst>
                  <a:path w="1026" h="466" extrusionOk="0">
                    <a:moveTo>
                      <a:pt x="617" y="0"/>
                    </a:moveTo>
                    <a:cubicBezTo>
                      <a:pt x="453" y="0"/>
                      <a:pt x="255" y="62"/>
                      <a:pt x="56" y="254"/>
                    </a:cubicBezTo>
                    <a:cubicBezTo>
                      <a:pt x="9" y="301"/>
                      <a:pt x="1" y="379"/>
                      <a:pt x="48" y="426"/>
                    </a:cubicBezTo>
                    <a:cubicBezTo>
                      <a:pt x="71" y="449"/>
                      <a:pt x="110" y="465"/>
                      <a:pt x="142" y="465"/>
                    </a:cubicBezTo>
                    <a:cubicBezTo>
                      <a:pt x="173" y="465"/>
                      <a:pt x="196" y="457"/>
                      <a:pt x="220" y="434"/>
                    </a:cubicBezTo>
                    <a:cubicBezTo>
                      <a:pt x="378" y="287"/>
                      <a:pt x="515" y="247"/>
                      <a:pt x="618" y="247"/>
                    </a:cubicBezTo>
                    <a:cubicBezTo>
                      <a:pt x="728" y="247"/>
                      <a:pt x="798" y="293"/>
                      <a:pt x="815" y="301"/>
                    </a:cubicBezTo>
                    <a:cubicBezTo>
                      <a:pt x="837" y="320"/>
                      <a:pt x="863" y="328"/>
                      <a:pt x="889" y="328"/>
                    </a:cubicBezTo>
                    <a:cubicBezTo>
                      <a:pt x="926" y="328"/>
                      <a:pt x="963" y="310"/>
                      <a:pt x="987" y="277"/>
                    </a:cubicBezTo>
                    <a:cubicBezTo>
                      <a:pt x="1026" y="222"/>
                      <a:pt x="1018" y="152"/>
                      <a:pt x="963" y="105"/>
                    </a:cubicBezTo>
                    <a:cubicBezTo>
                      <a:pt x="892" y="53"/>
                      <a:pt x="769" y="0"/>
                      <a:pt x="617"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4"/>
              <p:cNvSpPr/>
              <p:nvPr/>
            </p:nvSpPr>
            <p:spPr>
              <a:xfrm>
                <a:off x="4861000" y="1921100"/>
                <a:ext cx="25650" cy="11475"/>
              </a:xfrm>
              <a:custGeom>
                <a:avLst/>
                <a:gdLst/>
                <a:ahLst/>
                <a:cxnLst/>
                <a:rect l="l" t="t" r="r" b="b"/>
                <a:pathLst>
                  <a:path w="1026" h="459" extrusionOk="0">
                    <a:moveTo>
                      <a:pt x="614" y="0"/>
                    </a:moveTo>
                    <a:cubicBezTo>
                      <a:pt x="450" y="0"/>
                      <a:pt x="254" y="61"/>
                      <a:pt x="56" y="247"/>
                    </a:cubicBezTo>
                    <a:cubicBezTo>
                      <a:pt x="1" y="294"/>
                      <a:pt x="1" y="372"/>
                      <a:pt x="48" y="427"/>
                    </a:cubicBezTo>
                    <a:cubicBezTo>
                      <a:pt x="71" y="450"/>
                      <a:pt x="103" y="458"/>
                      <a:pt x="134" y="458"/>
                    </a:cubicBezTo>
                    <a:cubicBezTo>
                      <a:pt x="165" y="458"/>
                      <a:pt x="197" y="450"/>
                      <a:pt x="220" y="427"/>
                    </a:cubicBezTo>
                    <a:cubicBezTo>
                      <a:pt x="373" y="281"/>
                      <a:pt x="508" y="241"/>
                      <a:pt x="611" y="241"/>
                    </a:cubicBezTo>
                    <a:cubicBezTo>
                      <a:pt x="724" y="241"/>
                      <a:pt x="798" y="289"/>
                      <a:pt x="815" y="302"/>
                    </a:cubicBezTo>
                    <a:cubicBezTo>
                      <a:pt x="838" y="318"/>
                      <a:pt x="863" y="326"/>
                      <a:pt x="888" y="326"/>
                    </a:cubicBezTo>
                    <a:cubicBezTo>
                      <a:pt x="924" y="326"/>
                      <a:pt x="959" y="310"/>
                      <a:pt x="987" y="278"/>
                    </a:cubicBezTo>
                    <a:cubicBezTo>
                      <a:pt x="1026" y="223"/>
                      <a:pt x="1010" y="145"/>
                      <a:pt x="963" y="106"/>
                    </a:cubicBezTo>
                    <a:cubicBezTo>
                      <a:pt x="892" y="53"/>
                      <a:pt x="767" y="0"/>
                      <a:pt x="614"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4"/>
              <p:cNvSpPr/>
              <p:nvPr/>
            </p:nvSpPr>
            <p:spPr>
              <a:xfrm>
                <a:off x="4785925" y="1960125"/>
                <a:ext cx="76200" cy="41875"/>
              </a:xfrm>
              <a:custGeom>
                <a:avLst/>
                <a:gdLst/>
                <a:ahLst/>
                <a:cxnLst/>
                <a:rect l="l" t="t" r="r" b="b"/>
                <a:pathLst>
                  <a:path w="3048" h="1675" extrusionOk="0">
                    <a:moveTo>
                      <a:pt x="633" y="0"/>
                    </a:moveTo>
                    <a:cubicBezTo>
                      <a:pt x="1" y="0"/>
                      <a:pt x="288" y="1675"/>
                      <a:pt x="1385" y="1675"/>
                    </a:cubicBezTo>
                    <a:cubicBezTo>
                      <a:pt x="1428" y="1675"/>
                      <a:pt x="1472" y="1672"/>
                      <a:pt x="1517" y="1667"/>
                    </a:cubicBezTo>
                    <a:cubicBezTo>
                      <a:pt x="2695" y="1536"/>
                      <a:pt x="3047" y="164"/>
                      <a:pt x="2299" y="164"/>
                    </a:cubicBezTo>
                    <a:cubicBezTo>
                      <a:pt x="2286" y="164"/>
                      <a:pt x="2274" y="164"/>
                      <a:pt x="2261" y="165"/>
                    </a:cubicBezTo>
                    <a:cubicBezTo>
                      <a:pt x="2173" y="171"/>
                      <a:pt x="2084" y="174"/>
                      <a:pt x="1997" y="174"/>
                    </a:cubicBezTo>
                    <a:cubicBezTo>
                      <a:pt x="1295" y="174"/>
                      <a:pt x="633" y="0"/>
                      <a:pt x="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4"/>
              <p:cNvSpPr/>
              <p:nvPr/>
            </p:nvSpPr>
            <p:spPr>
              <a:xfrm>
                <a:off x="4805850" y="1975150"/>
                <a:ext cx="16075" cy="18050"/>
              </a:xfrm>
              <a:custGeom>
                <a:avLst/>
                <a:gdLst/>
                <a:ahLst/>
                <a:cxnLst/>
                <a:rect l="l" t="t" r="r" b="b"/>
                <a:pathLst>
                  <a:path w="643" h="722" extrusionOk="0">
                    <a:moveTo>
                      <a:pt x="80" y="1"/>
                    </a:moveTo>
                    <a:cubicBezTo>
                      <a:pt x="40" y="1"/>
                      <a:pt x="8" y="30"/>
                      <a:pt x="8" y="72"/>
                    </a:cubicBezTo>
                    <a:cubicBezTo>
                      <a:pt x="0" y="119"/>
                      <a:pt x="32" y="158"/>
                      <a:pt x="79" y="166"/>
                    </a:cubicBezTo>
                    <a:cubicBezTo>
                      <a:pt x="196" y="174"/>
                      <a:pt x="298" y="229"/>
                      <a:pt x="368" y="323"/>
                    </a:cubicBezTo>
                    <a:cubicBezTo>
                      <a:pt x="439" y="409"/>
                      <a:pt x="470" y="518"/>
                      <a:pt x="462" y="636"/>
                    </a:cubicBezTo>
                    <a:cubicBezTo>
                      <a:pt x="454" y="675"/>
                      <a:pt x="486" y="722"/>
                      <a:pt x="532" y="722"/>
                    </a:cubicBezTo>
                    <a:lnTo>
                      <a:pt x="540" y="722"/>
                    </a:lnTo>
                    <a:cubicBezTo>
                      <a:pt x="579" y="722"/>
                      <a:pt x="619" y="690"/>
                      <a:pt x="626" y="651"/>
                    </a:cubicBezTo>
                    <a:cubicBezTo>
                      <a:pt x="642" y="495"/>
                      <a:pt x="595" y="338"/>
                      <a:pt x="493" y="213"/>
                    </a:cubicBezTo>
                    <a:cubicBezTo>
                      <a:pt x="392" y="96"/>
                      <a:pt x="251" y="18"/>
                      <a:pt x="94" y="2"/>
                    </a:cubicBezTo>
                    <a:cubicBezTo>
                      <a:pt x="89" y="1"/>
                      <a:pt x="85" y="1"/>
                      <a:pt x="80"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4"/>
              <p:cNvSpPr/>
              <p:nvPr/>
            </p:nvSpPr>
            <p:spPr>
              <a:xfrm>
                <a:off x="4821100" y="2006875"/>
                <a:ext cx="24675" cy="9800"/>
              </a:xfrm>
              <a:custGeom>
                <a:avLst/>
                <a:gdLst/>
                <a:ahLst/>
                <a:cxnLst/>
                <a:rect l="l" t="t" r="r" b="b"/>
                <a:pathLst>
                  <a:path w="987" h="392" extrusionOk="0">
                    <a:moveTo>
                      <a:pt x="512" y="0"/>
                    </a:moveTo>
                    <a:cubicBezTo>
                      <a:pt x="371" y="0"/>
                      <a:pt x="209" y="41"/>
                      <a:pt x="56" y="173"/>
                    </a:cubicBezTo>
                    <a:cubicBezTo>
                      <a:pt x="1" y="220"/>
                      <a:pt x="1" y="298"/>
                      <a:pt x="40" y="353"/>
                    </a:cubicBezTo>
                    <a:cubicBezTo>
                      <a:pt x="63" y="376"/>
                      <a:pt x="102" y="392"/>
                      <a:pt x="134" y="392"/>
                    </a:cubicBezTo>
                    <a:cubicBezTo>
                      <a:pt x="165" y="392"/>
                      <a:pt x="196" y="384"/>
                      <a:pt x="212" y="360"/>
                    </a:cubicBezTo>
                    <a:cubicBezTo>
                      <a:pt x="314" y="274"/>
                      <a:pt x="423" y="247"/>
                      <a:pt x="517" y="247"/>
                    </a:cubicBezTo>
                    <a:cubicBezTo>
                      <a:pt x="662" y="247"/>
                      <a:pt x="774" y="309"/>
                      <a:pt x="783" y="313"/>
                    </a:cubicBezTo>
                    <a:cubicBezTo>
                      <a:pt x="805" y="324"/>
                      <a:pt x="827" y="329"/>
                      <a:pt x="849" y="329"/>
                    </a:cubicBezTo>
                    <a:cubicBezTo>
                      <a:pt x="890" y="329"/>
                      <a:pt x="930" y="310"/>
                      <a:pt x="955" y="274"/>
                    </a:cubicBezTo>
                    <a:cubicBezTo>
                      <a:pt x="987" y="212"/>
                      <a:pt x="963" y="133"/>
                      <a:pt x="908" y="102"/>
                    </a:cubicBezTo>
                    <a:cubicBezTo>
                      <a:pt x="899" y="97"/>
                      <a:pt x="730" y="0"/>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4"/>
              <p:cNvSpPr/>
              <p:nvPr/>
            </p:nvSpPr>
            <p:spPr>
              <a:xfrm>
                <a:off x="4819925" y="1899875"/>
                <a:ext cx="25275" cy="53025"/>
              </a:xfrm>
              <a:custGeom>
                <a:avLst/>
                <a:gdLst/>
                <a:ahLst/>
                <a:cxnLst/>
                <a:rect l="l" t="t" r="r" b="b"/>
                <a:pathLst>
                  <a:path w="1011" h="2121" extrusionOk="0">
                    <a:moveTo>
                      <a:pt x="118" y="0"/>
                    </a:moveTo>
                    <a:cubicBezTo>
                      <a:pt x="56" y="8"/>
                      <a:pt x="1" y="63"/>
                      <a:pt x="1" y="126"/>
                    </a:cubicBezTo>
                    <a:lnTo>
                      <a:pt x="40" y="932"/>
                    </a:lnTo>
                    <a:cubicBezTo>
                      <a:pt x="40" y="1018"/>
                      <a:pt x="79" y="1104"/>
                      <a:pt x="149" y="1159"/>
                    </a:cubicBezTo>
                    <a:cubicBezTo>
                      <a:pt x="211" y="1206"/>
                      <a:pt x="285" y="1230"/>
                      <a:pt x="365" y="1230"/>
                    </a:cubicBezTo>
                    <a:cubicBezTo>
                      <a:pt x="376" y="1230"/>
                      <a:pt x="388" y="1230"/>
                      <a:pt x="400" y="1229"/>
                    </a:cubicBezTo>
                    <a:lnTo>
                      <a:pt x="564" y="1205"/>
                    </a:lnTo>
                    <a:cubicBezTo>
                      <a:pt x="572" y="1204"/>
                      <a:pt x="580" y="1203"/>
                      <a:pt x="588" y="1203"/>
                    </a:cubicBezTo>
                    <a:cubicBezTo>
                      <a:pt x="627" y="1203"/>
                      <a:pt x="665" y="1219"/>
                      <a:pt x="697" y="1245"/>
                    </a:cubicBezTo>
                    <a:cubicBezTo>
                      <a:pt x="736" y="1276"/>
                      <a:pt x="760" y="1323"/>
                      <a:pt x="760" y="1370"/>
                    </a:cubicBezTo>
                    <a:lnTo>
                      <a:pt x="760" y="1378"/>
                    </a:lnTo>
                    <a:cubicBezTo>
                      <a:pt x="760" y="1644"/>
                      <a:pt x="564" y="1863"/>
                      <a:pt x="306" y="1878"/>
                    </a:cubicBezTo>
                    <a:cubicBezTo>
                      <a:pt x="236" y="1886"/>
                      <a:pt x="189" y="1941"/>
                      <a:pt x="189" y="2011"/>
                    </a:cubicBezTo>
                    <a:cubicBezTo>
                      <a:pt x="196" y="2074"/>
                      <a:pt x="251" y="2121"/>
                      <a:pt x="314" y="2121"/>
                    </a:cubicBezTo>
                    <a:lnTo>
                      <a:pt x="322" y="2121"/>
                    </a:lnTo>
                    <a:cubicBezTo>
                      <a:pt x="713" y="2097"/>
                      <a:pt x="1010" y="1769"/>
                      <a:pt x="1002" y="1378"/>
                    </a:cubicBezTo>
                    <a:lnTo>
                      <a:pt x="1002" y="1362"/>
                    </a:lnTo>
                    <a:cubicBezTo>
                      <a:pt x="1002" y="1245"/>
                      <a:pt x="948" y="1135"/>
                      <a:pt x="861" y="1057"/>
                    </a:cubicBezTo>
                    <a:cubicBezTo>
                      <a:pt x="786" y="994"/>
                      <a:pt x="695" y="956"/>
                      <a:pt x="601" y="956"/>
                    </a:cubicBezTo>
                    <a:cubicBezTo>
                      <a:pt x="579" y="956"/>
                      <a:pt x="556" y="958"/>
                      <a:pt x="533" y="963"/>
                    </a:cubicBezTo>
                    <a:lnTo>
                      <a:pt x="361" y="986"/>
                    </a:lnTo>
                    <a:cubicBezTo>
                      <a:pt x="337" y="986"/>
                      <a:pt x="314" y="979"/>
                      <a:pt x="306" y="971"/>
                    </a:cubicBezTo>
                    <a:cubicBezTo>
                      <a:pt x="298" y="963"/>
                      <a:pt x="282" y="947"/>
                      <a:pt x="282" y="916"/>
                    </a:cubicBezTo>
                    <a:lnTo>
                      <a:pt x="251" y="118"/>
                    </a:lnTo>
                    <a:cubicBezTo>
                      <a:pt x="243" y="47"/>
                      <a:pt x="189"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4"/>
              <p:cNvSpPr/>
              <p:nvPr/>
            </p:nvSpPr>
            <p:spPr>
              <a:xfrm>
                <a:off x="4670475" y="1933750"/>
                <a:ext cx="18825" cy="24825"/>
              </a:xfrm>
              <a:custGeom>
                <a:avLst/>
                <a:gdLst/>
                <a:ahLst/>
                <a:cxnLst/>
                <a:rect l="l" t="t" r="r" b="b"/>
                <a:pathLst>
                  <a:path w="753" h="993" extrusionOk="0">
                    <a:moveTo>
                      <a:pt x="142" y="1"/>
                    </a:moveTo>
                    <a:cubicBezTo>
                      <a:pt x="98" y="1"/>
                      <a:pt x="54" y="24"/>
                      <a:pt x="32" y="62"/>
                    </a:cubicBezTo>
                    <a:cubicBezTo>
                      <a:pt x="1" y="124"/>
                      <a:pt x="17" y="195"/>
                      <a:pt x="79" y="234"/>
                    </a:cubicBezTo>
                    <a:lnTo>
                      <a:pt x="455" y="437"/>
                    </a:lnTo>
                    <a:lnTo>
                      <a:pt x="236" y="805"/>
                    </a:lnTo>
                    <a:cubicBezTo>
                      <a:pt x="197" y="860"/>
                      <a:pt x="212" y="938"/>
                      <a:pt x="275" y="969"/>
                    </a:cubicBezTo>
                    <a:cubicBezTo>
                      <a:pt x="290" y="985"/>
                      <a:pt x="314" y="993"/>
                      <a:pt x="337" y="993"/>
                    </a:cubicBezTo>
                    <a:cubicBezTo>
                      <a:pt x="376" y="993"/>
                      <a:pt x="423" y="969"/>
                      <a:pt x="439" y="930"/>
                    </a:cubicBezTo>
                    <a:lnTo>
                      <a:pt x="729" y="453"/>
                    </a:lnTo>
                    <a:cubicBezTo>
                      <a:pt x="744" y="429"/>
                      <a:pt x="752" y="390"/>
                      <a:pt x="744" y="359"/>
                    </a:cubicBezTo>
                    <a:cubicBezTo>
                      <a:pt x="736" y="328"/>
                      <a:pt x="713" y="304"/>
                      <a:pt x="682" y="281"/>
                    </a:cubicBezTo>
                    <a:lnTo>
                      <a:pt x="197" y="15"/>
                    </a:lnTo>
                    <a:cubicBezTo>
                      <a:pt x="180" y="5"/>
                      <a:pt x="161" y="1"/>
                      <a:pt x="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4"/>
              <p:cNvSpPr/>
              <p:nvPr/>
            </p:nvSpPr>
            <p:spPr>
              <a:xfrm>
                <a:off x="4937500" y="1888175"/>
                <a:ext cx="18600" cy="25025"/>
              </a:xfrm>
              <a:custGeom>
                <a:avLst/>
                <a:gdLst/>
                <a:ahLst/>
                <a:cxnLst/>
                <a:rect l="l" t="t" r="r" b="b"/>
                <a:pathLst>
                  <a:path w="744" h="1001" extrusionOk="0">
                    <a:moveTo>
                      <a:pt x="432" y="1"/>
                    </a:moveTo>
                    <a:cubicBezTo>
                      <a:pt x="393" y="1"/>
                      <a:pt x="353" y="20"/>
                      <a:pt x="329" y="54"/>
                    </a:cubicBezTo>
                    <a:lnTo>
                      <a:pt x="24" y="515"/>
                    </a:lnTo>
                    <a:cubicBezTo>
                      <a:pt x="8" y="547"/>
                      <a:pt x="0" y="578"/>
                      <a:pt x="8" y="609"/>
                    </a:cubicBezTo>
                    <a:cubicBezTo>
                      <a:pt x="16" y="648"/>
                      <a:pt x="39" y="672"/>
                      <a:pt x="63" y="688"/>
                    </a:cubicBezTo>
                    <a:lnTo>
                      <a:pt x="540" y="977"/>
                    </a:lnTo>
                    <a:cubicBezTo>
                      <a:pt x="556" y="993"/>
                      <a:pt x="579" y="1001"/>
                      <a:pt x="603" y="1001"/>
                    </a:cubicBezTo>
                    <a:cubicBezTo>
                      <a:pt x="642" y="1001"/>
                      <a:pt x="681" y="977"/>
                      <a:pt x="705" y="938"/>
                    </a:cubicBezTo>
                    <a:cubicBezTo>
                      <a:pt x="744" y="883"/>
                      <a:pt x="720" y="805"/>
                      <a:pt x="665" y="766"/>
                    </a:cubicBezTo>
                    <a:lnTo>
                      <a:pt x="298" y="547"/>
                    </a:lnTo>
                    <a:lnTo>
                      <a:pt x="540" y="195"/>
                    </a:lnTo>
                    <a:cubicBezTo>
                      <a:pt x="571" y="132"/>
                      <a:pt x="556" y="62"/>
                      <a:pt x="501" y="22"/>
                    </a:cubicBezTo>
                    <a:cubicBezTo>
                      <a:pt x="480" y="8"/>
                      <a:pt x="456" y="1"/>
                      <a:pt x="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4"/>
              <p:cNvSpPr/>
              <p:nvPr/>
            </p:nvSpPr>
            <p:spPr>
              <a:xfrm>
                <a:off x="4880175" y="2129375"/>
                <a:ext cx="529950" cy="243625"/>
              </a:xfrm>
              <a:custGeom>
                <a:avLst/>
                <a:gdLst/>
                <a:ahLst/>
                <a:cxnLst/>
                <a:rect l="l" t="t" r="r" b="b"/>
                <a:pathLst>
                  <a:path w="21198" h="9745" extrusionOk="0">
                    <a:moveTo>
                      <a:pt x="5255" y="0"/>
                    </a:moveTo>
                    <a:cubicBezTo>
                      <a:pt x="5083" y="0"/>
                      <a:pt x="4930" y="48"/>
                      <a:pt x="4805" y="155"/>
                    </a:cubicBezTo>
                    <a:cubicBezTo>
                      <a:pt x="4390" y="507"/>
                      <a:pt x="5063" y="1524"/>
                      <a:pt x="5728" y="2338"/>
                    </a:cubicBezTo>
                    <a:cubicBezTo>
                      <a:pt x="5618" y="2340"/>
                      <a:pt x="5509" y="2341"/>
                      <a:pt x="5399" y="2341"/>
                    </a:cubicBezTo>
                    <a:cubicBezTo>
                      <a:pt x="4517" y="2341"/>
                      <a:pt x="3641" y="2278"/>
                      <a:pt x="2771" y="2049"/>
                    </a:cubicBezTo>
                    <a:lnTo>
                      <a:pt x="1714" y="1767"/>
                    </a:lnTo>
                    <a:cubicBezTo>
                      <a:pt x="1656" y="1752"/>
                      <a:pt x="1597" y="1745"/>
                      <a:pt x="1538" y="1745"/>
                    </a:cubicBezTo>
                    <a:cubicBezTo>
                      <a:pt x="1224" y="1745"/>
                      <a:pt x="933" y="1951"/>
                      <a:pt x="854" y="2268"/>
                    </a:cubicBezTo>
                    <a:lnTo>
                      <a:pt x="838" y="2330"/>
                    </a:lnTo>
                    <a:cubicBezTo>
                      <a:pt x="752" y="2643"/>
                      <a:pt x="893" y="2964"/>
                      <a:pt x="1159" y="3113"/>
                    </a:cubicBezTo>
                    <a:cubicBezTo>
                      <a:pt x="1135" y="3120"/>
                      <a:pt x="1112" y="3120"/>
                      <a:pt x="1088" y="3128"/>
                    </a:cubicBezTo>
                    <a:lnTo>
                      <a:pt x="971" y="3097"/>
                    </a:lnTo>
                    <a:cubicBezTo>
                      <a:pt x="910" y="3081"/>
                      <a:pt x="849" y="3073"/>
                      <a:pt x="789" y="3073"/>
                    </a:cubicBezTo>
                    <a:cubicBezTo>
                      <a:pt x="479" y="3073"/>
                      <a:pt x="196" y="3283"/>
                      <a:pt x="110" y="3598"/>
                    </a:cubicBezTo>
                    <a:lnTo>
                      <a:pt x="95" y="3660"/>
                    </a:lnTo>
                    <a:cubicBezTo>
                      <a:pt x="1" y="4036"/>
                      <a:pt x="220" y="4419"/>
                      <a:pt x="595" y="4521"/>
                    </a:cubicBezTo>
                    <a:lnTo>
                      <a:pt x="611" y="4521"/>
                    </a:lnTo>
                    <a:cubicBezTo>
                      <a:pt x="478" y="4607"/>
                      <a:pt x="376" y="4740"/>
                      <a:pt x="329" y="4904"/>
                    </a:cubicBezTo>
                    <a:lnTo>
                      <a:pt x="306" y="4967"/>
                    </a:lnTo>
                    <a:cubicBezTo>
                      <a:pt x="204" y="5335"/>
                      <a:pt x="415" y="5734"/>
                      <a:pt x="783" y="5836"/>
                    </a:cubicBezTo>
                    <a:lnTo>
                      <a:pt x="1135" y="5937"/>
                    </a:lnTo>
                    <a:cubicBezTo>
                      <a:pt x="1151" y="5953"/>
                      <a:pt x="1159" y="5969"/>
                      <a:pt x="1167" y="5976"/>
                    </a:cubicBezTo>
                    <a:cubicBezTo>
                      <a:pt x="1167" y="5976"/>
                      <a:pt x="1174" y="5992"/>
                      <a:pt x="1182" y="6016"/>
                    </a:cubicBezTo>
                    <a:cubicBezTo>
                      <a:pt x="971" y="6055"/>
                      <a:pt x="791" y="6203"/>
                      <a:pt x="713" y="6415"/>
                    </a:cubicBezTo>
                    <a:lnTo>
                      <a:pt x="697" y="6469"/>
                    </a:lnTo>
                    <a:cubicBezTo>
                      <a:pt x="580" y="6798"/>
                      <a:pt x="752" y="7150"/>
                      <a:pt x="1073" y="7267"/>
                    </a:cubicBezTo>
                    <a:cubicBezTo>
                      <a:pt x="1073" y="7267"/>
                      <a:pt x="4265" y="8175"/>
                      <a:pt x="4844" y="8316"/>
                    </a:cubicBezTo>
                    <a:cubicBezTo>
                      <a:pt x="5564" y="8488"/>
                      <a:pt x="6284" y="8668"/>
                      <a:pt x="7004" y="8840"/>
                    </a:cubicBezTo>
                    <a:cubicBezTo>
                      <a:pt x="9474" y="9441"/>
                      <a:pt x="12049" y="9744"/>
                      <a:pt x="14635" y="9744"/>
                    </a:cubicBezTo>
                    <a:cubicBezTo>
                      <a:pt x="16834" y="9744"/>
                      <a:pt x="19040" y="9525"/>
                      <a:pt x="21197" y="9083"/>
                    </a:cubicBezTo>
                    <a:lnTo>
                      <a:pt x="21197" y="351"/>
                    </a:lnTo>
                    <a:cubicBezTo>
                      <a:pt x="20047" y="914"/>
                      <a:pt x="18858" y="1399"/>
                      <a:pt x="17621" y="1790"/>
                    </a:cubicBezTo>
                    <a:cubicBezTo>
                      <a:pt x="15444" y="2469"/>
                      <a:pt x="13609" y="2665"/>
                      <a:pt x="12164" y="2665"/>
                    </a:cubicBezTo>
                    <a:cubicBezTo>
                      <a:pt x="10246" y="2665"/>
                      <a:pt x="9014" y="2320"/>
                      <a:pt x="8576" y="2307"/>
                    </a:cubicBezTo>
                    <a:cubicBezTo>
                      <a:pt x="7698" y="1402"/>
                      <a:pt x="6189" y="0"/>
                      <a:pt x="5255"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4"/>
              <p:cNvSpPr/>
              <p:nvPr/>
            </p:nvSpPr>
            <p:spPr>
              <a:xfrm>
                <a:off x="4904825" y="2202725"/>
                <a:ext cx="84525" cy="27300"/>
              </a:xfrm>
              <a:custGeom>
                <a:avLst/>
                <a:gdLst/>
                <a:ahLst/>
                <a:cxnLst/>
                <a:rect l="l" t="t" r="r" b="b"/>
                <a:pathLst>
                  <a:path w="3381" h="1092" extrusionOk="0">
                    <a:moveTo>
                      <a:pt x="143" y="0"/>
                    </a:moveTo>
                    <a:cubicBezTo>
                      <a:pt x="87" y="0"/>
                      <a:pt x="36" y="42"/>
                      <a:pt x="16" y="100"/>
                    </a:cubicBezTo>
                    <a:cubicBezTo>
                      <a:pt x="1" y="171"/>
                      <a:pt x="40" y="249"/>
                      <a:pt x="110" y="265"/>
                    </a:cubicBezTo>
                    <a:lnTo>
                      <a:pt x="3193" y="1086"/>
                    </a:lnTo>
                    <a:cubicBezTo>
                      <a:pt x="3205" y="1090"/>
                      <a:pt x="3216" y="1091"/>
                      <a:pt x="3228" y="1091"/>
                    </a:cubicBezTo>
                    <a:cubicBezTo>
                      <a:pt x="3270" y="1091"/>
                      <a:pt x="3309" y="1070"/>
                      <a:pt x="3334" y="1039"/>
                    </a:cubicBezTo>
                    <a:cubicBezTo>
                      <a:pt x="3349" y="1024"/>
                      <a:pt x="3357" y="1008"/>
                      <a:pt x="3365" y="985"/>
                    </a:cubicBezTo>
                    <a:cubicBezTo>
                      <a:pt x="3381" y="914"/>
                      <a:pt x="3342" y="836"/>
                      <a:pt x="3263" y="820"/>
                    </a:cubicBezTo>
                    <a:lnTo>
                      <a:pt x="181" y="7"/>
                    </a:lnTo>
                    <a:cubicBezTo>
                      <a:pt x="168" y="2"/>
                      <a:pt x="156" y="0"/>
                      <a:pt x="14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4"/>
              <p:cNvSpPr/>
              <p:nvPr/>
            </p:nvSpPr>
            <p:spPr>
              <a:xfrm>
                <a:off x="4899950" y="2239375"/>
                <a:ext cx="84525" cy="27425"/>
              </a:xfrm>
              <a:custGeom>
                <a:avLst/>
                <a:gdLst/>
                <a:ahLst/>
                <a:cxnLst/>
                <a:rect l="l" t="t" r="r" b="b"/>
                <a:pathLst>
                  <a:path w="3381" h="1097" extrusionOk="0">
                    <a:moveTo>
                      <a:pt x="158" y="1"/>
                    </a:moveTo>
                    <a:cubicBezTo>
                      <a:pt x="92" y="1"/>
                      <a:pt x="36" y="44"/>
                      <a:pt x="16" y="105"/>
                    </a:cubicBezTo>
                    <a:cubicBezTo>
                      <a:pt x="0" y="176"/>
                      <a:pt x="39" y="254"/>
                      <a:pt x="117" y="270"/>
                    </a:cubicBezTo>
                    <a:lnTo>
                      <a:pt x="3192" y="1091"/>
                    </a:lnTo>
                    <a:cubicBezTo>
                      <a:pt x="3204" y="1095"/>
                      <a:pt x="3216" y="1096"/>
                      <a:pt x="3227" y="1096"/>
                    </a:cubicBezTo>
                    <a:cubicBezTo>
                      <a:pt x="3270" y="1096"/>
                      <a:pt x="3309" y="1075"/>
                      <a:pt x="3333" y="1044"/>
                    </a:cubicBezTo>
                    <a:cubicBezTo>
                      <a:pt x="3349" y="1029"/>
                      <a:pt x="3357" y="1013"/>
                      <a:pt x="3365" y="990"/>
                    </a:cubicBezTo>
                    <a:cubicBezTo>
                      <a:pt x="3380" y="919"/>
                      <a:pt x="3341" y="841"/>
                      <a:pt x="3263" y="825"/>
                    </a:cubicBezTo>
                    <a:lnTo>
                      <a:pt x="188" y="4"/>
                    </a:lnTo>
                    <a:cubicBezTo>
                      <a:pt x="178" y="2"/>
                      <a:pt x="168" y="1"/>
                      <a:pt x="158"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4"/>
              <p:cNvSpPr/>
              <p:nvPr/>
            </p:nvSpPr>
            <p:spPr>
              <a:xfrm>
                <a:off x="4906975" y="2275875"/>
                <a:ext cx="84150" cy="29475"/>
              </a:xfrm>
              <a:custGeom>
                <a:avLst/>
                <a:gdLst/>
                <a:ahLst/>
                <a:cxnLst/>
                <a:rect l="l" t="t" r="r" b="b"/>
                <a:pathLst>
                  <a:path w="3366" h="1179" extrusionOk="0">
                    <a:moveTo>
                      <a:pt x="154" y="0"/>
                    </a:moveTo>
                    <a:cubicBezTo>
                      <a:pt x="97" y="0"/>
                      <a:pt x="43" y="36"/>
                      <a:pt x="24" y="93"/>
                    </a:cubicBezTo>
                    <a:cubicBezTo>
                      <a:pt x="1" y="171"/>
                      <a:pt x="48" y="242"/>
                      <a:pt x="118" y="265"/>
                    </a:cubicBezTo>
                    <a:lnTo>
                      <a:pt x="3170" y="1173"/>
                    </a:lnTo>
                    <a:cubicBezTo>
                      <a:pt x="3184" y="1177"/>
                      <a:pt x="3198" y="1179"/>
                      <a:pt x="3212" y="1179"/>
                    </a:cubicBezTo>
                    <a:cubicBezTo>
                      <a:pt x="3252" y="1179"/>
                      <a:pt x="3289" y="1163"/>
                      <a:pt x="3318" y="1134"/>
                    </a:cubicBezTo>
                    <a:cubicBezTo>
                      <a:pt x="3326" y="1118"/>
                      <a:pt x="3334" y="1102"/>
                      <a:pt x="3342" y="1087"/>
                    </a:cubicBezTo>
                    <a:cubicBezTo>
                      <a:pt x="3365" y="1008"/>
                      <a:pt x="3326" y="930"/>
                      <a:pt x="3248" y="915"/>
                    </a:cubicBezTo>
                    <a:lnTo>
                      <a:pt x="196" y="7"/>
                    </a:lnTo>
                    <a:cubicBezTo>
                      <a:pt x="182" y="2"/>
                      <a:pt x="168" y="0"/>
                      <a:pt x="15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 name="Google Shape;740;p31"/>
          <p:cNvSpPr txBox="1">
            <a:spLocks/>
          </p:cNvSpPr>
          <p:nvPr/>
        </p:nvSpPr>
        <p:spPr>
          <a:xfrm>
            <a:off x="4253436" y="3211501"/>
            <a:ext cx="4603677" cy="5727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pPr algn="l"/>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Liệt</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kê</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những</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công</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việc</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trong</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gia</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đình</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cần</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phải</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làm</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hàng</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ngày</a:t>
            </a:r>
            <a:r>
              <a:rPr lang="en-US" sz="2400" dirty="0" smtClean="0">
                <a:solidFill>
                  <a:schemeClr val="accent3"/>
                </a:solidFill>
                <a:latin typeface="#9Slide03 SVNMikado" panose="02000000000000000000" pitchFamily="2" charset="0"/>
              </a:rPr>
              <a:t/>
            </a:r>
            <a:br>
              <a:rPr lang="en-US" sz="2400" dirty="0" smtClean="0">
                <a:solidFill>
                  <a:schemeClr val="accent3"/>
                </a:solidFill>
                <a:latin typeface="#9Slide03 SVNMikado" panose="02000000000000000000" pitchFamily="2" charset="0"/>
              </a:rPr>
            </a:b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Xác</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định</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các</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công</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việc</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em</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có</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thể</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thực</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hiện</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để</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trợ</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giúp</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bố</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mẹ</a:t>
            </a:r>
            <a:r>
              <a:rPr lang="en-US" sz="2400" dirty="0" smtClean="0">
                <a:solidFill>
                  <a:schemeClr val="accent3"/>
                </a:solidFill>
                <a:latin typeface="#9Slide03 SVNMikado" panose="02000000000000000000" pitchFamily="2" charset="0"/>
              </a:rPr>
              <a:t>.</a:t>
            </a:r>
            <a:endParaRPr lang="en-US" sz="2400" dirty="0">
              <a:solidFill>
                <a:schemeClr val="accent3"/>
              </a:solidFill>
              <a:latin typeface="#9Slide03 SVNMikado" panose="02000000000000000000"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1"/>
          <p:cNvSpPr txBox="1">
            <a:spLocks noGrp="1"/>
          </p:cNvSpPr>
          <p:nvPr>
            <p:ph type="title"/>
          </p:nvPr>
        </p:nvSpPr>
        <p:spPr>
          <a:xfrm>
            <a:off x="720000" y="1213935"/>
            <a:ext cx="7135527" cy="572700"/>
          </a:xfrm>
          <a:prstGeom prst="rect">
            <a:avLst/>
          </a:prstGeom>
        </p:spPr>
        <p:txBody>
          <a:bodyPr spcFirstLastPara="1" wrap="square" lIns="0" tIns="0" rIns="0" bIns="0" anchor="ctr" anchorCtr="0">
            <a:noAutofit/>
          </a:bodyPr>
          <a:lstStyle/>
          <a:p>
            <a:pPr lvl="0" algn="l"/>
            <a:r>
              <a:rPr lang="en" sz="2800" dirty="0" smtClean="0"/>
              <a:t>Luyện tập: Kẻ bảng</a:t>
            </a:r>
            <a:r>
              <a:rPr lang="en" sz="2400" dirty="0" smtClean="0"/>
              <a:t/>
            </a:r>
            <a:br>
              <a:rPr lang="en" sz="2400" dirty="0" smtClean="0"/>
            </a:br>
            <a:r>
              <a:rPr lang="en"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Liệt</a:t>
            </a:r>
            <a:r>
              <a:rPr lang="en-US" sz="2400" dirty="0" smtClean="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kê</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những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công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việc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trong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gia</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đình</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cần</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phải</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làm</a:t>
            </a:r>
            <a:r>
              <a:rPr lang="en-US" sz="2400" dirty="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hàng</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ngày</a:t>
            </a:r>
            <a:r>
              <a:rPr lang="en-US" sz="2400" dirty="0" smtClean="0">
                <a:solidFill>
                  <a:schemeClr val="accent3"/>
                </a:solidFill>
                <a:latin typeface="#9Slide03 SVNMikado" panose="02000000000000000000" pitchFamily="2" charset="0"/>
              </a:rPr>
              <a:t/>
            </a:r>
            <a:br>
              <a:rPr lang="en-US" sz="2400" dirty="0" smtClean="0">
                <a:solidFill>
                  <a:schemeClr val="accent3"/>
                </a:solidFill>
                <a:latin typeface="#9Slide03 SVNMikado" panose="02000000000000000000" pitchFamily="2" charset="0"/>
              </a:rPr>
            </a:br>
            <a:r>
              <a:rPr lang="en-US" sz="2400" dirty="0" smtClean="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Xác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định</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các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công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việc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em</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có</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thể</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thực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hiện</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để</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trợ</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giúp</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bố</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mẹ</a:t>
            </a:r>
            <a:r>
              <a:rPr lang="en-US" sz="2400" dirty="0" smtClean="0">
                <a:solidFill>
                  <a:schemeClr val="accent3"/>
                </a:solidFill>
                <a:latin typeface="#9Slide03 SVNMikado" panose="02000000000000000000" pitchFamily="2" charset="0"/>
              </a:rPr>
              <a:t>.</a:t>
            </a:r>
            <a:endParaRPr sz="2400" dirty="0">
              <a:solidFill>
                <a:schemeClr val="accent3"/>
              </a:solidFill>
              <a:latin typeface="#9Slide03 SVNMikado" panose="02000000000000000000" pitchFamily="2" charset="0"/>
            </a:endParaRPr>
          </a:p>
        </p:txBody>
      </p:sp>
      <p:sp>
        <p:nvSpPr>
          <p:cNvPr id="743" name="Google Shape;743;p31"/>
          <p:cNvSpPr txBox="1">
            <a:spLocks noGrp="1"/>
          </p:cNvSpPr>
          <p:nvPr>
            <p:ph type="title" idx="3"/>
          </p:nvPr>
        </p:nvSpPr>
        <p:spPr>
          <a:xfrm>
            <a:off x="720178" y="2728308"/>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01.</a:t>
            </a:r>
            <a:endParaRPr dirty="0"/>
          </a:p>
        </p:txBody>
      </p:sp>
      <p:sp>
        <p:nvSpPr>
          <p:cNvPr id="746" name="Google Shape;746;p31"/>
          <p:cNvSpPr txBox="1">
            <a:spLocks noGrp="1"/>
          </p:cNvSpPr>
          <p:nvPr>
            <p:ph type="title" idx="6"/>
          </p:nvPr>
        </p:nvSpPr>
        <p:spPr>
          <a:xfrm>
            <a:off x="4957800" y="2728308"/>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749" name="Google Shape;749;p31"/>
          <p:cNvSpPr txBox="1">
            <a:spLocks noGrp="1"/>
          </p:cNvSpPr>
          <p:nvPr>
            <p:ph type="title" idx="9"/>
          </p:nvPr>
        </p:nvSpPr>
        <p:spPr>
          <a:xfrm>
            <a:off x="720000" y="3688485"/>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752" name="Google Shape;752;p31"/>
          <p:cNvSpPr txBox="1">
            <a:spLocks noGrp="1"/>
          </p:cNvSpPr>
          <p:nvPr>
            <p:ph type="title" idx="15"/>
          </p:nvPr>
        </p:nvSpPr>
        <p:spPr>
          <a:xfrm>
            <a:off x="4957800" y="3688485"/>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2" name="Subtitle 1"/>
          <p:cNvSpPr>
            <a:spLocks noGrp="1"/>
          </p:cNvSpPr>
          <p:nvPr>
            <p:ph type="subTitle" idx="2"/>
          </p:nvPr>
        </p:nvSpPr>
        <p:spPr>
          <a:xfrm>
            <a:off x="1829875" y="3120717"/>
            <a:ext cx="2356500" cy="570600"/>
          </a:xfrm>
        </p:spPr>
        <p:txBody>
          <a:bodyPr/>
          <a:lstStyle/>
          <a:p>
            <a:r>
              <a:rPr lang="en-US" dirty="0" err="1" smtClean="0"/>
              <a:t>Phụ</a:t>
            </a:r>
            <a:r>
              <a:rPr lang="en-US" dirty="0" smtClean="0"/>
              <a:t> </a:t>
            </a:r>
            <a:r>
              <a:rPr lang="en-US" dirty="0" err="1" smtClean="0"/>
              <a:t>trách</a:t>
            </a:r>
            <a:r>
              <a:rPr lang="en-US" dirty="0" smtClean="0"/>
              <a:t>:</a:t>
            </a:r>
            <a:endParaRPr lang="en-US" dirty="0"/>
          </a:p>
        </p:txBody>
      </p:sp>
      <p:sp>
        <p:nvSpPr>
          <p:cNvPr id="3" name="Subtitle 2"/>
          <p:cNvSpPr>
            <a:spLocks noGrp="1"/>
          </p:cNvSpPr>
          <p:nvPr>
            <p:ph type="subTitle" idx="1"/>
          </p:nvPr>
        </p:nvSpPr>
        <p:spPr>
          <a:xfrm>
            <a:off x="1829875" y="2728308"/>
            <a:ext cx="2356500" cy="392400"/>
          </a:xfrm>
        </p:spPr>
        <p:txBody>
          <a:bodyPr/>
          <a:lstStyle/>
          <a:p>
            <a:r>
              <a:rPr lang="en-US" dirty="0" err="1" smtClean="0"/>
              <a:t>Công</a:t>
            </a:r>
            <a:r>
              <a:rPr lang="en-US" dirty="0" smtClean="0"/>
              <a:t> </a:t>
            </a:r>
            <a:r>
              <a:rPr lang="en-US" dirty="0" err="1" smtClean="0"/>
              <a:t>việc</a:t>
            </a:r>
            <a:r>
              <a:rPr lang="en-US" dirty="0" smtClean="0"/>
              <a:t>:</a:t>
            </a:r>
            <a:endParaRPr lang="en-US" dirty="0"/>
          </a:p>
        </p:txBody>
      </p:sp>
      <p:sp>
        <p:nvSpPr>
          <p:cNvPr id="4" name="Subtitle 3"/>
          <p:cNvSpPr>
            <a:spLocks noGrp="1"/>
          </p:cNvSpPr>
          <p:nvPr>
            <p:ph type="subTitle" idx="7"/>
          </p:nvPr>
        </p:nvSpPr>
        <p:spPr>
          <a:xfrm>
            <a:off x="1829875" y="3688567"/>
            <a:ext cx="2356500" cy="392400"/>
          </a:xfrm>
        </p:spPr>
        <p:txBody>
          <a:bodyPr/>
          <a:lstStyle/>
          <a:p>
            <a:r>
              <a:rPr lang="en-US" dirty="0" err="1"/>
              <a:t>Công</a:t>
            </a:r>
            <a:r>
              <a:rPr lang="en-US" dirty="0"/>
              <a:t> </a:t>
            </a:r>
            <a:r>
              <a:rPr lang="en-US" dirty="0" err="1"/>
              <a:t>việc</a:t>
            </a:r>
            <a:r>
              <a:rPr lang="en-US" dirty="0"/>
              <a:t>:</a:t>
            </a:r>
          </a:p>
        </p:txBody>
      </p:sp>
      <p:sp>
        <p:nvSpPr>
          <p:cNvPr id="5" name="Subtitle 4"/>
          <p:cNvSpPr>
            <a:spLocks noGrp="1"/>
          </p:cNvSpPr>
          <p:nvPr>
            <p:ph type="subTitle" idx="8"/>
          </p:nvPr>
        </p:nvSpPr>
        <p:spPr>
          <a:xfrm>
            <a:off x="1829875" y="4080885"/>
            <a:ext cx="2356500" cy="570600"/>
          </a:xfrm>
        </p:spPr>
        <p:txBody>
          <a:bodyPr/>
          <a:lstStyle/>
          <a:p>
            <a:r>
              <a:rPr lang="en-US" dirty="0" err="1"/>
              <a:t>Phụ</a:t>
            </a:r>
            <a:r>
              <a:rPr lang="en-US" dirty="0"/>
              <a:t> </a:t>
            </a:r>
            <a:r>
              <a:rPr lang="en-US" dirty="0" err="1"/>
              <a:t>trách</a:t>
            </a:r>
            <a:r>
              <a:rPr lang="en-US" dirty="0"/>
              <a:t>:</a:t>
            </a:r>
          </a:p>
        </p:txBody>
      </p:sp>
      <p:sp>
        <p:nvSpPr>
          <p:cNvPr id="6" name="Subtitle 5"/>
          <p:cNvSpPr>
            <a:spLocks noGrp="1"/>
          </p:cNvSpPr>
          <p:nvPr>
            <p:ph type="subTitle" idx="14"/>
          </p:nvPr>
        </p:nvSpPr>
        <p:spPr>
          <a:xfrm>
            <a:off x="6067500" y="4080885"/>
            <a:ext cx="2356500" cy="570600"/>
          </a:xfrm>
        </p:spPr>
        <p:txBody>
          <a:bodyPr/>
          <a:lstStyle/>
          <a:p>
            <a:r>
              <a:rPr lang="en-US" dirty="0" err="1"/>
              <a:t>Phụ</a:t>
            </a:r>
            <a:r>
              <a:rPr lang="en-US" dirty="0"/>
              <a:t> </a:t>
            </a:r>
            <a:r>
              <a:rPr lang="en-US" dirty="0" err="1"/>
              <a:t>trách</a:t>
            </a:r>
            <a:r>
              <a:rPr lang="en-US" dirty="0"/>
              <a:t>:</a:t>
            </a:r>
          </a:p>
        </p:txBody>
      </p:sp>
      <p:sp>
        <p:nvSpPr>
          <p:cNvPr id="7" name="Subtitle 6"/>
          <p:cNvSpPr>
            <a:spLocks noGrp="1"/>
          </p:cNvSpPr>
          <p:nvPr>
            <p:ph type="subTitle" idx="13"/>
          </p:nvPr>
        </p:nvSpPr>
        <p:spPr>
          <a:xfrm>
            <a:off x="6067500" y="3688558"/>
            <a:ext cx="2356500" cy="392400"/>
          </a:xfrm>
        </p:spPr>
        <p:txBody>
          <a:bodyPr/>
          <a:lstStyle/>
          <a:p>
            <a:r>
              <a:rPr lang="en-US" dirty="0" err="1"/>
              <a:t>Công</a:t>
            </a:r>
            <a:r>
              <a:rPr lang="en-US" dirty="0"/>
              <a:t> </a:t>
            </a:r>
            <a:r>
              <a:rPr lang="en-US" dirty="0" err="1"/>
              <a:t>việc</a:t>
            </a:r>
            <a:r>
              <a:rPr lang="en-US" dirty="0" smtClean="0"/>
              <a:t>:</a:t>
            </a:r>
            <a:endParaRPr lang="en-US" dirty="0"/>
          </a:p>
        </p:txBody>
      </p:sp>
      <p:sp>
        <p:nvSpPr>
          <p:cNvPr id="8" name="Subtitle 7"/>
          <p:cNvSpPr>
            <a:spLocks noGrp="1"/>
          </p:cNvSpPr>
          <p:nvPr>
            <p:ph type="subTitle" idx="5"/>
          </p:nvPr>
        </p:nvSpPr>
        <p:spPr>
          <a:xfrm>
            <a:off x="6067500" y="3120715"/>
            <a:ext cx="2356500" cy="570600"/>
          </a:xfrm>
        </p:spPr>
        <p:txBody>
          <a:bodyPr/>
          <a:lstStyle/>
          <a:p>
            <a:r>
              <a:rPr lang="en-US" dirty="0" err="1"/>
              <a:t>Phụ</a:t>
            </a:r>
            <a:r>
              <a:rPr lang="en-US" dirty="0"/>
              <a:t> </a:t>
            </a:r>
            <a:r>
              <a:rPr lang="en-US" dirty="0" err="1"/>
              <a:t>trách</a:t>
            </a:r>
            <a:r>
              <a:rPr lang="en-US" dirty="0"/>
              <a:t>:</a:t>
            </a:r>
          </a:p>
        </p:txBody>
      </p:sp>
      <p:sp>
        <p:nvSpPr>
          <p:cNvPr id="9" name="Subtitle 8"/>
          <p:cNvSpPr>
            <a:spLocks noGrp="1"/>
          </p:cNvSpPr>
          <p:nvPr>
            <p:ph type="subTitle" idx="4"/>
          </p:nvPr>
        </p:nvSpPr>
        <p:spPr>
          <a:xfrm>
            <a:off x="6067500" y="2728308"/>
            <a:ext cx="2356500" cy="392400"/>
          </a:xfrm>
        </p:spPr>
        <p:txBody>
          <a:bodyPr/>
          <a:lstStyle/>
          <a:p>
            <a:r>
              <a:rPr lang="en-US" dirty="0" err="1"/>
              <a:t>Công</a:t>
            </a:r>
            <a:r>
              <a:rPr lang="en-US" dirty="0"/>
              <a:t> </a:t>
            </a:r>
            <a:r>
              <a:rPr lang="en-US" dirty="0" err="1"/>
              <a:t>việc</a:t>
            </a:r>
            <a:r>
              <a:rPr lang="en-US" dirty="0"/>
              <a:t>:</a:t>
            </a:r>
          </a:p>
        </p:txBody>
      </p:sp>
    </p:spTree>
    <p:extLst>
      <p:ext uri="{BB962C8B-B14F-4D97-AF65-F5344CB8AC3E}">
        <p14:creationId xmlns:p14="http://schemas.microsoft.com/office/powerpoint/2010/main" val="2885732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019" y="387755"/>
            <a:ext cx="5201100" cy="572700"/>
          </a:xfrm>
        </p:spPr>
        <p:txBody>
          <a:bodyPr/>
          <a:lstStyle/>
          <a:p>
            <a:r>
              <a:rPr lang="en-US" sz="3600" dirty="0" smtClean="0"/>
              <a:t>3, </a:t>
            </a:r>
            <a:r>
              <a:rPr lang="en-US" sz="3600" dirty="0" err="1" smtClean="0"/>
              <a:t>Bài</a:t>
            </a:r>
            <a:r>
              <a:rPr lang="en-US" sz="3600" dirty="0" smtClean="0"/>
              <a:t> ca </a:t>
            </a:r>
            <a:r>
              <a:rPr lang="en-US" sz="3600" dirty="0" err="1" smtClean="0"/>
              <a:t>dọn</a:t>
            </a:r>
            <a:r>
              <a:rPr lang="en-US" sz="3600" dirty="0" smtClean="0"/>
              <a:t> </a:t>
            </a:r>
            <a:r>
              <a:rPr lang="en-US" sz="3600" dirty="0" err="1" smtClean="0"/>
              <a:t>nhà</a:t>
            </a:r>
            <a:endParaRPr lang="en-US" sz="3600" dirty="0"/>
          </a:p>
        </p:txBody>
      </p:sp>
      <p:sp>
        <p:nvSpPr>
          <p:cNvPr id="3" name="Title 2"/>
          <p:cNvSpPr>
            <a:spLocks noGrp="1"/>
          </p:cNvSpPr>
          <p:nvPr>
            <p:ph type="title" idx="2"/>
          </p:nvPr>
        </p:nvSpPr>
        <p:spPr>
          <a:xfrm>
            <a:off x="4997149" y="1387736"/>
            <a:ext cx="3469119" cy="2976242"/>
          </a:xfrm>
        </p:spPr>
        <p:txBody>
          <a:bodyPr/>
          <a:lstStyle/>
          <a:p>
            <a:pPr algn="l"/>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Hãy</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sáng</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tác</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1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bài</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thơ</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với</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chủ</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đề</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Bài</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ca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dọn</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nhà</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để</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cổ</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động</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các</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thành</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viên</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thực</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hiện</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những</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công</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việc</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trong</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gia</a:t>
            </a:r>
            <a:r>
              <a:rPr lang="en-US" sz="2000"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sz="2000" dirty="0" err="1" smtClean="0">
                <a:latin typeface="#9Slide03 Noto Sans" panose="020B0502040504020204" pitchFamily="34" charset="0"/>
                <a:ea typeface="#9Slide03 Noto Sans" panose="020B0502040504020204" pitchFamily="34" charset="0"/>
                <a:cs typeface="#9Slide03 Noto Sans" panose="020B0502040504020204" pitchFamily="34" charset="0"/>
              </a:rPr>
              <a:t>đình</a:t>
            </a:r>
            <a:endParaRPr lang="en-US" sz="2000" dirty="0">
              <a:latin typeface="#9Slide03 Noto Sans" panose="020B0502040504020204" pitchFamily="34" charset="0"/>
              <a:ea typeface="#9Slide03 Noto Sans" panose="020B0502040504020204" pitchFamily="34" charset="0"/>
              <a:cs typeface="#9Slide03 Noto Sans" panose="020B0502040504020204" pitchFamily="34" charset="0"/>
            </a:endParaRPr>
          </a:p>
        </p:txBody>
      </p:sp>
      <p:grpSp>
        <p:nvGrpSpPr>
          <p:cNvPr id="4" name="Google Shape;896;p34"/>
          <p:cNvGrpSpPr/>
          <p:nvPr/>
        </p:nvGrpSpPr>
        <p:grpSpPr>
          <a:xfrm>
            <a:off x="-821245" y="2208435"/>
            <a:ext cx="4425557" cy="4409879"/>
            <a:chOff x="-1220870" y="2208435"/>
            <a:chExt cx="4425557" cy="4409879"/>
          </a:xfrm>
        </p:grpSpPr>
        <p:grpSp>
          <p:nvGrpSpPr>
            <p:cNvPr id="5" name="Google Shape;897;p34"/>
            <p:cNvGrpSpPr/>
            <p:nvPr/>
          </p:nvGrpSpPr>
          <p:grpSpPr>
            <a:xfrm>
              <a:off x="-1220870" y="2368212"/>
              <a:ext cx="4425557" cy="4250102"/>
              <a:chOff x="5036155" y="1089987"/>
              <a:chExt cx="4425557" cy="4250102"/>
            </a:xfrm>
          </p:grpSpPr>
          <p:sp>
            <p:nvSpPr>
              <p:cNvPr id="52" name="Google Shape;898;p34"/>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99;p34"/>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00;p34"/>
            <p:cNvGrpSpPr/>
            <p:nvPr/>
          </p:nvGrpSpPr>
          <p:grpSpPr>
            <a:xfrm flipH="1">
              <a:off x="-233990" y="2208435"/>
              <a:ext cx="2908993" cy="3170922"/>
              <a:chOff x="4498550" y="1321150"/>
              <a:chExt cx="976500" cy="1064425"/>
            </a:xfrm>
          </p:grpSpPr>
          <p:sp>
            <p:nvSpPr>
              <p:cNvPr id="7" name="Google Shape;901;p34"/>
              <p:cNvSpPr/>
              <p:nvPr/>
            </p:nvSpPr>
            <p:spPr>
              <a:xfrm>
                <a:off x="4498550" y="1321150"/>
                <a:ext cx="976500" cy="1064425"/>
              </a:xfrm>
              <a:custGeom>
                <a:avLst/>
                <a:gdLst/>
                <a:ahLst/>
                <a:cxnLst/>
                <a:rect l="l" t="t" r="r" b="b"/>
                <a:pathLst>
                  <a:path w="39060" h="42577" extrusionOk="0">
                    <a:moveTo>
                      <a:pt x="21741" y="1"/>
                    </a:moveTo>
                    <a:cubicBezTo>
                      <a:pt x="20822" y="1"/>
                      <a:pt x="19889" y="181"/>
                      <a:pt x="18990" y="560"/>
                    </a:cubicBezTo>
                    <a:lnTo>
                      <a:pt x="17903" y="1022"/>
                    </a:lnTo>
                    <a:cubicBezTo>
                      <a:pt x="17363" y="1249"/>
                      <a:pt x="16862" y="1538"/>
                      <a:pt x="16416" y="1875"/>
                    </a:cubicBezTo>
                    <a:cubicBezTo>
                      <a:pt x="13693" y="3620"/>
                      <a:pt x="13184" y="6147"/>
                      <a:pt x="13208" y="7876"/>
                    </a:cubicBezTo>
                    <a:cubicBezTo>
                      <a:pt x="13059" y="8111"/>
                      <a:pt x="12911" y="8353"/>
                      <a:pt x="12754" y="8596"/>
                    </a:cubicBezTo>
                    <a:cubicBezTo>
                      <a:pt x="11205" y="10889"/>
                      <a:pt x="9233" y="12344"/>
                      <a:pt x="6526" y="13721"/>
                    </a:cubicBezTo>
                    <a:lnTo>
                      <a:pt x="6158" y="13909"/>
                    </a:lnTo>
                    <a:cubicBezTo>
                      <a:pt x="1150" y="16452"/>
                      <a:pt x="0" y="22516"/>
                      <a:pt x="2512" y="25912"/>
                    </a:cubicBezTo>
                    <a:lnTo>
                      <a:pt x="3232" y="26897"/>
                    </a:lnTo>
                    <a:cubicBezTo>
                      <a:pt x="3341" y="27046"/>
                      <a:pt x="3459" y="27195"/>
                      <a:pt x="3584" y="27336"/>
                    </a:cubicBezTo>
                    <a:cubicBezTo>
                      <a:pt x="4030" y="27860"/>
                      <a:pt x="4163" y="28509"/>
                      <a:pt x="3936" y="29112"/>
                    </a:cubicBezTo>
                    <a:cubicBezTo>
                      <a:pt x="3513" y="30215"/>
                      <a:pt x="3302" y="31420"/>
                      <a:pt x="3388" y="32703"/>
                    </a:cubicBezTo>
                    <a:cubicBezTo>
                      <a:pt x="3709" y="37460"/>
                      <a:pt x="8020" y="41592"/>
                      <a:pt x="13583" y="42421"/>
                    </a:cubicBezTo>
                    <a:cubicBezTo>
                      <a:pt x="14292" y="42526"/>
                      <a:pt x="14993" y="42577"/>
                      <a:pt x="15680" y="42577"/>
                    </a:cubicBezTo>
                    <a:cubicBezTo>
                      <a:pt x="18738" y="42577"/>
                      <a:pt x="21537" y="41578"/>
                      <a:pt x="23607" y="39917"/>
                    </a:cubicBezTo>
                    <a:cubicBezTo>
                      <a:pt x="26643" y="37476"/>
                      <a:pt x="30101" y="35442"/>
                      <a:pt x="33630" y="33533"/>
                    </a:cubicBezTo>
                    <a:cubicBezTo>
                      <a:pt x="36517" y="31968"/>
                      <a:pt x="38528" y="29331"/>
                      <a:pt x="38841" y="26178"/>
                    </a:cubicBezTo>
                    <a:cubicBezTo>
                      <a:pt x="39060" y="24034"/>
                      <a:pt x="38450" y="21968"/>
                      <a:pt x="37253" y="20207"/>
                    </a:cubicBezTo>
                    <a:cubicBezTo>
                      <a:pt x="36994" y="19746"/>
                      <a:pt x="36736" y="19331"/>
                      <a:pt x="36501" y="18956"/>
                    </a:cubicBezTo>
                    <a:cubicBezTo>
                      <a:pt x="35680" y="17665"/>
                      <a:pt x="34639" y="16295"/>
                      <a:pt x="34733" y="14856"/>
                    </a:cubicBezTo>
                    <a:cubicBezTo>
                      <a:pt x="35046" y="10294"/>
                      <a:pt x="32793" y="7289"/>
                      <a:pt x="29577" y="5654"/>
                    </a:cubicBezTo>
                    <a:cubicBezTo>
                      <a:pt x="29209" y="4582"/>
                      <a:pt x="27488" y="435"/>
                      <a:pt x="22957" y="107"/>
                    </a:cubicBezTo>
                    <a:cubicBezTo>
                      <a:pt x="22557" y="37"/>
                      <a:pt x="22150" y="1"/>
                      <a:pt x="21741"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2;p34"/>
              <p:cNvSpPr/>
              <p:nvPr/>
            </p:nvSpPr>
            <p:spPr>
              <a:xfrm>
                <a:off x="4889575" y="1466000"/>
                <a:ext cx="375400" cy="493375"/>
              </a:xfrm>
              <a:custGeom>
                <a:avLst/>
                <a:gdLst/>
                <a:ahLst/>
                <a:cxnLst/>
                <a:rect l="l" t="t" r="r" b="b"/>
                <a:pathLst>
                  <a:path w="15016" h="19735" extrusionOk="0">
                    <a:moveTo>
                      <a:pt x="1698" y="1"/>
                    </a:moveTo>
                    <a:cubicBezTo>
                      <a:pt x="1988" y="1331"/>
                      <a:pt x="1581" y="2223"/>
                      <a:pt x="931" y="2826"/>
                    </a:cubicBezTo>
                    <a:cubicBezTo>
                      <a:pt x="955" y="2919"/>
                      <a:pt x="978" y="3021"/>
                      <a:pt x="1010" y="3123"/>
                    </a:cubicBezTo>
                    <a:lnTo>
                      <a:pt x="1158" y="3639"/>
                    </a:lnTo>
                    <a:lnTo>
                      <a:pt x="1158" y="3647"/>
                    </a:lnTo>
                    <a:lnTo>
                      <a:pt x="1565" y="5048"/>
                    </a:lnTo>
                    <a:lnTo>
                      <a:pt x="1409" y="5095"/>
                    </a:lnTo>
                    <a:cubicBezTo>
                      <a:pt x="517" y="5353"/>
                      <a:pt x="0" y="6292"/>
                      <a:pt x="266" y="7184"/>
                    </a:cubicBezTo>
                    <a:cubicBezTo>
                      <a:pt x="479" y="7920"/>
                      <a:pt x="1151" y="8400"/>
                      <a:pt x="1881" y="8400"/>
                    </a:cubicBezTo>
                    <a:cubicBezTo>
                      <a:pt x="2035" y="8400"/>
                      <a:pt x="2192" y="8379"/>
                      <a:pt x="2348" y="8334"/>
                    </a:cubicBezTo>
                    <a:lnTo>
                      <a:pt x="2504" y="8287"/>
                    </a:lnTo>
                    <a:lnTo>
                      <a:pt x="2747" y="9116"/>
                    </a:lnTo>
                    <a:cubicBezTo>
                      <a:pt x="3193" y="10642"/>
                      <a:pt x="4288" y="11800"/>
                      <a:pt x="5650" y="12379"/>
                    </a:cubicBezTo>
                    <a:lnTo>
                      <a:pt x="6103" y="13952"/>
                    </a:lnTo>
                    <a:lnTo>
                      <a:pt x="3036" y="13944"/>
                    </a:lnTo>
                    <a:lnTo>
                      <a:pt x="3036" y="13944"/>
                    </a:lnTo>
                    <a:lnTo>
                      <a:pt x="5290" y="19625"/>
                    </a:lnTo>
                    <a:lnTo>
                      <a:pt x="5337" y="19734"/>
                    </a:lnTo>
                    <a:lnTo>
                      <a:pt x="12715" y="19726"/>
                    </a:lnTo>
                    <a:lnTo>
                      <a:pt x="12754" y="19625"/>
                    </a:lnTo>
                    <a:lnTo>
                      <a:pt x="15015" y="13952"/>
                    </a:lnTo>
                    <a:lnTo>
                      <a:pt x="12692" y="13952"/>
                    </a:lnTo>
                    <a:lnTo>
                      <a:pt x="11729" y="10658"/>
                    </a:lnTo>
                    <a:cubicBezTo>
                      <a:pt x="12606" y="9437"/>
                      <a:pt x="12934" y="7841"/>
                      <a:pt x="12480" y="6292"/>
                    </a:cubicBezTo>
                    <a:lnTo>
                      <a:pt x="12238" y="5462"/>
                    </a:lnTo>
                    <a:lnTo>
                      <a:pt x="12645" y="5345"/>
                    </a:lnTo>
                    <a:cubicBezTo>
                      <a:pt x="13537" y="5087"/>
                      <a:pt x="14053" y="4148"/>
                      <a:pt x="13795" y="3256"/>
                    </a:cubicBezTo>
                    <a:cubicBezTo>
                      <a:pt x="13575" y="2520"/>
                      <a:pt x="12902" y="2039"/>
                      <a:pt x="12173" y="2039"/>
                    </a:cubicBezTo>
                    <a:cubicBezTo>
                      <a:pt x="12018" y="2039"/>
                      <a:pt x="11861" y="2061"/>
                      <a:pt x="11706" y="2106"/>
                    </a:cubicBezTo>
                    <a:lnTo>
                      <a:pt x="11299" y="2223"/>
                    </a:lnTo>
                    <a:lnTo>
                      <a:pt x="10892" y="815"/>
                    </a:lnTo>
                    <a:lnTo>
                      <a:pt x="10845" y="650"/>
                    </a:lnTo>
                    <a:cubicBezTo>
                      <a:pt x="10712" y="517"/>
                      <a:pt x="10591" y="428"/>
                      <a:pt x="10528" y="428"/>
                    </a:cubicBezTo>
                    <a:cubicBezTo>
                      <a:pt x="10521" y="428"/>
                      <a:pt x="10514" y="429"/>
                      <a:pt x="10509" y="431"/>
                    </a:cubicBezTo>
                    <a:cubicBezTo>
                      <a:pt x="8397" y="1296"/>
                      <a:pt x="6756" y="1598"/>
                      <a:pt x="5495" y="1598"/>
                    </a:cubicBezTo>
                    <a:cubicBezTo>
                      <a:pt x="2592" y="1598"/>
                      <a:pt x="1698" y="1"/>
                      <a:pt x="1698"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3;p34"/>
              <p:cNvSpPr/>
              <p:nvPr/>
            </p:nvSpPr>
            <p:spPr>
              <a:xfrm>
                <a:off x="4952175" y="1602550"/>
                <a:ext cx="263300" cy="216325"/>
              </a:xfrm>
              <a:custGeom>
                <a:avLst/>
                <a:gdLst/>
                <a:ahLst/>
                <a:cxnLst/>
                <a:rect l="l" t="t" r="r" b="b"/>
                <a:pathLst>
                  <a:path w="10532" h="8653" extrusionOk="0">
                    <a:moveTo>
                      <a:pt x="9734" y="0"/>
                    </a:moveTo>
                    <a:cubicBezTo>
                      <a:pt x="10430" y="2645"/>
                      <a:pt x="8889" y="5384"/>
                      <a:pt x="6244" y="6150"/>
                    </a:cubicBezTo>
                    <a:cubicBezTo>
                      <a:pt x="5773" y="6287"/>
                      <a:pt x="5298" y="6352"/>
                      <a:pt x="4831" y="6352"/>
                    </a:cubicBezTo>
                    <a:cubicBezTo>
                      <a:pt x="2676" y="6352"/>
                      <a:pt x="688" y="4966"/>
                      <a:pt x="0" y="2825"/>
                    </a:cubicBezTo>
                    <a:lnTo>
                      <a:pt x="0" y="2825"/>
                    </a:lnTo>
                    <a:lnTo>
                      <a:pt x="243" y="3654"/>
                    </a:lnTo>
                    <a:cubicBezTo>
                      <a:pt x="775" y="5485"/>
                      <a:pt x="2238" y="6784"/>
                      <a:pt x="3967" y="7183"/>
                    </a:cubicBezTo>
                    <a:cubicBezTo>
                      <a:pt x="4334" y="8060"/>
                      <a:pt x="5202" y="8653"/>
                      <a:pt x="6177" y="8653"/>
                    </a:cubicBezTo>
                    <a:cubicBezTo>
                      <a:pt x="6264" y="8653"/>
                      <a:pt x="6352" y="8648"/>
                      <a:pt x="6440" y="8639"/>
                    </a:cubicBezTo>
                    <a:cubicBezTo>
                      <a:pt x="7754" y="8498"/>
                      <a:pt x="8709" y="7316"/>
                      <a:pt x="8568" y="6002"/>
                    </a:cubicBezTo>
                    <a:cubicBezTo>
                      <a:pt x="8560" y="5986"/>
                      <a:pt x="8560" y="5970"/>
                      <a:pt x="8560" y="5955"/>
                    </a:cubicBezTo>
                    <a:cubicBezTo>
                      <a:pt x="9914" y="4695"/>
                      <a:pt x="10532" y="2731"/>
                      <a:pt x="9976" y="830"/>
                    </a:cubicBezTo>
                    <a:lnTo>
                      <a:pt x="9734"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04;p34"/>
              <p:cNvSpPr/>
              <p:nvPr/>
            </p:nvSpPr>
            <p:spPr>
              <a:xfrm>
                <a:off x="5188650" y="1533925"/>
                <a:ext cx="19800" cy="31475"/>
              </a:xfrm>
              <a:custGeom>
                <a:avLst/>
                <a:gdLst/>
                <a:ahLst/>
                <a:cxnLst/>
                <a:rect l="l" t="t" r="r" b="b"/>
                <a:pathLst>
                  <a:path w="792" h="1259" extrusionOk="0">
                    <a:moveTo>
                      <a:pt x="523" y="1"/>
                    </a:moveTo>
                    <a:cubicBezTo>
                      <a:pt x="479" y="1"/>
                      <a:pt x="438" y="25"/>
                      <a:pt x="416" y="69"/>
                    </a:cubicBezTo>
                    <a:lnTo>
                      <a:pt x="1" y="961"/>
                    </a:lnTo>
                    <a:lnTo>
                      <a:pt x="603" y="1243"/>
                    </a:lnTo>
                    <a:cubicBezTo>
                      <a:pt x="619" y="1251"/>
                      <a:pt x="635" y="1259"/>
                      <a:pt x="650" y="1259"/>
                    </a:cubicBezTo>
                    <a:cubicBezTo>
                      <a:pt x="697" y="1259"/>
                      <a:pt x="744" y="1235"/>
                      <a:pt x="768" y="1188"/>
                    </a:cubicBezTo>
                    <a:cubicBezTo>
                      <a:pt x="791" y="1126"/>
                      <a:pt x="768" y="1055"/>
                      <a:pt x="705" y="1024"/>
                    </a:cubicBezTo>
                    <a:lnTo>
                      <a:pt x="330" y="844"/>
                    </a:lnTo>
                    <a:lnTo>
                      <a:pt x="643" y="171"/>
                    </a:lnTo>
                    <a:cubicBezTo>
                      <a:pt x="674" y="116"/>
                      <a:pt x="643" y="38"/>
                      <a:pt x="580" y="15"/>
                    </a:cubicBezTo>
                    <a:cubicBezTo>
                      <a:pt x="561" y="5"/>
                      <a:pt x="542" y="1"/>
                      <a:pt x="52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05;p34"/>
              <p:cNvSpPr/>
              <p:nvPr/>
            </p:nvSpPr>
            <p:spPr>
              <a:xfrm>
                <a:off x="4913825" y="1620075"/>
                <a:ext cx="23500" cy="30800"/>
              </a:xfrm>
              <a:custGeom>
                <a:avLst/>
                <a:gdLst/>
                <a:ahLst/>
                <a:cxnLst/>
                <a:rect l="l" t="t" r="r" b="b"/>
                <a:pathLst>
                  <a:path w="940" h="1232" extrusionOk="0">
                    <a:moveTo>
                      <a:pt x="134" y="1"/>
                    </a:moveTo>
                    <a:cubicBezTo>
                      <a:pt x="103" y="1"/>
                      <a:pt x="72" y="14"/>
                      <a:pt x="47" y="43"/>
                    </a:cubicBezTo>
                    <a:cubicBezTo>
                      <a:pt x="1" y="90"/>
                      <a:pt x="1" y="168"/>
                      <a:pt x="55" y="215"/>
                    </a:cubicBezTo>
                    <a:lnTo>
                      <a:pt x="595" y="716"/>
                    </a:lnTo>
                    <a:lnTo>
                      <a:pt x="314" y="1021"/>
                    </a:lnTo>
                    <a:cubicBezTo>
                      <a:pt x="267" y="1075"/>
                      <a:pt x="274" y="1154"/>
                      <a:pt x="321" y="1201"/>
                    </a:cubicBezTo>
                    <a:cubicBezTo>
                      <a:pt x="345" y="1216"/>
                      <a:pt x="376" y="1232"/>
                      <a:pt x="407" y="1232"/>
                    </a:cubicBezTo>
                    <a:cubicBezTo>
                      <a:pt x="439" y="1232"/>
                      <a:pt x="470" y="1216"/>
                      <a:pt x="493" y="1193"/>
                    </a:cubicBezTo>
                    <a:lnTo>
                      <a:pt x="939" y="700"/>
                    </a:lnTo>
                    <a:lnTo>
                      <a:pt x="220" y="35"/>
                    </a:lnTo>
                    <a:cubicBezTo>
                      <a:pt x="193" y="12"/>
                      <a:pt x="163" y="1"/>
                      <a:pt x="134"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6;p34"/>
              <p:cNvSpPr/>
              <p:nvPr/>
            </p:nvSpPr>
            <p:spPr>
              <a:xfrm>
                <a:off x="5063075" y="1705550"/>
                <a:ext cx="28975" cy="16550"/>
              </a:xfrm>
              <a:custGeom>
                <a:avLst/>
                <a:gdLst/>
                <a:ahLst/>
                <a:cxnLst/>
                <a:rect l="l" t="t" r="r" b="b"/>
                <a:pathLst>
                  <a:path w="1159" h="662" extrusionOk="0">
                    <a:moveTo>
                      <a:pt x="899" y="0"/>
                    </a:moveTo>
                    <a:cubicBezTo>
                      <a:pt x="637" y="0"/>
                      <a:pt x="252" y="94"/>
                      <a:pt x="40" y="473"/>
                    </a:cubicBezTo>
                    <a:cubicBezTo>
                      <a:pt x="1" y="536"/>
                      <a:pt x="24" y="614"/>
                      <a:pt x="87" y="645"/>
                    </a:cubicBezTo>
                    <a:cubicBezTo>
                      <a:pt x="102" y="653"/>
                      <a:pt x="126" y="661"/>
                      <a:pt x="141" y="661"/>
                    </a:cubicBezTo>
                    <a:cubicBezTo>
                      <a:pt x="188" y="661"/>
                      <a:pt x="228" y="638"/>
                      <a:pt x="251" y="598"/>
                    </a:cubicBezTo>
                    <a:cubicBezTo>
                      <a:pt x="424" y="291"/>
                      <a:pt x="721" y="247"/>
                      <a:pt x="885" y="247"/>
                    </a:cubicBezTo>
                    <a:cubicBezTo>
                      <a:pt x="951" y="247"/>
                      <a:pt x="995" y="254"/>
                      <a:pt x="1002" y="254"/>
                    </a:cubicBezTo>
                    <a:cubicBezTo>
                      <a:pt x="1011" y="256"/>
                      <a:pt x="1021" y="257"/>
                      <a:pt x="1029" y="257"/>
                    </a:cubicBezTo>
                    <a:cubicBezTo>
                      <a:pt x="1088" y="257"/>
                      <a:pt x="1136" y="215"/>
                      <a:pt x="1143" y="160"/>
                    </a:cubicBezTo>
                    <a:cubicBezTo>
                      <a:pt x="1159" y="90"/>
                      <a:pt x="1112" y="27"/>
                      <a:pt x="1049" y="12"/>
                    </a:cubicBezTo>
                    <a:cubicBezTo>
                      <a:pt x="1007" y="5"/>
                      <a:pt x="956" y="0"/>
                      <a:pt x="89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7;p34"/>
              <p:cNvSpPr/>
              <p:nvPr/>
            </p:nvSpPr>
            <p:spPr>
              <a:xfrm>
                <a:off x="5066200" y="1512175"/>
                <a:ext cx="59500" cy="23850"/>
              </a:xfrm>
              <a:custGeom>
                <a:avLst/>
                <a:gdLst/>
                <a:ahLst/>
                <a:cxnLst/>
                <a:rect l="l" t="t" r="r" b="b"/>
                <a:pathLst>
                  <a:path w="2380" h="954" extrusionOk="0">
                    <a:moveTo>
                      <a:pt x="1298" y="1"/>
                    </a:moveTo>
                    <a:cubicBezTo>
                      <a:pt x="1245" y="1"/>
                      <a:pt x="1191" y="3"/>
                      <a:pt x="1135" y="8"/>
                    </a:cubicBezTo>
                    <a:cubicBezTo>
                      <a:pt x="627" y="55"/>
                      <a:pt x="267" y="306"/>
                      <a:pt x="142" y="517"/>
                    </a:cubicBezTo>
                    <a:cubicBezTo>
                      <a:pt x="1" y="728"/>
                      <a:pt x="71" y="885"/>
                      <a:pt x="212" y="932"/>
                    </a:cubicBezTo>
                    <a:cubicBezTo>
                      <a:pt x="260" y="948"/>
                      <a:pt x="313" y="954"/>
                      <a:pt x="368" y="954"/>
                    </a:cubicBezTo>
                    <a:cubicBezTo>
                      <a:pt x="475" y="954"/>
                      <a:pt x="592" y="931"/>
                      <a:pt x="705" y="916"/>
                    </a:cubicBezTo>
                    <a:cubicBezTo>
                      <a:pt x="877" y="892"/>
                      <a:pt x="1057" y="869"/>
                      <a:pt x="1206" y="853"/>
                    </a:cubicBezTo>
                    <a:cubicBezTo>
                      <a:pt x="1362" y="838"/>
                      <a:pt x="1542" y="830"/>
                      <a:pt x="1714" y="822"/>
                    </a:cubicBezTo>
                    <a:cubicBezTo>
                      <a:pt x="1894" y="814"/>
                      <a:pt x="2074" y="814"/>
                      <a:pt x="2207" y="744"/>
                    </a:cubicBezTo>
                    <a:cubicBezTo>
                      <a:pt x="2333" y="673"/>
                      <a:pt x="2379" y="509"/>
                      <a:pt x="2207" y="321"/>
                    </a:cubicBezTo>
                    <a:cubicBezTo>
                      <a:pt x="2061" y="161"/>
                      <a:pt x="1728" y="1"/>
                      <a:pt x="1298"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8;p34"/>
              <p:cNvSpPr/>
              <p:nvPr/>
            </p:nvSpPr>
            <p:spPr>
              <a:xfrm>
                <a:off x="4956925" y="1544150"/>
                <a:ext cx="53175" cy="34975"/>
              </a:xfrm>
              <a:custGeom>
                <a:avLst/>
                <a:gdLst/>
                <a:ahLst/>
                <a:cxnLst/>
                <a:rect l="l" t="t" r="r" b="b"/>
                <a:pathLst>
                  <a:path w="2127" h="1399" extrusionOk="0">
                    <a:moveTo>
                      <a:pt x="1502" y="0"/>
                    </a:moveTo>
                    <a:cubicBezTo>
                      <a:pt x="1285" y="0"/>
                      <a:pt x="1022" y="56"/>
                      <a:pt x="757" y="200"/>
                    </a:cubicBezTo>
                    <a:cubicBezTo>
                      <a:pt x="303" y="443"/>
                      <a:pt x="68" y="803"/>
                      <a:pt x="37" y="1045"/>
                    </a:cubicBezTo>
                    <a:cubicBezTo>
                      <a:pt x="0" y="1281"/>
                      <a:pt x="109" y="1399"/>
                      <a:pt x="246" y="1399"/>
                    </a:cubicBezTo>
                    <a:cubicBezTo>
                      <a:pt x="254" y="1399"/>
                      <a:pt x="263" y="1398"/>
                      <a:pt x="272" y="1397"/>
                    </a:cubicBezTo>
                    <a:cubicBezTo>
                      <a:pt x="420" y="1382"/>
                      <a:pt x="569" y="1288"/>
                      <a:pt x="726" y="1194"/>
                    </a:cubicBezTo>
                    <a:cubicBezTo>
                      <a:pt x="874" y="1108"/>
                      <a:pt x="1031" y="1014"/>
                      <a:pt x="1164" y="944"/>
                    </a:cubicBezTo>
                    <a:cubicBezTo>
                      <a:pt x="1297" y="873"/>
                      <a:pt x="1461" y="795"/>
                      <a:pt x="1618" y="717"/>
                    </a:cubicBezTo>
                    <a:cubicBezTo>
                      <a:pt x="1774" y="646"/>
                      <a:pt x="1946" y="576"/>
                      <a:pt x="2040" y="458"/>
                    </a:cubicBezTo>
                    <a:cubicBezTo>
                      <a:pt x="2126" y="341"/>
                      <a:pt x="2095" y="177"/>
                      <a:pt x="1868" y="67"/>
                    </a:cubicBezTo>
                    <a:cubicBezTo>
                      <a:pt x="1776" y="26"/>
                      <a:pt x="1650" y="0"/>
                      <a:pt x="150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9;p34"/>
              <p:cNvSpPr/>
              <p:nvPr/>
            </p:nvSpPr>
            <p:spPr>
              <a:xfrm>
                <a:off x="5084800" y="1567425"/>
                <a:ext cx="19975" cy="18425"/>
              </a:xfrm>
              <a:custGeom>
                <a:avLst/>
                <a:gdLst/>
                <a:ahLst/>
                <a:cxnLst/>
                <a:rect l="l" t="t" r="r" b="b"/>
                <a:pathLst>
                  <a:path w="799" h="737" extrusionOk="0">
                    <a:moveTo>
                      <a:pt x="397" y="0"/>
                    </a:moveTo>
                    <a:cubicBezTo>
                      <a:pt x="223" y="0"/>
                      <a:pt x="67" y="126"/>
                      <a:pt x="39" y="310"/>
                    </a:cubicBezTo>
                    <a:cubicBezTo>
                      <a:pt x="0" y="513"/>
                      <a:pt x="141" y="701"/>
                      <a:pt x="344" y="732"/>
                    </a:cubicBezTo>
                    <a:cubicBezTo>
                      <a:pt x="364" y="736"/>
                      <a:pt x="383" y="737"/>
                      <a:pt x="402" y="737"/>
                    </a:cubicBezTo>
                    <a:cubicBezTo>
                      <a:pt x="575" y="737"/>
                      <a:pt x="731" y="611"/>
                      <a:pt x="759" y="427"/>
                    </a:cubicBezTo>
                    <a:cubicBezTo>
                      <a:pt x="798" y="224"/>
                      <a:pt x="657"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0;p34"/>
              <p:cNvSpPr/>
              <p:nvPr/>
            </p:nvSpPr>
            <p:spPr>
              <a:xfrm>
                <a:off x="5084975" y="1581025"/>
                <a:ext cx="25850" cy="12150"/>
              </a:xfrm>
              <a:custGeom>
                <a:avLst/>
                <a:gdLst/>
                <a:ahLst/>
                <a:cxnLst/>
                <a:rect l="l" t="t" r="r" b="b"/>
                <a:pathLst>
                  <a:path w="1034" h="486" extrusionOk="0">
                    <a:moveTo>
                      <a:pt x="712" y="1"/>
                    </a:moveTo>
                    <a:cubicBezTo>
                      <a:pt x="541" y="1"/>
                      <a:pt x="293" y="51"/>
                      <a:pt x="56" y="275"/>
                    </a:cubicBezTo>
                    <a:cubicBezTo>
                      <a:pt x="1" y="321"/>
                      <a:pt x="1" y="400"/>
                      <a:pt x="48" y="447"/>
                    </a:cubicBezTo>
                    <a:cubicBezTo>
                      <a:pt x="71" y="478"/>
                      <a:pt x="103" y="486"/>
                      <a:pt x="134" y="486"/>
                    </a:cubicBezTo>
                    <a:cubicBezTo>
                      <a:pt x="165" y="486"/>
                      <a:pt x="197" y="478"/>
                      <a:pt x="220" y="454"/>
                    </a:cubicBezTo>
                    <a:cubicBezTo>
                      <a:pt x="410" y="279"/>
                      <a:pt x="600" y="244"/>
                      <a:pt x="723" y="244"/>
                    </a:cubicBezTo>
                    <a:cubicBezTo>
                      <a:pt x="803" y="244"/>
                      <a:pt x="856" y="259"/>
                      <a:pt x="862" y="259"/>
                    </a:cubicBezTo>
                    <a:cubicBezTo>
                      <a:pt x="876" y="264"/>
                      <a:pt x="890" y="267"/>
                      <a:pt x="904" y="267"/>
                    </a:cubicBezTo>
                    <a:cubicBezTo>
                      <a:pt x="953" y="267"/>
                      <a:pt x="1000" y="235"/>
                      <a:pt x="1018" y="181"/>
                    </a:cubicBezTo>
                    <a:cubicBezTo>
                      <a:pt x="1034" y="118"/>
                      <a:pt x="1003" y="48"/>
                      <a:pt x="932" y="32"/>
                    </a:cubicBezTo>
                    <a:cubicBezTo>
                      <a:pt x="925" y="29"/>
                      <a:pt x="840" y="1"/>
                      <a:pt x="712"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1;p34"/>
              <p:cNvSpPr/>
              <p:nvPr/>
            </p:nvSpPr>
            <p:spPr>
              <a:xfrm>
                <a:off x="4988550" y="1595400"/>
                <a:ext cx="19775" cy="18425"/>
              </a:xfrm>
              <a:custGeom>
                <a:avLst/>
                <a:gdLst/>
                <a:ahLst/>
                <a:cxnLst/>
                <a:rect l="l" t="t" r="r" b="b"/>
                <a:pathLst>
                  <a:path w="791" h="737" extrusionOk="0">
                    <a:moveTo>
                      <a:pt x="397" y="0"/>
                    </a:moveTo>
                    <a:cubicBezTo>
                      <a:pt x="223" y="0"/>
                      <a:pt x="67" y="126"/>
                      <a:pt x="32" y="310"/>
                    </a:cubicBezTo>
                    <a:cubicBezTo>
                      <a:pt x="0" y="505"/>
                      <a:pt x="141" y="701"/>
                      <a:pt x="337" y="732"/>
                    </a:cubicBezTo>
                    <a:cubicBezTo>
                      <a:pt x="356" y="735"/>
                      <a:pt x="375" y="737"/>
                      <a:pt x="394" y="737"/>
                    </a:cubicBezTo>
                    <a:cubicBezTo>
                      <a:pt x="574" y="737"/>
                      <a:pt x="731" y="604"/>
                      <a:pt x="759" y="427"/>
                    </a:cubicBezTo>
                    <a:cubicBezTo>
                      <a:pt x="791" y="224"/>
                      <a:pt x="658"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12;p34"/>
              <p:cNvSpPr/>
              <p:nvPr/>
            </p:nvSpPr>
            <p:spPr>
              <a:xfrm>
                <a:off x="4988750" y="1608975"/>
                <a:ext cx="25850" cy="12175"/>
              </a:xfrm>
              <a:custGeom>
                <a:avLst/>
                <a:gdLst/>
                <a:ahLst/>
                <a:cxnLst/>
                <a:rect l="l" t="t" r="r" b="b"/>
                <a:pathLst>
                  <a:path w="1034" h="487" extrusionOk="0">
                    <a:moveTo>
                      <a:pt x="719" y="0"/>
                    </a:moveTo>
                    <a:cubicBezTo>
                      <a:pt x="548" y="0"/>
                      <a:pt x="296" y="48"/>
                      <a:pt x="55" y="275"/>
                    </a:cubicBezTo>
                    <a:cubicBezTo>
                      <a:pt x="0" y="322"/>
                      <a:pt x="0" y="401"/>
                      <a:pt x="47" y="448"/>
                    </a:cubicBezTo>
                    <a:cubicBezTo>
                      <a:pt x="71" y="479"/>
                      <a:pt x="102" y="487"/>
                      <a:pt x="133" y="487"/>
                    </a:cubicBezTo>
                    <a:cubicBezTo>
                      <a:pt x="165" y="487"/>
                      <a:pt x="196" y="479"/>
                      <a:pt x="219" y="455"/>
                    </a:cubicBezTo>
                    <a:cubicBezTo>
                      <a:pt x="409" y="280"/>
                      <a:pt x="599" y="245"/>
                      <a:pt x="723" y="245"/>
                    </a:cubicBezTo>
                    <a:cubicBezTo>
                      <a:pt x="803" y="245"/>
                      <a:pt x="855" y="260"/>
                      <a:pt x="861" y="260"/>
                    </a:cubicBezTo>
                    <a:cubicBezTo>
                      <a:pt x="874" y="264"/>
                      <a:pt x="886" y="267"/>
                      <a:pt x="899" y="267"/>
                    </a:cubicBezTo>
                    <a:cubicBezTo>
                      <a:pt x="950" y="267"/>
                      <a:pt x="997" y="232"/>
                      <a:pt x="1010" y="182"/>
                    </a:cubicBezTo>
                    <a:cubicBezTo>
                      <a:pt x="1033" y="119"/>
                      <a:pt x="1002" y="48"/>
                      <a:pt x="931" y="25"/>
                    </a:cubicBezTo>
                    <a:cubicBezTo>
                      <a:pt x="925" y="25"/>
                      <a:pt x="843" y="0"/>
                      <a:pt x="71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13;p34"/>
              <p:cNvSpPr/>
              <p:nvPr/>
            </p:nvSpPr>
            <p:spPr>
              <a:xfrm>
                <a:off x="5059575" y="1614100"/>
                <a:ext cx="85575" cy="60325"/>
              </a:xfrm>
              <a:custGeom>
                <a:avLst/>
                <a:gdLst/>
                <a:ahLst/>
                <a:cxnLst/>
                <a:rect l="l" t="t" r="r" b="b"/>
                <a:pathLst>
                  <a:path w="3423" h="2413" extrusionOk="0">
                    <a:moveTo>
                      <a:pt x="2298" y="0"/>
                    </a:moveTo>
                    <a:cubicBezTo>
                      <a:pt x="2238" y="0"/>
                      <a:pt x="2179" y="18"/>
                      <a:pt x="2120" y="55"/>
                    </a:cubicBezTo>
                    <a:cubicBezTo>
                      <a:pt x="2120" y="55"/>
                      <a:pt x="1447" y="782"/>
                      <a:pt x="649" y="1221"/>
                    </a:cubicBezTo>
                    <a:cubicBezTo>
                      <a:pt x="1" y="1573"/>
                      <a:pt x="649" y="2413"/>
                      <a:pt x="1576" y="2413"/>
                    </a:cubicBezTo>
                    <a:cubicBezTo>
                      <a:pt x="1801" y="2413"/>
                      <a:pt x="2042" y="2363"/>
                      <a:pt x="2285" y="2246"/>
                    </a:cubicBezTo>
                    <a:cubicBezTo>
                      <a:pt x="3422" y="1698"/>
                      <a:pt x="2886" y="0"/>
                      <a:pt x="2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4;p34"/>
              <p:cNvSpPr/>
              <p:nvPr/>
            </p:nvSpPr>
            <p:spPr>
              <a:xfrm>
                <a:off x="5037850" y="1558725"/>
                <a:ext cx="41500" cy="70850"/>
              </a:xfrm>
              <a:custGeom>
                <a:avLst/>
                <a:gdLst/>
                <a:ahLst/>
                <a:cxnLst/>
                <a:rect l="l" t="t" r="r" b="b"/>
                <a:pathLst>
                  <a:path w="1660" h="2834" extrusionOk="0">
                    <a:moveTo>
                      <a:pt x="125" y="1"/>
                    </a:moveTo>
                    <a:cubicBezTo>
                      <a:pt x="55" y="1"/>
                      <a:pt x="0" y="55"/>
                      <a:pt x="0" y="126"/>
                    </a:cubicBezTo>
                    <a:lnTo>
                      <a:pt x="8" y="2426"/>
                    </a:lnTo>
                    <a:cubicBezTo>
                      <a:pt x="8" y="2512"/>
                      <a:pt x="47" y="2598"/>
                      <a:pt x="118" y="2653"/>
                    </a:cubicBezTo>
                    <a:cubicBezTo>
                      <a:pt x="212" y="2724"/>
                      <a:pt x="399" y="2833"/>
                      <a:pt x="697" y="2833"/>
                    </a:cubicBezTo>
                    <a:cubicBezTo>
                      <a:pt x="924" y="2833"/>
                      <a:pt x="1213" y="2771"/>
                      <a:pt x="1573" y="2567"/>
                    </a:cubicBezTo>
                    <a:cubicBezTo>
                      <a:pt x="1636" y="2536"/>
                      <a:pt x="1659" y="2465"/>
                      <a:pt x="1620" y="2403"/>
                    </a:cubicBezTo>
                    <a:cubicBezTo>
                      <a:pt x="1598" y="2365"/>
                      <a:pt x="1558" y="2342"/>
                      <a:pt x="1514" y="2342"/>
                    </a:cubicBezTo>
                    <a:cubicBezTo>
                      <a:pt x="1495" y="2342"/>
                      <a:pt x="1475" y="2346"/>
                      <a:pt x="1456" y="2356"/>
                    </a:cubicBezTo>
                    <a:cubicBezTo>
                      <a:pt x="1133" y="2535"/>
                      <a:pt x="882" y="2593"/>
                      <a:pt x="694" y="2593"/>
                    </a:cubicBezTo>
                    <a:cubicBezTo>
                      <a:pt x="472" y="2593"/>
                      <a:pt x="338" y="2513"/>
                      <a:pt x="274" y="2458"/>
                    </a:cubicBezTo>
                    <a:cubicBezTo>
                      <a:pt x="258" y="2450"/>
                      <a:pt x="258" y="2442"/>
                      <a:pt x="258" y="2426"/>
                    </a:cubicBezTo>
                    <a:lnTo>
                      <a:pt x="243" y="118"/>
                    </a:lnTo>
                    <a:cubicBezTo>
                      <a:pt x="243" y="55"/>
                      <a:pt x="188" y="1"/>
                      <a:pt x="125"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15;p34"/>
              <p:cNvSpPr/>
              <p:nvPr/>
            </p:nvSpPr>
            <p:spPr>
              <a:xfrm>
                <a:off x="5189050" y="1577750"/>
                <a:ext cx="49125" cy="44000"/>
              </a:xfrm>
              <a:custGeom>
                <a:avLst/>
                <a:gdLst/>
                <a:ahLst/>
                <a:cxnLst/>
                <a:rect l="l" t="t" r="r" b="b"/>
                <a:pathLst>
                  <a:path w="1965" h="1760" extrusionOk="0">
                    <a:moveTo>
                      <a:pt x="988" y="246"/>
                    </a:moveTo>
                    <a:cubicBezTo>
                      <a:pt x="1261" y="246"/>
                      <a:pt x="1513" y="427"/>
                      <a:pt x="1597" y="703"/>
                    </a:cubicBezTo>
                    <a:cubicBezTo>
                      <a:pt x="1644" y="859"/>
                      <a:pt x="1628" y="1031"/>
                      <a:pt x="1542" y="1180"/>
                    </a:cubicBezTo>
                    <a:cubicBezTo>
                      <a:pt x="1464" y="1329"/>
                      <a:pt x="1331" y="1438"/>
                      <a:pt x="1166" y="1493"/>
                    </a:cubicBezTo>
                    <a:cubicBezTo>
                      <a:pt x="1109" y="1509"/>
                      <a:pt x="1052" y="1517"/>
                      <a:pt x="994" y="1517"/>
                    </a:cubicBezTo>
                    <a:cubicBezTo>
                      <a:pt x="886" y="1517"/>
                      <a:pt x="778" y="1489"/>
                      <a:pt x="681" y="1438"/>
                    </a:cubicBezTo>
                    <a:cubicBezTo>
                      <a:pt x="533" y="1360"/>
                      <a:pt x="423" y="1227"/>
                      <a:pt x="376" y="1063"/>
                    </a:cubicBezTo>
                    <a:cubicBezTo>
                      <a:pt x="274" y="726"/>
                      <a:pt x="470" y="366"/>
                      <a:pt x="807" y="272"/>
                    </a:cubicBezTo>
                    <a:cubicBezTo>
                      <a:pt x="867" y="254"/>
                      <a:pt x="928" y="246"/>
                      <a:pt x="988" y="246"/>
                    </a:cubicBezTo>
                    <a:close/>
                    <a:moveTo>
                      <a:pt x="988" y="0"/>
                    </a:moveTo>
                    <a:cubicBezTo>
                      <a:pt x="905" y="0"/>
                      <a:pt x="820" y="12"/>
                      <a:pt x="736" y="38"/>
                    </a:cubicBezTo>
                    <a:cubicBezTo>
                      <a:pt x="267" y="171"/>
                      <a:pt x="1" y="664"/>
                      <a:pt x="141" y="1133"/>
                    </a:cubicBezTo>
                    <a:cubicBezTo>
                      <a:pt x="204" y="1360"/>
                      <a:pt x="361" y="1540"/>
                      <a:pt x="564" y="1657"/>
                    </a:cubicBezTo>
                    <a:cubicBezTo>
                      <a:pt x="697" y="1728"/>
                      <a:pt x="838" y="1759"/>
                      <a:pt x="986" y="1759"/>
                    </a:cubicBezTo>
                    <a:cubicBezTo>
                      <a:pt x="1065" y="1759"/>
                      <a:pt x="1151" y="1751"/>
                      <a:pt x="1237" y="1728"/>
                    </a:cubicBezTo>
                    <a:cubicBezTo>
                      <a:pt x="1699" y="1587"/>
                      <a:pt x="1965" y="1094"/>
                      <a:pt x="1832" y="632"/>
                    </a:cubicBezTo>
                    <a:cubicBezTo>
                      <a:pt x="1716" y="248"/>
                      <a:pt x="1365"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6;p34"/>
              <p:cNvSpPr/>
              <p:nvPr/>
            </p:nvSpPr>
            <p:spPr>
              <a:xfrm>
                <a:off x="4918525" y="1658525"/>
                <a:ext cx="45600" cy="44000"/>
              </a:xfrm>
              <a:custGeom>
                <a:avLst/>
                <a:gdLst/>
                <a:ahLst/>
                <a:cxnLst/>
                <a:rect l="l" t="t" r="r" b="b"/>
                <a:pathLst>
                  <a:path w="1824" h="1760" extrusionOk="0">
                    <a:moveTo>
                      <a:pt x="908" y="242"/>
                    </a:moveTo>
                    <a:cubicBezTo>
                      <a:pt x="1182" y="242"/>
                      <a:pt x="1440" y="422"/>
                      <a:pt x="1518" y="696"/>
                    </a:cubicBezTo>
                    <a:cubicBezTo>
                      <a:pt x="1565" y="860"/>
                      <a:pt x="1550" y="1032"/>
                      <a:pt x="1471" y="1181"/>
                    </a:cubicBezTo>
                    <a:cubicBezTo>
                      <a:pt x="1385" y="1329"/>
                      <a:pt x="1252" y="1439"/>
                      <a:pt x="1088" y="1494"/>
                    </a:cubicBezTo>
                    <a:cubicBezTo>
                      <a:pt x="1029" y="1510"/>
                      <a:pt x="971" y="1518"/>
                      <a:pt x="912" y="1518"/>
                    </a:cubicBezTo>
                    <a:cubicBezTo>
                      <a:pt x="637" y="1518"/>
                      <a:pt x="382" y="1341"/>
                      <a:pt x="298" y="1063"/>
                    </a:cubicBezTo>
                    <a:cubicBezTo>
                      <a:pt x="251" y="899"/>
                      <a:pt x="266" y="727"/>
                      <a:pt x="352" y="578"/>
                    </a:cubicBezTo>
                    <a:cubicBezTo>
                      <a:pt x="431" y="429"/>
                      <a:pt x="564" y="320"/>
                      <a:pt x="728" y="273"/>
                    </a:cubicBezTo>
                    <a:cubicBezTo>
                      <a:pt x="791" y="250"/>
                      <a:pt x="853" y="242"/>
                      <a:pt x="908" y="242"/>
                    </a:cubicBezTo>
                    <a:close/>
                    <a:moveTo>
                      <a:pt x="913" y="1"/>
                    </a:moveTo>
                    <a:cubicBezTo>
                      <a:pt x="829" y="1"/>
                      <a:pt x="743" y="13"/>
                      <a:pt x="658" y="38"/>
                    </a:cubicBezTo>
                    <a:cubicBezTo>
                      <a:pt x="431" y="101"/>
                      <a:pt x="251" y="250"/>
                      <a:pt x="133" y="461"/>
                    </a:cubicBezTo>
                    <a:cubicBezTo>
                      <a:pt x="24" y="664"/>
                      <a:pt x="0" y="907"/>
                      <a:pt x="63" y="1134"/>
                    </a:cubicBezTo>
                    <a:cubicBezTo>
                      <a:pt x="133" y="1353"/>
                      <a:pt x="282" y="1541"/>
                      <a:pt x="485" y="1658"/>
                    </a:cubicBezTo>
                    <a:cubicBezTo>
                      <a:pt x="618" y="1728"/>
                      <a:pt x="767" y="1760"/>
                      <a:pt x="908" y="1760"/>
                    </a:cubicBezTo>
                    <a:cubicBezTo>
                      <a:pt x="994" y="1760"/>
                      <a:pt x="1080" y="1752"/>
                      <a:pt x="1158" y="1728"/>
                    </a:cubicBezTo>
                    <a:cubicBezTo>
                      <a:pt x="1385" y="1658"/>
                      <a:pt x="1573" y="1509"/>
                      <a:pt x="1683" y="1298"/>
                    </a:cubicBezTo>
                    <a:cubicBezTo>
                      <a:pt x="1800" y="1095"/>
                      <a:pt x="1823" y="852"/>
                      <a:pt x="1753" y="633"/>
                    </a:cubicBezTo>
                    <a:cubicBezTo>
                      <a:pt x="1644" y="249"/>
                      <a:pt x="1294" y="1"/>
                      <a:pt x="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7;p34"/>
              <p:cNvSpPr/>
              <p:nvPr/>
            </p:nvSpPr>
            <p:spPr>
              <a:xfrm>
                <a:off x="5266525" y="1814775"/>
                <a:ext cx="800" cy="25"/>
              </a:xfrm>
              <a:custGeom>
                <a:avLst/>
                <a:gdLst/>
                <a:ahLst/>
                <a:cxnLst/>
                <a:rect l="l" t="t" r="r" b="b"/>
                <a:pathLst>
                  <a:path w="32" h="1" extrusionOk="0">
                    <a:moveTo>
                      <a:pt x="31" y="1"/>
                    </a:moveTo>
                    <a:lnTo>
                      <a:pt x="0" y="1"/>
                    </a:lnTo>
                    <a:cubicBezTo>
                      <a:pt x="8" y="1"/>
                      <a:pt x="16" y="1"/>
                      <a:pt x="31" y="1"/>
                    </a:cubicBezTo>
                    <a:cubicBezTo>
                      <a:pt x="31" y="1"/>
                      <a:pt x="31" y="1"/>
                      <a:pt x="31"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8;p34"/>
              <p:cNvSpPr/>
              <p:nvPr/>
            </p:nvSpPr>
            <p:spPr>
              <a:xfrm>
                <a:off x="4963700" y="1814600"/>
                <a:ext cx="1800" cy="200"/>
              </a:xfrm>
              <a:custGeom>
                <a:avLst/>
                <a:gdLst/>
                <a:ahLst/>
                <a:cxnLst/>
                <a:rect l="l" t="t" r="r" b="b"/>
                <a:pathLst>
                  <a:path w="72" h="8" extrusionOk="0">
                    <a:moveTo>
                      <a:pt x="1" y="0"/>
                    </a:moveTo>
                    <a:cubicBezTo>
                      <a:pt x="1" y="0"/>
                      <a:pt x="1" y="8"/>
                      <a:pt x="1" y="8"/>
                    </a:cubicBezTo>
                    <a:cubicBezTo>
                      <a:pt x="24" y="8"/>
                      <a:pt x="48" y="8"/>
                      <a:pt x="71" y="0"/>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9;p34"/>
              <p:cNvSpPr/>
              <p:nvPr/>
            </p:nvSpPr>
            <p:spPr>
              <a:xfrm>
                <a:off x="5022975" y="1959150"/>
                <a:ext cx="184500" cy="213825"/>
              </a:xfrm>
              <a:custGeom>
                <a:avLst/>
                <a:gdLst/>
                <a:ahLst/>
                <a:cxnLst/>
                <a:rect l="l" t="t" r="r" b="b"/>
                <a:pathLst>
                  <a:path w="7380" h="8553" extrusionOk="0">
                    <a:moveTo>
                      <a:pt x="7379" y="0"/>
                    </a:moveTo>
                    <a:lnTo>
                      <a:pt x="1" y="8"/>
                    </a:lnTo>
                    <a:lnTo>
                      <a:pt x="3287" y="8263"/>
                    </a:lnTo>
                    <a:cubicBezTo>
                      <a:pt x="3357" y="8451"/>
                      <a:pt x="3522" y="8545"/>
                      <a:pt x="3686" y="8552"/>
                    </a:cubicBezTo>
                    <a:cubicBezTo>
                      <a:pt x="3850" y="8545"/>
                      <a:pt x="4015" y="8451"/>
                      <a:pt x="4093" y="8263"/>
                    </a:cubicBez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0;p34"/>
              <p:cNvSpPr/>
              <p:nvPr/>
            </p:nvSpPr>
            <p:spPr>
              <a:xfrm>
                <a:off x="4786675" y="1814600"/>
                <a:ext cx="651800" cy="562600"/>
              </a:xfrm>
              <a:custGeom>
                <a:avLst/>
                <a:gdLst/>
                <a:ahLst/>
                <a:cxnLst/>
                <a:rect l="l" t="t" r="r" b="b"/>
                <a:pathLst>
                  <a:path w="26072" h="22504" extrusionOk="0">
                    <a:moveTo>
                      <a:pt x="7152" y="0"/>
                    </a:moveTo>
                    <a:cubicBezTo>
                      <a:pt x="7129" y="8"/>
                      <a:pt x="7105" y="8"/>
                      <a:pt x="7082" y="8"/>
                    </a:cubicBezTo>
                    <a:cubicBezTo>
                      <a:pt x="4500" y="63"/>
                      <a:pt x="3678" y="1033"/>
                      <a:pt x="1949" y="2997"/>
                    </a:cubicBezTo>
                    <a:lnTo>
                      <a:pt x="1" y="16549"/>
                    </a:lnTo>
                    <a:lnTo>
                      <a:pt x="6002" y="22362"/>
                    </a:lnTo>
                    <a:cubicBezTo>
                      <a:pt x="6002" y="22362"/>
                      <a:pt x="11670" y="22503"/>
                      <a:pt x="13039" y="22503"/>
                    </a:cubicBezTo>
                    <a:cubicBezTo>
                      <a:pt x="13075" y="22503"/>
                      <a:pt x="13108" y="22503"/>
                      <a:pt x="13138" y="22503"/>
                    </a:cubicBezTo>
                    <a:cubicBezTo>
                      <a:pt x="13150" y="22503"/>
                      <a:pt x="13162" y="22503"/>
                      <a:pt x="13174" y="22503"/>
                    </a:cubicBezTo>
                    <a:cubicBezTo>
                      <a:pt x="14918" y="22503"/>
                      <a:pt x="20759" y="21400"/>
                      <a:pt x="20759" y="21400"/>
                    </a:cubicBezTo>
                    <a:lnTo>
                      <a:pt x="26072" y="10884"/>
                    </a:lnTo>
                    <a:lnTo>
                      <a:pt x="24992" y="3263"/>
                    </a:lnTo>
                    <a:lnTo>
                      <a:pt x="24914" y="3372"/>
                    </a:lnTo>
                    <a:cubicBezTo>
                      <a:pt x="23200" y="1424"/>
                      <a:pt x="21792" y="78"/>
                      <a:pt x="19225" y="8"/>
                    </a:cubicBezTo>
                    <a:lnTo>
                      <a:pt x="19194" y="8"/>
                    </a:lnTo>
                    <a:cubicBezTo>
                      <a:pt x="19171" y="8"/>
                      <a:pt x="19155" y="8"/>
                      <a:pt x="19131" y="0"/>
                    </a:cubicBezTo>
                    <a:lnTo>
                      <a:pt x="19131" y="8"/>
                    </a:lnTo>
                    <a:lnTo>
                      <a:pt x="16870" y="5681"/>
                    </a:lnTo>
                    <a:lnTo>
                      <a:pt x="16831" y="5782"/>
                    </a:lnTo>
                    <a:lnTo>
                      <a:pt x="13545" y="14045"/>
                    </a:lnTo>
                    <a:cubicBezTo>
                      <a:pt x="13467" y="14233"/>
                      <a:pt x="13310" y="14327"/>
                      <a:pt x="13138" y="14334"/>
                    </a:cubicBezTo>
                    <a:cubicBezTo>
                      <a:pt x="12974" y="14327"/>
                      <a:pt x="12809" y="14233"/>
                      <a:pt x="12739" y="14045"/>
                    </a:cubicBezTo>
                    <a:lnTo>
                      <a:pt x="9453" y="5790"/>
                    </a:lnTo>
                    <a:lnTo>
                      <a:pt x="9406" y="5681"/>
                    </a:lnTo>
                    <a:lnTo>
                      <a:pt x="7152"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1;p34"/>
              <p:cNvSpPr/>
              <p:nvPr/>
            </p:nvSpPr>
            <p:spPr>
              <a:xfrm>
                <a:off x="4566425" y="1978650"/>
                <a:ext cx="239050" cy="188075"/>
              </a:xfrm>
              <a:custGeom>
                <a:avLst/>
                <a:gdLst/>
                <a:ahLst/>
                <a:cxnLst/>
                <a:rect l="l" t="t" r="r" b="b"/>
                <a:pathLst>
                  <a:path w="9562" h="7523" extrusionOk="0">
                    <a:moveTo>
                      <a:pt x="2524" y="0"/>
                    </a:moveTo>
                    <a:cubicBezTo>
                      <a:pt x="2512" y="0"/>
                      <a:pt x="2500" y="1"/>
                      <a:pt x="2488" y="3"/>
                    </a:cubicBezTo>
                    <a:cubicBezTo>
                      <a:pt x="1996" y="73"/>
                      <a:pt x="2418" y="1716"/>
                      <a:pt x="2418" y="1716"/>
                    </a:cubicBezTo>
                    <a:cubicBezTo>
                      <a:pt x="2418" y="1716"/>
                      <a:pt x="1786" y="313"/>
                      <a:pt x="1453" y="313"/>
                    </a:cubicBezTo>
                    <a:cubicBezTo>
                      <a:pt x="1416" y="313"/>
                      <a:pt x="1382" y="331"/>
                      <a:pt x="1354" y="370"/>
                    </a:cubicBezTo>
                    <a:cubicBezTo>
                      <a:pt x="1135" y="683"/>
                      <a:pt x="1456" y="1388"/>
                      <a:pt x="1604" y="1669"/>
                    </a:cubicBezTo>
                    <a:cubicBezTo>
                      <a:pt x="1441" y="1381"/>
                      <a:pt x="1007" y="699"/>
                      <a:pt x="525" y="699"/>
                    </a:cubicBezTo>
                    <a:cubicBezTo>
                      <a:pt x="522" y="699"/>
                      <a:pt x="519" y="699"/>
                      <a:pt x="517" y="699"/>
                    </a:cubicBezTo>
                    <a:cubicBezTo>
                      <a:pt x="0" y="715"/>
                      <a:pt x="1260" y="2616"/>
                      <a:pt x="1643" y="3172"/>
                    </a:cubicBezTo>
                    <a:lnTo>
                      <a:pt x="1792" y="3602"/>
                    </a:lnTo>
                    <a:cubicBezTo>
                      <a:pt x="2058" y="4361"/>
                      <a:pt x="2332" y="5065"/>
                      <a:pt x="2888" y="5699"/>
                    </a:cubicBezTo>
                    <a:cubicBezTo>
                      <a:pt x="3443" y="6348"/>
                      <a:pt x="4179" y="6873"/>
                      <a:pt x="5024" y="7178"/>
                    </a:cubicBezTo>
                    <a:cubicBezTo>
                      <a:pt x="5672" y="7414"/>
                      <a:pt x="6361" y="7522"/>
                      <a:pt x="7056" y="7522"/>
                    </a:cubicBezTo>
                    <a:cubicBezTo>
                      <a:pt x="7166" y="7522"/>
                      <a:pt x="7276" y="7520"/>
                      <a:pt x="7387" y="7514"/>
                    </a:cubicBezTo>
                    <a:cubicBezTo>
                      <a:pt x="7574" y="7506"/>
                      <a:pt x="9562" y="7154"/>
                      <a:pt x="9546" y="7115"/>
                    </a:cubicBezTo>
                    <a:cubicBezTo>
                      <a:pt x="9546" y="7115"/>
                      <a:pt x="7864" y="3071"/>
                      <a:pt x="7864" y="3070"/>
                    </a:cubicBezTo>
                    <a:lnTo>
                      <a:pt x="7864" y="3070"/>
                    </a:lnTo>
                    <a:cubicBezTo>
                      <a:pt x="7872" y="3101"/>
                      <a:pt x="7355" y="3312"/>
                      <a:pt x="7301" y="3336"/>
                    </a:cubicBezTo>
                    <a:cubicBezTo>
                      <a:pt x="7019" y="3492"/>
                      <a:pt x="6737" y="3672"/>
                      <a:pt x="6409" y="3727"/>
                    </a:cubicBezTo>
                    <a:cubicBezTo>
                      <a:pt x="6345" y="3736"/>
                      <a:pt x="6281" y="3741"/>
                      <a:pt x="6217" y="3741"/>
                    </a:cubicBezTo>
                    <a:cubicBezTo>
                      <a:pt x="5851" y="3741"/>
                      <a:pt x="5494" y="3594"/>
                      <a:pt x="5227" y="3367"/>
                    </a:cubicBezTo>
                    <a:cubicBezTo>
                      <a:pt x="4969" y="3148"/>
                      <a:pt x="4797" y="2874"/>
                      <a:pt x="4664" y="2585"/>
                    </a:cubicBezTo>
                    <a:cubicBezTo>
                      <a:pt x="4523" y="2256"/>
                      <a:pt x="4554" y="1935"/>
                      <a:pt x="4499" y="1591"/>
                    </a:cubicBezTo>
                    <a:cubicBezTo>
                      <a:pt x="4460" y="1356"/>
                      <a:pt x="4405" y="1043"/>
                      <a:pt x="4179" y="887"/>
                    </a:cubicBezTo>
                    <a:cubicBezTo>
                      <a:pt x="4137" y="858"/>
                      <a:pt x="4097" y="845"/>
                      <a:pt x="4057" y="845"/>
                    </a:cubicBezTo>
                    <a:cubicBezTo>
                      <a:pt x="3747" y="845"/>
                      <a:pt x="3518" y="1652"/>
                      <a:pt x="3445" y="1652"/>
                    </a:cubicBezTo>
                    <a:cubicBezTo>
                      <a:pt x="3437" y="1652"/>
                      <a:pt x="3431" y="1643"/>
                      <a:pt x="3427" y="1622"/>
                    </a:cubicBezTo>
                    <a:cubicBezTo>
                      <a:pt x="3382" y="1401"/>
                      <a:pt x="3007" y="0"/>
                      <a:pt x="2524"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2;p34"/>
              <p:cNvSpPr/>
              <p:nvPr/>
            </p:nvSpPr>
            <p:spPr>
              <a:xfrm>
                <a:off x="4939850" y="1872750"/>
                <a:ext cx="142025" cy="257425"/>
              </a:xfrm>
              <a:custGeom>
                <a:avLst/>
                <a:gdLst/>
                <a:ahLst/>
                <a:cxnLst/>
                <a:rect l="l" t="t" r="r" b="b"/>
                <a:pathLst>
                  <a:path w="5681" h="10297" extrusionOk="0">
                    <a:moveTo>
                      <a:pt x="0" y="6250"/>
                    </a:moveTo>
                    <a:cubicBezTo>
                      <a:pt x="0" y="6250"/>
                      <a:pt x="0" y="6250"/>
                      <a:pt x="0" y="6250"/>
                    </a:cubicBezTo>
                    <a:lnTo>
                      <a:pt x="0" y="6250"/>
                    </a:lnTo>
                    <a:cubicBezTo>
                      <a:pt x="0" y="6250"/>
                      <a:pt x="0" y="6250"/>
                      <a:pt x="0" y="6250"/>
                    </a:cubicBezTo>
                    <a:close/>
                    <a:moveTo>
                      <a:pt x="3959" y="0"/>
                    </a:moveTo>
                    <a:cubicBezTo>
                      <a:pt x="3933" y="0"/>
                      <a:pt x="3907" y="9"/>
                      <a:pt x="3881" y="29"/>
                    </a:cubicBezTo>
                    <a:cubicBezTo>
                      <a:pt x="3506" y="311"/>
                      <a:pt x="3670" y="1101"/>
                      <a:pt x="3748" y="1406"/>
                    </a:cubicBezTo>
                    <a:cubicBezTo>
                      <a:pt x="3654" y="1109"/>
                      <a:pt x="3396" y="389"/>
                      <a:pt x="3013" y="287"/>
                    </a:cubicBezTo>
                    <a:cubicBezTo>
                      <a:pt x="2996" y="283"/>
                      <a:pt x="2981" y="281"/>
                      <a:pt x="2966" y="281"/>
                    </a:cubicBezTo>
                    <a:cubicBezTo>
                      <a:pt x="2562" y="281"/>
                      <a:pt x="3161" y="1946"/>
                      <a:pt x="3161" y="1946"/>
                    </a:cubicBezTo>
                    <a:cubicBezTo>
                      <a:pt x="3161" y="1946"/>
                      <a:pt x="2442" y="674"/>
                      <a:pt x="1993" y="674"/>
                    </a:cubicBezTo>
                    <a:cubicBezTo>
                      <a:pt x="1955" y="674"/>
                      <a:pt x="1919" y="683"/>
                      <a:pt x="1886" y="702"/>
                    </a:cubicBezTo>
                    <a:cubicBezTo>
                      <a:pt x="1456" y="952"/>
                      <a:pt x="2207" y="2283"/>
                      <a:pt x="2332" y="2478"/>
                    </a:cubicBezTo>
                    <a:cubicBezTo>
                      <a:pt x="2348" y="2503"/>
                      <a:pt x="2346" y="2514"/>
                      <a:pt x="2328" y="2514"/>
                    </a:cubicBezTo>
                    <a:cubicBezTo>
                      <a:pt x="2236" y="2514"/>
                      <a:pt x="1749" y="2236"/>
                      <a:pt x="1455" y="2236"/>
                    </a:cubicBezTo>
                    <a:cubicBezTo>
                      <a:pt x="1344" y="2236"/>
                      <a:pt x="1261" y="2275"/>
                      <a:pt x="1236" y="2384"/>
                    </a:cubicBezTo>
                    <a:cubicBezTo>
                      <a:pt x="1174" y="2635"/>
                      <a:pt x="1354" y="2909"/>
                      <a:pt x="1495" y="3104"/>
                    </a:cubicBezTo>
                    <a:cubicBezTo>
                      <a:pt x="1698" y="3394"/>
                      <a:pt x="1948" y="3621"/>
                      <a:pt x="2074" y="3949"/>
                    </a:cubicBezTo>
                    <a:cubicBezTo>
                      <a:pt x="2183" y="4247"/>
                      <a:pt x="2246" y="4560"/>
                      <a:pt x="2207" y="4873"/>
                    </a:cubicBezTo>
                    <a:cubicBezTo>
                      <a:pt x="2160" y="5264"/>
                      <a:pt x="1941" y="5655"/>
                      <a:pt x="1565" y="5858"/>
                    </a:cubicBezTo>
                    <a:cubicBezTo>
                      <a:pt x="1276" y="6023"/>
                      <a:pt x="939" y="6062"/>
                      <a:pt x="611" y="6117"/>
                    </a:cubicBezTo>
                    <a:cubicBezTo>
                      <a:pt x="561" y="6124"/>
                      <a:pt x="103" y="6254"/>
                      <a:pt x="15" y="6254"/>
                    </a:cubicBezTo>
                    <a:cubicBezTo>
                      <a:pt x="7" y="6254"/>
                      <a:pt x="2" y="6253"/>
                      <a:pt x="0" y="6250"/>
                    </a:cubicBezTo>
                    <a:lnTo>
                      <a:pt x="0" y="6250"/>
                    </a:lnTo>
                    <a:cubicBezTo>
                      <a:pt x="24" y="6309"/>
                      <a:pt x="1596" y="10295"/>
                      <a:pt x="1596" y="10295"/>
                    </a:cubicBezTo>
                    <a:cubicBezTo>
                      <a:pt x="1597" y="10296"/>
                      <a:pt x="1598" y="10296"/>
                      <a:pt x="1600" y="10296"/>
                    </a:cubicBezTo>
                    <a:cubicBezTo>
                      <a:pt x="1683" y="10296"/>
                      <a:pt x="3376" y="9393"/>
                      <a:pt x="3521" y="9285"/>
                    </a:cubicBezTo>
                    <a:cubicBezTo>
                      <a:pt x="4163" y="8832"/>
                      <a:pt x="4703" y="8260"/>
                      <a:pt x="5078" y="7603"/>
                    </a:cubicBezTo>
                    <a:cubicBezTo>
                      <a:pt x="5501" y="6860"/>
                      <a:pt x="5681" y="6023"/>
                      <a:pt x="5649" y="5201"/>
                    </a:cubicBezTo>
                    <a:cubicBezTo>
                      <a:pt x="5610" y="4395"/>
                      <a:pt x="5321" y="3699"/>
                      <a:pt x="4984" y="2971"/>
                    </a:cubicBezTo>
                    <a:lnTo>
                      <a:pt x="4789" y="2556"/>
                    </a:lnTo>
                    <a:cubicBezTo>
                      <a:pt x="4686" y="1949"/>
                      <a:pt x="4331" y="0"/>
                      <a:pt x="3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3;p34"/>
              <p:cNvSpPr/>
              <p:nvPr/>
            </p:nvSpPr>
            <p:spPr>
              <a:xfrm>
                <a:off x="4938275" y="1878650"/>
                <a:ext cx="142225" cy="257175"/>
              </a:xfrm>
              <a:custGeom>
                <a:avLst/>
                <a:gdLst/>
                <a:ahLst/>
                <a:cxnLst/>
                <a:rect l="l" t="t" r="r" b="b"/>
                <a:pathLst>
                  <a:path w="5689" h="10287" extrusionOk="0">
                    <a:moveTo>
                      <a:pt x="1" y="6233"/>
                    </a:moveTo>
                    <a:lnTo>
                      <a:pt x="1" y="6233"/>
                    </a:lnTo>
                    <a:cubicBezTo>
                      <a:pt x="1" y="6233"/>
                      <a:pt x="1" y="6233"/>
                      <a:pt x="1" y="6233"/>
                    </a:cubicBezTo>
                    <a:lnTo>
                      <a:pt x="1" y="6233"/>
                    </a:lnTo>
                    <a:cubicBezTo>
                      <a:pt x="1" y="6233"/>
                      <a:pt x="1" y="6233"/>
                      <a:pt x="1" y="6233"/>
                    </a:cubicBezTo>
                    <a:close/>
                    <a:moveTo>
                      <a:pt x="3990" y="0"/>
                    </a:moveTo>
                    <a:cubicBezTo>
                      <a:pt x="3964" y="0"/>
                      <a:pt x="3939" y="9"/>
                      <a:pt x="3913" y="28"/>
                    </a:cubicBezTo>
                    <a:cubicBezTo>
                      <a:pt x="3537" y="317"/>
                      <a:pt x="3694" y="1100"/>
                      <a:pt x="3772" y="1413"/>
                    </a:cubicBezTo>
                    <a:cubicBezTo>
                      <a:pt x="3686" y="1108"/>
                      <a:pt x="3428" y="388"/>
                      <a:pt x="3044" y="286"/>
                    </a:cubicBezTo>
                    <a:cubicBezTo>
                      <a:pt x="3028" y="282"/>
                      <a:pt x="3012" y="280"/>
                      <a:pt x="2998" y="280"/>
                    </a:cubicBezTo>
                    <a:cubicBezTo>
                      <a:pt x="2594" y="280"/>
                      <a:pt x="3185" y="1945"/>
                      <a:pt x="3185" y="1945"/>
                    </a:cubicBezTo>
                    <a:cubicBezTo>
                      <a:pt x="3185" y="1945"/>
                      <a:pt x="2469" y="666"/>
                      <a:pt x="2021" y="666"/>
                    </a:cubicBezTo>
                    <a:cubicBezTo>
                      <a:pt x="1985" y="666"/>
                      <a:pt x="1950" y="675"/>
                      <a:pt x="1918" y="693"/>
                    </a:cubicBezTo>
                    <a:cubicBezTo>
                      <a:pt x="1487" y="943"/>
                      <a:pt x="2231" y="2274"/>
                      <a:pt x="2356" y="2477"/>
                    </a:cubicBezTo>
                    <a:cubicBezTo>
                      <a:pt x="2371" y="2500"/>
                      <a:pt x="2368" y="2510"/>
                      <a:pt x="2351" y="2510"/>
                    </a:cubicBezTo>
                    <a:cubicBezTo>
                      <a:pt x="2261" y="2510"/>
                      <a:pt x="1771" y="2227"/>
                      <a:pt x="1474" y="2227"/>
                    </a:cubicBezTo>
                    <a:cubicBezTo>
                      <a:pt x="1363" y="2227"/>
                      <a:pt x="1279" y="2267"/>
                      <a:pt x="1253" y="2375"/>
                    </a:cubicBezTo>
                    <a:cubicBezTo>
                      <a:pt x="1198" y="2626"/>
                      <a:pt x="1378" y="2899"/>
                      <a:pt x="1511" y="3095"/>
                    </a:cubicBezTo>
                    <a:cubicBezTo>
                      <a:pt x="1714" y="3385"/>
                      <a:pt x="1965" y="3612"/>
                      <a:pt x="2090" y="3948"/>
                    </a:cubicBezTo>
                    <a:cubicBezTo>
                      <a:pt x="2199" y="4237"/>
                      <a:pt x="2254" y="4558"/>
                      <a:pt x="2215" y="4871"/>
                    </a:cubicBezTo>
                    <a:cubicBezTo>
                      <a:pt x="2168" y="5255"/>
                      <a:pt x="1941" y="5646"/>
                      <a:pt x="1573" y="5849"/>
                    </a:cubicBezTo>
                    <a:cubicBezTo>
                      <a:pt x="1284" y="6014"/>
                      <a:pt x="940" y="6045"/>
                      <a:pt x="611" y="6100"/>
                    </a:cubicBezTo>
                    <a:cubicBezTo>
                      <a:pt x="561" y="6107"/>
                      <a:pt x="104" y="6237"/>
                      <a:pt x="15" y="6237"/>
                    </a:cubicBezTo>
                    <a:cubicBezTo>
                      <a:pt x="7" y="6237"/>
                      <a:pt x="2" y="6236"/>
                      <a:pt x="1" y="6233"/>
                    </a:cubicBezTo>
                    <a:lnTo>
                      <a:pt x="1" y="6233"/>
                    </a:lnTo>
                    <a:cubicBezTo>
                      <a:pt x="24" y="6292"/>
                      <a:pt x="1581" y="10286"/>
                      <a:pt x="1581" y="10286"/>
                    </a:cubicBezTo>
                    <a:cubicBezTo>
                      <a:pt x="1581" y="10287"/>
                      <a:pt x="1582" y="10287"/>
                      <a:pt x="1584" y="10287"/>
                    </a:cubicBezTo>
                    <a:cubicBezTo>
                      <a:pt x="1661" y="10287"/>
                      <a:pt x="3360" y="9392"/>
                      <a:pt x="3506" y="9284"/>
                    </a:cubicBezTo>
                    <a:cubicBezTo>
                      <a:pt x="4148" y="8838"/>
                      <a:pt x="4695" y="8267"/>
                      <a:pt x="5071" y="7610"/>
                    </a:cubicBezTo>
                    <a:cubicBezTo>
                      <a:pt x="5493" y="6874"/>
                      <a:pt x="5689" y="6037"/>
                      <a:pt x="5658" y="5216"/>
                    </a:cubicBezTo>
                    <a:cubicBezTo>
                      <a:pt x="5619" y="4402"/>
                      <a:pt x="5337" y="3705"/>
                      <a:pt x="5000" y="2978"/>
                    </a:cubicBezTo>
                    <a:lnTo>
                      <a:pt x="4813" y="2563"/>
                    </a:lnTo>
                    <a:cubicBezTo>
                      <a:pt x="4710" y="1955"/>
                      <a:pt x="4367" y="0"/>
                      <a:pt x="3990"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4;p34"/>
              <p:cNvSpPr/>
              <p:nvPr/>
            </p:nvSpPr>
            <p:spPr>
              <a:xfrm>
                <a:off x="4711200" y="2021025"/>
                <a:ext cx="347200" cy="311250"/>
              </a:xfrm>
              <a:custGeom>
                <a:avLst/>
                <a:gdLst/>
                <a:ahLst/>
                <a:cxnLst/>
                <a:rect l="l" t="t" r="r" b="b"/>
                <a:pathLst>
                  <a:path w="13888" h="12450" extrusionOk="0">
                    <a:moveTo>
                      <a:pt x="7585" y="0"/>
                    </a:moveTo>
                    <a:cubicBezTo>
                      <a:pt x="7467" y="0"/>
                      <a:pt x="7348" y="7"/>
                      <a:pt x="7229" y="21"/>
                    </a:cubicBezTo>
                    <a:lnTo>
                      <a:pt x="3059" y="514"/>
                    </a:lnTo>
                    <a:cubicBezTo>
                      <a:pt x="1650" y="686"/>
                      <a:pt x="571" y="1837"/>
                      <a:pt x="477" y="3284"/>
                    </a:cubicBezTo>
                    <a:lnTo>
                      <a:pt x="117" y="9066"/>
                    </a:lnTo>
                    <a:cubicBezTo>
                      <a:pt x="0" y="10900"/>
                      <a:pt x="1481" y="12450"/>
                      <a:pt x="3238" y="12450"/>
                    </a:cubicBezTo>
                    <a:cubicBezTo>
                      <a:pt x="3370" y="12450"/>
                      <a:pt x="3503" y="12441"/>
                      <a:pt x="3638" y="12423"/>
                    </a:cubicBezTo>
                    <a:lnTo>
                      <a:pt x="10742" y="11484"/>
                    </a:lnTo>
                    <a:cubicBezTo>
                      <a:pt x="12761" y="11218"/>
                      <a:pt x="13888" y="9035"/>
                      <a:pt x="12980" y="7142"/>
                    </a:cubicBezTo>
                    <a:lnTo>
                      <a:pt x="10414" y="1805"/>
                    </a:lnTo>
                    <a:cubicBezTo>
                      <a:pt x="9873" y="696"/>
                      <a:pt x="8764" y="0"/>
                      <a:pt x="7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5;p34"/>
              <p:cNvSpPr/>
              <p:nvPr/>
            </p:nvSpPr>
            <p:spPr>
              <a:xfrm>
                <a:off x="4750300" y="2018875"/>
                <a:ext cx="194650" cy="144725"/>
              </a:xfrm>
              <a:custGeom>
                <a:avLst/>
                <a:gdLst/>
                <a:ahLst/>
                <a:cxnLst/>
                <a:rect l="l" t="t" r="r" b="b"/>
                <a:pathLst>
                  <a:path w="7786" h="5789" extrusionOk="0">
                    <a:moveTo>
                      <a:pt x="6720" y="0"/>
                    </a:moveTo>
                    <a:cubicBezTo>
                      <a:pt x="6692" y="0"/>
                      <a:pt x="6664" y="2"/>
                      <a:pt x="6635" y="6"/>
                    </a:cubicBezTo>
                    <a:lnTo>
                      <a:pt x="626" y="796"/>
                    </a:lnTo>
                    <a:cubicBezTo>
                      <a:pt x="258" y="851"/>
                      <a:pt x="0" y="1179"/>
                      <a:pt x="55" y="1547"/>
                    </a:cubicBezTo>
                    <a:lnTo>
                      <a:pt x="188" y="2580"/>
                    </a:lnTo>
                    <a:cubicBezTo>
                      <a:pt x="433" y="4429"/>
                      <a:pt x="2034" y="5788"/>
                      <a:pt x="3853" y="5788"/>
                    </a:cubicBezTo>
                    <a:cubicBezTo>
                      <a:pt x="4012" y="5788"/>
                      <a:pt x="4173" y="5778"/>
                      <a:pt x="4335" y="5757"/>
                    </a:cubicBezTo>
                    <a:cubicBezTo>
                      <a:pt x="6354" y="5490"/>
                      <a:pt x="7786" y="3620"/>
                      <a:pt x="7520" y="1610"/>
                    </a:cubicBezTo>
                    <a:lnTo>
                      <a:pt x="7379" y="577"/>
                    </a:lnTo>
                    <a:cubicBezTo>
                      <a:pt x="7336" y="245"/>
                      <a:pt x="7047" y="0"/>
                      <a:pt x="6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6;p34"/>
              <p:cNvSpPr/>
              <p:nvPr/>
            </p:nvSpPr>
            <p:spPr>
              <a:xfrm>
                <a:off x="4714775" y="2168250"/>
                <a:ext cx="344225" cy="171350"/>
              </a:xfrm>
              <a:custGeom>
                <a:avLst/>
                <a:gdLst/>
                <a:ahLst/>
                <a:cxnLst/>
                <a:rect l="l" t="t" r="r" b="b"/>
                <a:pathLst>
                  <a:path w="13769" h="6854" extrusionOk="0">
                    <a:moveTo>
                      <a:pt x="12141" y="1"/>
                    </a:moveTo>
                    <a:lnTo>
                      <a:pt x="52" y="2082"/>
                    </a:lnTo>
                    <a:lnTo>
                      <a:pt x="29" y="3592"/>
                    </a:lnTo>
                    <a:cubicBezTo>
                      <a:pt x="0" y="5391"/>
                      <a:pt x="1477" y="6853"/>
                      <a:pt x="3179" y="6853"/>
                    </a:cubicBezTo>
                    <a:cubicBezTo>
                      <a:pt x="3350" y="6853"/>
                      <a:pt x="3524" y="6839"/>
                      <a:pt x="3698" y="6808"/>
                    </a:cubicBezTo>
                    <a:lnTo>
                      <a:pt x="10740" y="5595"/>
                    </a:lnTo>
                    <a:cubicBezTo>
                      <a:pt x="12743" y="5251"/>
                      <a:pt x="13768" y="3021"/>
                      <a:pt x="12775" y="1166"/>
                    </a:cubicBezTo>
                    <a:lnTo>
                      <a:pt x="1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7;p34"/>
              <p:cNvSpPr/>
              <p:nvPr/>
            </p:nvSpPr>
            <p:spPr>
              <a:xfrm>
                <a:off x="4733925" y="2171375"/>
                <a:ext cx="301400" cy="150050"/>
              </a:xfrm>
              <a:custGeom>
                <a:avLst/>
                <a:gdLst/>
                <a:ahLst/>
                <a:cxnLst/>
                <a:rect l="l" t="t" r="r" b="b"/>
                <a:pathLst>
                  <a:path w="12056" h="6002" extrusionOk="0">
                    <a:moveTo>
                      <a:pt x="10631" y="1"/>
                    </a:moveTo>
                    <a:lnTo>
                      <a:pt x="45" y="1824"/>
                    </a:lnTo>
                    <a:lnTo>
                      <a:pt x="21" y="3146"/>
                    </a:lnTo>
                    <a:cubicBezTo>
                      <a:pt x="0" y="4720"/>
                      <a:pt x="1294" y="6002"/>
                      <a:pt x="2789" y="6002"/>
                    </a:cubicBezTo>
                    <a:cubicBezTo>
                      <a:pt x="2937" y="6002"/>
                      <a:pt x="3087" y="5989"/>
                      <a:pt x="3237" y="5963"/>
                    </a:cubicBezTo>
                    <a:lnTo>
                      <a:pt x="9403" y="4907"/>
                    </a:lnTo>
                    <a:cubicBezTo>
                      <a:pt x="11164" y="4602"/>
                      <a:pt x="12056" y="2653"/>
                      <a:pt x="11187" y="1026"/>
                    </a:cubicBezTo>
                    <a:lnTo>
                      <a:pt x="10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8;p34"/>
              <p:cNvSpPr/>
              <p:nvPr/>
            </p:nvSpPr>
            <p:spPr>
              <a:xfrm>
                <a:off x="4763975" y="2173350"/>
                <a:ext cx="258625" cy="160425"/>
              </a:xfrm>
              <a:custGeom>
                <a:avLst/>
                <a:gdLst/>
                <a:ahLst/>
                <a:cxnLst/>
                <a:rect l="l" t="t" r="r" b="b"/>
                <a:pathLst>
                  <a:path w="10345" h="6417" extrusionOk="0">
                    <a:moveTo>
                      <a:pt x="8968" y="0"/>
                    </a:moveTo>
                    <a:lnTo>
                      <a:pt x="1" y="1549"/>
                    </a:lnTo>
                    <a:lnTo>
                      <a:pt x="56" y="3044"/>
                    </a:lnTo>
                    <a:cubicBezTo>
                      <a:pt x="129" y="4870"/>
                      <a:pt x="1375" y="6417"/>
                      <a:pt x="2692" y="6417"/>
                    </a:cubicBezTo>
                    <a:cubicBezTo>
                      <a:pt x="2786" y="6417"/>
                      <a:pt x="2880" y="6409"/>
                      <a:pt x="2974" y="6393"/>
                    </a:cubicBezTo>
                    <a:lnTo>
                      <a:pt x="8201" y="5493"/>
                    </a:lnTo>
                    <a:cubicBezTo>
                      <a:pt x="9688" y="5235"/>
                      <a:pt x="10345" y="3075"/>
                      <a:pt x="9500" y="1189"/>
                    </a:cubicBezTo>
                    <a:lnTo>
                      <a:pt x="8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9;p34"/>
              <p:cNvSpPr/>
              <p:nvPr/>
            </p:nvSpPr>
            <p:spPr>
              <a:xfrm>
                <a:off x="4629200" y="1716100"/>
                <a:ext cx="368375" cy="276075"/>
              </a:xfrm>
              <a:custGeom>
                <a:avLst/>
                <a:gdLst/>
                <a:ahLst/>
                <a:cxnLst/>
                <a:rect l="l" t="t" r="r" b="b"/>
                <a:pathLst>
                  <a:path w="14735" h="11043" extrusionOk="0">
                    <a:moveTo>
                      <a:pt x="6533" y="0"/>
                    </a:moveTo>
                    <a:cubicBezTo>
                      <a:pt x="6356" y="0"/>
                      <a:pt x="6175" y="19"/>
                      <a:pt x="5994" y="59"/>
                    </a:cubicBezTo>
                    <a:cubicBezTo>
                      <a:pt x="5102" y="255"/>
                      <a:pt x="4422" y="896"/>
                      <a:pt x="4148" y="1702"/>
                    </a:cubicBezTo>
                    <a:cubicBezTo>
                      <a:pt x="3844" y="1492"/>
                      <a:pt x="3479" y="1369"/>
                      <a:pt x="3099" y="1369"/>
                    </a:cubicBezTo>
                    <a:cubicBezTo>
                      <a:pt x="2970" y="1369"/>
                      <a:pt x="2839" y="1383"/>
                      <a:pt x="2708" y="1413"/>
                    </a:cubicBezTo>
                    <a:cubicBezTo>
                      <a:pt x="1714" y="1624"/>
                      <a:pt x="1089" y="2602"/>
                      <a:pt x="1308" y="3588"/>
                    </a:cubicBezTo>
                    <a:cubicBezTo>
                      <a:pt x="1323" y="3682"/>
                      <a:pt x="1355" y="3768"/>
                      <a:pt x="1386" y="3854"/>
                    </a:cubicBezTo>
                    <a:cubicBezTo>
                      <a:pt x="619" y="4050"/>
                      <a:pt x="134" y="4816"/>
                      <a:pt x="306" y="5599"/>
                    </a:cubicBezTo>
                    <a:cubicBezTo>
                      <a:pt x="361" y="5873"/>
                      <a:pt x="502" y="6107"/>
                      <a:pt x="682" y="6303"/>
                    </a:cubicBezTo>
                    <a:cubicBezTo>
                      <a:pt x="220" y="6757"/>
                      <a:pt x="1" y="7438"/>
                      <a:pt x="142" y="8118"/>
                    </a:cubicBezTo>
                    <a:cubicBezTo>
                      <a:pt x="345" y="9034"/>
                      <a:pt x="1151" y="9668"/>
                      <a:pt x="2051" y="9675"/>
                    </a:cubicBezTo>
                    <a:cubicBezTo>
                      <a:pt x="2249" y="10487"/>
                      <a:pt x="3059" y="11043"/>
                      <a:pt x="3994" y="11043"/>
                    </a:cubicBezTo>
                    <a:cubicBezTo>
                      <a:pt x="4132" y="11043"/>
                      <a:pt x="4272" y="11031"/>
                      <a:pt x="4414" y="11005"/>
                    </a:cubicBezTo>
                    <a:lnTo>
                      <a:pt x="11315" y="9793"/>
                    </a:lnTo>
                    <a:cubicBezTo>
                      <a:pt x="12293" y="9621"/>
                      <a:pt x="12966" y="8791"/>
                      <a:pt x="12817" y="7946"/>
                    </a:cubicBezTo>
                    <a:lnTo>
                      <a:pt x="12724" y="7391"/>
                    </a:lnTo>
                    <a:cubicBezTo>
                      <a:pt x="12810" y="7383"/>
                      <a:pt x="12903" y="7375"/>
                      <a:pt x="12990" y="7351"/>
                    </a:cubicBezTo>
                    <a:cubicBezTo>
                      <a:pt x="14054" y="7117"/>
                      <a:pt x="14734" y="6068"/>
                      <a:pt x="14500" y="5004"/>
                    </a:cubicBezTo>
                    <a:cubicBezTo>
                      <a:pt x="14343" y="4284"/>
                      <a:pt x="13819" y="3744"/>
                      <a:pt x="13162" y="3533"/>
                    </a:cubicBezTo>
                    <a:cubicBezTo>
                      <a:pt x="13216" y="3322"/>
                      <a:pt x="13224" y="3087"/>
                      <a:pt x="13177" y="2852"/>
                    </a:cubicBezTo>
                    <a:cubicBezTo>
                      <a:pt x="13029" y="2163"/>
                      <a:pt x="12419" y="1689"/>
                      <a:pt x="11741" y="1689"/>
                    </a:cubicBezTo>
                    <a:cubicBezTo>
                      <a:pt x="11634" y="1689"/>
                      <a:pt x="11525" y="1701"/>
                      <a:pt x="11417" y="1726"/>
                    </a:cubicBezTo>
                    <a:cubicBezTo>
                      <a:pt x="11354" y="1734"/>
                      <a:pt x="11299" y="1757"/>
                      <a:pt x="11237" y="1773"/>
                    </a:cubicBezTo>
                    <a:cubicBezTo>
                      <a:pt x="11237" y="1757"/>
                      <a:pt x="11229" y="1741"/>
                      <a:pt x="11229" y="1726"/>
                    </a:cubicBezTo>
                    <a:cubicBezTo>
                      <a:pt x="11039" y="862"/>
                      <a:pt x="10281" y="276"/>
                      <a:pt x="9434" y="276"/>
                    </a:cubicBezTo>
                    <a:cubicBezTo>
                      <a:pt x="9306" y="276"/>
                      <a:pt x="9176" y="290"/>
                      <a:pt x="9046" y="317"/>
                    </a:cubicBezTo>
                    <a:cubicBezTo>
                      <a:pt x="8757" y="388"/>
                      <a:pt x="8490" y="521"/>
                      <a:pt x="8271" y="701"/>
                    </a:cubicBezTo>
                    <a:cubicBezTo>
                      <a:pt x="7809" y="263"/>
                      <a:pt x="7191" y="0"/>
                      <a:pt x="6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0;p34"/>
              <p:cNvSpPr/>
              <p:nvPr/>
            </p:nvSpPr>
            <p:spPr>
              <a:xfrm>
                <a:off x="4644850" y="1836700"/>
                <a:ext cx="336875" cy="227300"/>
              </a:xfrm>
              <a:custGeom>
                <a:avLst/>
                <a:gdLst/>
                <a:ahLst/>
                <a:cxnLst/>
                <a:rect l="l" t="t" r="r" b="b"/>
                <a:pathLst>
                  <a:path w="13475" h="9092" extrusionOk="0">
                    <a:moveTo>
                      <a:pt x="7747" y="0"/>
                    </a:moveTo>
                    <a:cubicBezTo>
                      <a:pt x="7802" y="830"/>
                      <a:pt x="7239" y="1596"/>
                      <a:pt x="6401" y="1776"/>
                    </a:cubicBezTo>
                    <a:cubicBezTo>
                      <a:pt x="6277" y="1803"/>
                      <a:pt x="6154" y="1816"/>
                      <a:pt x="6032" y="1816"/>
                    </a:cubicBezTo>
                    <a:cubicBezTo>
                      <a:pt x="5518" y="1816"/>
                      <a:pt x="5042" y="1585"/>
                      <a:pt x="4719" y="1205"/>
                    </a:cubicBezTo>
                    <a:cubicBezTo>
                      <a:pt x="4711" y="1878"/>
                      <a:pt x="4242" y="2481"/>
                      <a:pt x="3553" y="2629"/>
                    </a:cubicBezTo>
                    <a:cubicBezTo>
                      <a:pt x="3449" y="2652"/>
                      <a:pt x="3344" y="2663"/>
                      <a:pt x="3242" y="2663"/>
                    </a:cubicBezTo>
                    <a:cubicBezTo>
                      <a:pt x="2775" y="2663"/>
                      <a:pt x="2342" y="2439"/>
                      <a:pt x="2067" y="2074"/>
                    </a:cubicBezTo>
                    <a:lnTo>
                      <a:pt x="2067" y="2074"/>
                    </a:lnTo>
                    <a:cubicBezTo>
                      <a:pt x="2067" y="2230"/>
                      <a:pt x="2082" y="2387"/>
                      <a:pt x="2106" y="2543"/>
                    </a:cubicBezTo>
                    <a:lnTo>
                      <a:pt x="2113" y="2574"/>
                    </a:lnTo>
                    <a:lnTo>
                      <a:pt x="1347" y="2684"/>
                    </a:lnTo>
                    <a:cubicBezTo>
                      <a:pt x="549" y="2801"/>
                      <a:pt x="1" y="3537"/>
                      <a:pt x="110" y="4335"/>
                    </a:cubicBezTo>
                    <a:lnTo>
                      <a:pt x="134" y="4484"/>
                    </a:lnTo>
                    <a:cubicBezTo>
                      <a:pt x="241" y="5210"/>
                      <a:pt x="860" y="5736"/>
                      <a:pt x="1572" y="5736"/>
                    </a:cubicBezTo>
                    <a:cubicBezTo>
                      <a:pt x="1642" y="5736"/>
                      <a:pt x="1713" y="5730"/>
                      <a:pt x="1785" y="5720"/>
                    </a:cubicBezTo>
                    <a:lnTo>
                      <a:pt x="2559" y="5610"/>
                    </a:lnTo>
                    <a:cubicBezTo>
                      <a:pt x="3014" y="7641"/>
                      <a:pt x="4840" y="9092"/>
                      <a:pt x="6899" y="9092"/>
                    </a:cubicBezTo>
                    <a:cubicBezTo>
                      <a:pt x="7109" y="9092"/>
                      <a:pt x="7322" y="9076"/>
                      <a:pt x="7536" y="9045"/>
                    </a:cubicBezTo>
                    <a:lnTo>
                      <a:pt x="8005" y="8983"/>
                    </a:lnTo>
                    <a:cubicBezTo>
                      <a:pt x="10314" y="8646"/>
                      <a:pt x="11965" y="6573"/>
                      <a:pt x="11808" y="4280"/>
                    </a:cubicBezTo>
                    <a:lnTo>
                      <a:pt x="12129" y="4233"/>
                    </a:lnTo>
                    <a:cubicBezTo>
                      <a:pt x="12919" y="4116"/>
                      <a:pt x="13475" y="3380"/>
                      <a:pt x="13357" y="2582"/>
                    </a:cubicBezTo>
                    <a:lnTo>
                      <a:pt x="13342" y="2426"/>
                    </a:lnTo>
                    <a:cubicBezTo>
                      <a:pt x="13235" y="1706"/>
                      <a:pt x="12609" y="1182"/>
                      <a:pt x="11902" y="1182"/>
                    </a:cubicBezTo>
                    <a:cubicBezTo>
                      <a:pt x="11832" y="1182"/>
                      <a:pt x="11762" y="1187"/>
                      <a:pt x="11691" y="1197"/>
                    </a:cubicBezTo>
                    <a:lnTo>
                      <a:pt x="11487" y="1221"/>
                    </a:lnTo>
                    <a:cubicBezTo>
                      <a:pt x="11292" y="1385"/>
                      <a:pt x="11057" y="1502"/>
                      <a:pt x="10791" y="1565"/>
                    </a:cubicBezTo>
                    <a:cubicBezTo>
                      <a:pt x="10673" y="1590"/>
                      <a:pt x="10556" y="1602"/>
                      <a:pt x="10441" y="1602"/>
                    </a:cubicBezTo>
                    <a:cubicBezTo>
                      <a:pt x="9695" y="1602"/>
                      <a:pt x="9024" y="1097"/>
                      <a:pt x="8835" y="344"/>
                    </a:cubicBezTo>
                    <a:cubicBezTo>
                      <a:pt x="8760" y="359"/>
                      <a:pt x="8684" y="366"/>
                      <a:pt x="8610" y="366"/>
                    </a:cubicBezTo>
                    <a:cubicBezTo>
                      <a:pt x="8282" y="366"/>
                      <a:pt x="7970" y="230"/>
                      <a:pt x="7747"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1;p34"/>
              <p:cNvSpPr/>
              <p:nvPr/>
            </p:nvSpPr>
            <p:spPr>
              <a:xfrm>
                <a:off x="4704725" y="1917875"/>
                <a:ext cx="243150" cy="146125"/>
              </a:xfrm>
              <a:custGeom>
                <a:avLst/>
                <a:gdLst/>
                <a:ahLst/>
                <a:cxnLst/>
                <a:rect l="l" t="t" r="r" b="b"/>
                <a:pathLst>
                  <a:path w="9726" h="5845" extrusionOk="0">
                    <a:moveTo>
                      <a:pt x="9280" y="0"/>
                    </a:moveTo>
                    <a:lnTo>
                      <a:pt x="9289" y="66"/>
                    </a:lnTo>
                    <a:lnTo>
                      <a:pt x="9289" y="66"/>
                    </a:lnTo>
                    <a:cubicBezTo>
                      <a:pt x="9286" y="44"/>
                      <a:pt x="9283" y="22"/>
                      <a:pt x="9280" y="0"/>
                    </a:cubicBezTo>
                    <a:close/>
                    <a:moveTo>
                      <a:pt x="9289" y="66"/>
                    </a:moveTo>
                    <a:lnTo>
                      <a:pt x="9289" y="66"/>
                    </a:lnTo>
                    <a:cubicBezTo>
                      <a:pt x="9593" y="2459"/>
                      <a:pt x="7904" y="4683"/>
                      <a:pt x="5509" y="5031"/>
                    </a:cubicBezTo>
                    <a:lnTo>
                      <a:pt x="5039" y="5102"/>
                    </a:lnTo>
                    <a:cubicBezTo>
                      <a:pt x="4829" y="5132"/>
                      <a:pt x="4619" y="5146"/>
                      <a:pt x="4412" y="5146"/>
                    </a:cubicBezTo>
                    <a:cubicBezTo>
                      <a:pt x="2241" y="5146"/>
                      <a:pt x="322" y="3545"/>
                      <a:pt x="0" y="1331"/>
                    </a:cubicBezTo>
                    <a:lnTo>
                      <a:pt x="0" y="1331"/>
                    </a:lnTo>
                    <a:lnTo>
                      <a:pt x="102" y="2035"/>
                    </a:lnTo>
                    <a:cubicBezTo>
                      <a:pt x="423" y="4239"/>
                      <a:pt x="2330" y="5844"/>
                      <a:pt x="4503" y="5844"/>
                    </a:cubicBezTo>
                    <a:cubicBezTo>
                      <a:pt x="4713" y="5844"/>
                      <a:pt x="4926" y="5829"/>
                      <a:pt x="5141" y="5798"/>
                    </a:cubicBezTo>
                    <a:lnTo>
                      <a:pt x="5610" y="5736"/>
                    </a:lnTo>
                    <a:cubicBezTo>
                      <a:pt x="8028" y="5384"/>
                      <a:pt x="9726" y="3114"/>
                      <a:pt x="9374" y="697"/>
                    </a:cubicBezTo>
                    <a:lnTo>
                      <a:pt x="9289" y="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2;p34"/>
              <p:cNvSpPr/>
              <p:nvPr/>
            </p:nvSpPr>
            <p:spPr>
              <a:xfrm>
                <a:off x="4745425" y="1894675"/>
                <a:ext cx="39525" cy="26550"/>
              </a:xfrm>
              <a:custGeom>
                <a:avLst/>
                <a:gdLst/>
                <a:ahLst/>
                <a:cxnLst/>
                <a:rect l="l" t="t" r="r" b="b"/>
                <a:pathLst>
                  <a:path w="1581" h="1062" extrusionOk="0">
                    <a:moveTo>
                      <a:pt x="1129" y="1"/>
                    </a:moveTo>
                    <a:cubicBezTo>
                      <a:pt x="963" y="1"/>
                      <a:pt x="759" y="45"/>
                      <a:pt x="555" y="162"/>
                    </a:cubicBezTo>
                    <a:cubicBezTo>
                      <a:pt x="219" y="349"/>
                      <a:pt x="47" y="623"/>
                      <a:pt x="23" y="803"/>
                    </a:cubicBezTo>
                    <a:cubicBezTo>
                      <a:pt x="1" y="982"/>
                      <a:pt x="85" y="1062"/>
                      <a:pt x="188" y="1062"/>
                    </a:cubicBezTo>
                    <a:cubicBezTo>
                      <a:pt x="193" y="1062"/>
                      <a:pt x="198" y="1062"/>
                      <a:pt x="203" y="1061"/>
                    </a:cubicBezTo>
                    <a:cubicBezTo>
                      <a:pt x="320" y="1046"/>
                      <a:pt x="430" y="967"/>
                      <a:pt x="540" y="897"/>
                    </a:cubicBezTo>
                    <a:cubicBezTo>
                      <a:pt x="649" y="827"/>
                      <a:pt x="766" y="764"/>
                      <a:pt x="868" y="701"/>
                    </a:cubicBezTo>
                    <a:cubicBezTo>
                      <a:pt x="970" y="647"/>
                      <a:pt x="1087" y="584"/>
                      <a:pt x="1205" y="529"/>
                    </a:cubicBezTo>
                    <a:cubicBezTo>
                      <a:pt x="1322" y="467"/>
                      <a:pt x="1447" y="412"/>
                      <a:pt x="1518" y="326"/>
                    </a:cubicBezTo>
                    <a:cubicBezTo>
                      <a:pt x="1580" y="240"/>
                      <a:pt x="1557" y="115"/>
                      <a:pt x="1385" y="44"/>
                    </a:cubicBezTo>
                    <a:cubicBezTo>
                      <a:pt x="1319" y="17"/>
                      <a:pt x="1231" y="1"/>
                      <a:pt x="1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3;p34"/>
              <p:cNvSpPr/>
              <p:nvPr/>
            </p:nvSpPr>
            <p:spPr>
              <a:xfrm>
                <a:off x="4850050" y="1876925"/>
                <a:ext cx="42475" cy="17100"/>
              </a:xfrm>
              <a:custGeom>
                <a:avLst/>
                <a:gdLst/>
                <a:ahLst/>
                <a:cxnLst/>
                <a:rect l="l" t="t" r="r" b="b"/>
                <a:pathLst>
                  <a:path w="1699" h="684" extrusionOk="0">
                    <a:moveTo>
                      <a:pt x="746" y="1"/>
                    </a:moveTo>
                    <a:cubicBezTo>
                      <a:pt x="459" y="1"/>
                      <a:pt x="233" y="106"/>
                      <a:pt x="126" y="206"/>
                    </a:cubicBezTo>
                    <a:cubicBezTo>
                      <a:pt x="1" y="339"/>
                      <a:pt x="24" y="457"/>
                      <a:pt x="118" y="504"/>
                    </a:cubicBezTo>
                    <a:cubicBezTo>
                      <a:pt x="204" y="559"/>
                      <a:pt x="337" y="566"/>
                      <a:pt x="462" y="574"/>
                    </a:cubicBezTo>
                    <a:cubicBezTo>
                      <a:pt x="588" y="582"/>
                      <a:pt x="721" y="590"/>
                      <a:pt x="830" y="606"/>
                    </a:cubicBezTo>
                    <a:cubicBezTo>
                      <a:pt x="940" y="613"/>
                      <a:pt x="1065" y="637"/>
                      <a:pt x="1190" y="652"/>
                    </a:cubicBezTo>
                    <a:cubicBezTo>
                      <a:pt x="1272" y="668"/>
                      <a:pt x="1354" y="683"/>
                      <a:pt x="1429" y="683"/>
                    </a:cubicBezTo>
                    <a:cubicBezTo>
                      <a:pt x="1469" y="683"/>
                      <a:pt x="1507" y="679"/>
                      <a:pt x="1542" y="668"/>
                    </a:cubicBezTo>
                    <a:cubicBezTo>
                      <a:pt x="1644" y="645"/>
                      <a:pt x="1699" y="535"/>
                      <a:pt x="1605" y="379"/>
                    </a:cubicBezTo>
                    <a:cubicBezTo>
                      <a:pt x="1519" y="230"/>
                      <a:pt x="1268" y="50"/>
                      <a:pt x="901" y="11"/>
                    </a:cubicBezTo>
                    <a:cubicBezTo>
                      <a:pt x="847" y="4"/>
                      <a:pt x="796" y="1"/>
                      <a:pt x="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34;p34"/>
              <p:cNvSpPr/>
              <p:nvPr/>
            </p:nvSpPr>
            <p:spPr>
              <a:xfrm>
                <a:off x="4767500" y="1938925"/>
                <a:ext cx="25650" cy="11650"/>
              </a:xfrm>
              <a:custGeom>
                <a:avLst/>
                <a:gdLst/>
                <a:ahLst/>
                <a:cxnLst/>
                <a:rect l="l" t="t" r="r" b="b"/>
                <a:pathLst>
                  <a:path w="1026" h="466" extrusionOk="0">
                    <a:moveTo>
                      <a:pt x="617" y="0"/>
                    </a:moveTo>
                    <a:cubicBezTo>
                      <a:pt x="453" y="0"/>
                      <a:pt x="255" y="62"/>
                      <a:pt x="56" y="254"/>
                    </a:cubicBezTo>
                    <a:cubicBezTo>
                      <a:pt x="9" y="301"/>
                      <a:pt x="1" y="379"/>
                      <a:pt x="48" y="426"/>
                    </a:cubicBezTo>
                    <a:cubicBezTo>
                      <a:pt x="71" y="449"/>
                      <a:pt x="110" y="465"/>
                      <a:pt x="142" y="465"/>
                    </a:cubicBezTo>
                    <a:cubicBezTo>
                      <a:pt x="173" y="465"/>
                      <a:pt x="196" y="457"/>
                      <a:pt x="220" y="434"/>
                    </a:cubicBezTo>
                    <a:cubicBezTo>
                      <a:pt x="378" y="287"/>
                      <a:pt x="515" y="247"/>
                      <a:pt x="618" y="247"/>
                    </a:cubicBezTo>
                    <a:cubicBezTo>
                      <a:pt x="728" y="247"/>
                      <a:pt x="798" y="293"/>
                      <a:pt x="815" y="301"/>
                    </a:cubicBezTo>
                    <a:cubicBezTo>
                      <a:pt x="837" y="320"/>
                      <a:pt x="863" y="328"/>
                      <a:pt x="889" y="328"/>
                    </a:cubicBezTo>
                    <a:cubicBezTo>
                      <a:pt x="926" y="328"/>
                      <a:pt x="963" y="310"/>
                      <a:pt x="987" y="277"/>
                    </a:cubicBezTo>
                    <a:cubicBezTo>
                      <a:pt x="1026" y="222"/>
                      <a:pt x="1018" y="152"/>
                      <a:pt x="963" y="105"/>
                    </a:cubicBezTo>
                    <a:cubicBezTo>
                      <a:pt x="892" y="53"/>
                      <a:pt x="769" y="0"/>
                      <a:pt x="617"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35;p34"/>
              <p:cNvSpPr/>
              <p:nvPr/>
            </p:nvSpPr>
            <p:spPr>
              <a:xfrm>
                <a:off x="4861000" y="1921100"/>
                <a:ext cx="25650" cy="11475"/>
              </a:xfrm>
              <a:custGeom>
                <a:avLst/>
                <a:gdLst/>
                <a:ahLst/>
                <a:cxnLst/>
                <a:rect l="l" t="t" r="r" b="b"/>
                <a:pathLst>
                  <a:path w="1026" h="459" extrusionOk="0">
                    <a:moveTo>
                      <a:pt x="614" y="0"/>
                    </a:moveTo>
                    <a:cubicBezTo>
                      <a:pt x="450" y="0"/>
                      <a:pt x="254" y="61"/>
                      <a:pt x="56" y="247"/>
                    </a:cubicBezTo>
                    <a:cubicBezTo>
                      <a:pt x="1" y="294"/>
                      <a:pt x="1" y="372"/>
                      <a:pt x="48" y="427"/>
                    </a:cubicBezTo>
                    <a:cubicBezTo>
                      <a:pt x="71" y="450"/>
                      <a:pt x="103" y="458"/>
                      <a:pt x="134" y="458"/>
                    </a:cubicBezTo>
                    <a:cubicBezTo>
                      <a:pt x="165" y="458"/>
                      <a:pt x="197" y="450"/>
                      <a:pt x="220" y="427"/>
                    </a:cubicBezTo>
                    <a:cubicBezTo>
                      <a:pt x="373" y="281"/>
                      <a:pt x="508" y="241"/>
                      <a:pt x="611" y="241"/>
                    </a:cubicBezTo>
                    <a:cubicBezTo>
                      <a:pt x="724" y="241"/>
                      <a:pt x="798" y="289"/>
                      <a:pt x="815" y="302"/>
                    </a:cubicBezTo>
                    <a:cubicBezTo>
                      <a:pt x="838" y="318"/>
                      <a:pt x="863" y="326"/>
                      <a:pt x="888" y="326"/>
                    </a:cubicBezTo>
                    <a:cubicBezTo>
                      <a:pt x="924" y="326"/>
                      <a:pt x="959" y="310"/>
                      <a:pt x="987" y="278"/>
                    </a:cubicBezTo>
                    <a:cubicBezTo>
                      <a:pt x="1026" y="223"/>
                      <a:pt x="1010" y="145"/>
                      <a:pt x="963" y="106"/>
                    </a:cubicBezTo>
                    <a:cubicBezTo>
                      <a:pt x="892" y="53"/>
                      <a:pt x="767" y="0"/>
                      <a:pt x="614"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6;p34"/>
              <p:cNvSpPr/>
              <p:nvPr/>
            </p:nvSpPr>
            <p:spPr>
              <a:xfrm>
                <a:off x="4785925" y="1960125"/>
                <a:ext cx="76200" cy="41875"/>
              </a:xfrm>
              <a:custGeom>
                <a:avLst/>
                <a:gdLst/>
                <a:ahLst/>
                <a:cxnLst/>
                <a:rect l="l" t="t" r="r" b="b"/>
                <a:pathLst>
                  <a:path w="3048" h="1675" extrusionOk="0">
                    <a:moveTo>
                      <a:pt x="633" y="0"/>
                    </a:moveTo>
                    <a:cubicBezTo>
                      <a:pt x="1" y="0"/>
                      <a:pt x="288" y="1675"/>
                      <a:pt x="1385" y="1675"/>
                    </a:cubicBezTo>
                    <a:cubicBezTo>
                      <a:pt x="1428" y="1675"/>
                      <a:pt x="1472" y="1672"/>
                      <a:pt x="1517" y="1667"/>
                    </a:cubicBezTo>
                    <a:cubicBezTo>
                      <a:pt x="2695" y="1536"/>
                      <a:pt x="3047" y="164"/>
                      <a:pt x="2299" y="164"/>
                    </a:cubicBezTo>
                    <a:cubicBezTo>
                      <a:pt x="2286" y="164"/>
                      <a:pt x="2274" y="164"/>
                      <a:pt x="2261" y="165"/>
                    </a:cubicBezTo>
                    <a:cubicBezTo>
                      <a:pt x="2173" y="171"/>
                      <a:pt x="2084" y="174"/>
                      <a:pt x="1997" y="174"/>
                    </a:cubicBezTo>
                    <a:cubicBezTo>
                      <a:pt x="1295" y="174"/>
                      <a:pt x="633" y="0"/>
                      <a:pt x="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7;p34"/>
              <p:cNvSpPr/>
              <p:nvPr/>
            </p:nvSpPr>
            <p:spPr>
              <a:xfrm>
                <a:off x="4805850" y="1975150"/>
                <a:ext cx="16075" cy="18050"/>
              </a:xfrm>
              <a:custGeom>
                <a:avLst/>
                <a:gdLst/>
                <a:ahLst/>
                <a:cxnLst/>
                <a:rect l="l" t="t" r="r" b="b"/>
                <a:pathLst>
                  <a:path w="643" h="722" extrusionOk="0">
                    <a:moveTo>
                      <a:pt x="80" y="1"/>
                    </a:moveTo>
                    <a:cubicBezTo>
                      <a:pt x="40" y="1"/>
                      <a:pt x="8" y="30"/>
                      <a:pt x="8" y="72"/>
                    </a:cubicBezTo>
                    <a:cubicBezTo>
                      <a:pt x="0" y="119"/>
                      <a:pt x="32" y="158"/>
                      <a:pt x="79" y="166"/>
                    </a:cubicBezTo>
                    <a:cubicBezTo>
                      <a:pt x="196" y="174"/>
                      <a:pt x="298" y="229"/>
                      <a:pt x="368" y="323"/>
                    </a:cubicBezTo>
                    <a:cubicBezTo>
                      <a:pt x="439" y="409"/>
                      <a:pt x="470" y="518"/>
                      <a:pt x="462" y="636"/>
                    </a:cubicBezTo>
                    <a:cubicBezTo>
                      <a:pt x="454" y="675"/>
                      <a:pt x="486" y="722"/>
                      <a:pt x="532" y="722"/>
                    </a:cubicBezTo>
                    <a:lnTo>
                      <a:pt x="540" y="722"/>
                    </a:lnTo>
                    <a:cubicBezTo>
                      <a:pt x="579" y="722"/>
                      <a:pt x="619" y="690"/>
                      <a:pt x="626" y="651"/>
                    </a:cubicBezTo>
                    <a:cubicBezTo>
                      <a:pt x="642" y="495"/>
                      <a:pt x="595" y="338"/>
                      <a:pt x="493" y="213"/>
                    </a:cubicBezTo>
                    <a:cubicBezTo>
                      <a:pt x="392" y="96"/>
                      <a:pt x="251" y="18"/>
                      <a:pt x="94" y="2"/>
                    </a:cubicBezTo>
                    <a:cubicBezTo>
                      <a:pt x="89" y="1"/>
                      <a:pt x="85" y="1"/>
                      <a:pt x="80"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8;p34"/>
              <p:cNvSpPr/>
              <p:nvPr/>
            </p:nvSpPr>
            <p:spPr>
              <a:xfrm>
                <a:off x="4821100" y="2006875"/>
                <a:ext cx="24675" cy="9800"/>
              </a:xfrm>
              <a:custGeom>
                <a:avLst/>
                <a:gdLst/>
                <a:ahLst/>
                <a:cxnLst/>
                <a:rect l="l" t="t" r="r" b="b"/>
                <a:pathLst>
                  <a:path w="987" h="392" extrusionOk="0">
                    <a:moveTo>
                      <a:pt x="512" y="0"/>
                    </a:moveTo>
                    <a:cubicBezTo>
                      <a:pt x="371" y="0"/>
                      <a:pt x="209" y="41"/>
                      <a:pt x="56" y="173"/>
                    </a:cubicBezTo>
                    <a:cubicBezTo>
                      <a:pt x="1" y="220"/>
                      <a:pt x="1" y="298"/>
                      <a:pt x="40" y="353"/>
                    </a:cubicBezTo>
                    <a:cubicBezTo>
                      <a:pt x="63" y="376"/>
                      <a:pt x="102" y="392"/>
                      <a:pt x="134" y="392"/>
                    </a:cubicBezTo>
                    <a:cubicBezTo>
                      <a:pt x="165" y="392"/>
                      <a:pt x="196" y="384"/>
                      <a:pt x="212" y="360"/>
                    </a:cubicBezTo>
                    <a:cubicBezTo>
                      <a:pt x="314" y="274"/>
                      <a:pt x="423" y="247"/>
                      <a:pt x="517" y="247"/>
                    </a:cubicBezTo>
                    <a:cubicBezTo>
                      <a:pt x="662" y="247"/>
                      <a:pt x="774" y="309"/>
                      <a:pt x="783" y="313"/>
                    </a:cubicBezTo>
                    <a:cubicBezTo>
                      <a:pt x="805" y="324"/>
                      <a:pt x="827" y="329"/>
                      <a:pt x="849" y="329"/>
                    </a:cubicBezTo>
                    <a:cubicBezTo>
                      <a:pt x="890" y="329"/>
                      <a:pt x="930" y="310"/>
                      <a:pt x="955" y="274"/>
                    </a:cubicBezTo>
                    <a:cubicBezTo>
                      <a:pt x="987" y="212"/>
                      <a:pt x="963" y="133"/>
                      <a:pt x="908" y="102"/>
                    </a:cubicBezTo>
                    <a:cubicBezTo>
                      <a:pt x="899" y="97"/>
                      <a:pt x="730" y="0"/>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9;p34"/>
              <p:cNvSpPr/>
              <p:nvPr/>
            </p:nvSpPr>
            <p:spPr>
              <a:xfrm>
                <a:off x="4819925" y="1899875"/>
                <a:ext cx="25275" cy="53025"/>
              </a:xfrm>
              <a:custGeom>
                <a:avLst/>
                <a:gdLst/>
                <a:ahLst/>
                <a:cxnLst/>
                <a:rect l="l" t="t" r="r" b="b"/>
                <a:pathLst>
                  <a:path w="1011" h="2121" extrusionOk="0">
                    <a:moveTo>
                      <a:pt x="118" y="0"/>
                    </a:moveTo>
                    <a:cubicBezTo>
                      <a:pt x="56" y="8"/>
                      <a:pt x="1" y="63"/>
                      <a:pt x="1" y="126"/>
                    </a:cubicBezTo>
                    <a:lnTo>
                      <a:pt x="40" y="932"/>
                    </a:lnTo>
                    <a:cubicBezTo>
                      <a:pt x="40" y="1018"/>
                      <a:pt x="79" y="1104"/>
                      <a:pt x="149" y="1159"/>
                    </a:cubicBezTo>
                    <a:cubicBezTo>
                      <a:pt x="211" y="1206"/>
                      <a:pt x="285" y="1230"/>
                      <a:pt x="365" y="1230"/>
                    </a:cubicBezTo>
                    <a:cubicBezTo>
                      <a:pt x="376" y="1230"/>
                      <a:pt x="388" y="1230"/>
                      <a:pt x="400" y="1229"/>
                    </a:cubicBezTo>
                    <a:lnTo>
                      <a:pt x="564" y="1205"/>
                    </a:lnTo>
                    <a:cubicBezTo>
                      <a:pt x="572" y="1204"/>
                      <a:pt x="580" y="1203"/>
                      <a:pt x="588" y="1203"/>
                    </a:cubicBezTo>
                    <a:cubicBezTo>
                      <a:pt x="627" y="1203"/>
                      <a:pt x="665" y="1219"/>
                      <a:pt x="697" y="1245"/>
                    </a:cubicBezTo>
                    <a:cubicBezTo>
                      <a:pt x="736" y="1276"/>
                      <a:pt x="760" y="1323"/>
                      <a:pt x="760" y="1370"/>
                    </a:cubicBezTo>
                    <a:lnTo>
                      <a:pt x="760" y="1378"/>
                    </a:lnTo>
                    <a:cubicBezTo>
                      <a:pt x="760" y="1644"/>
                      <a:pt x="564" y="1863"/>
                      <a:pt x="306" y="1878"/>
                    </a:cubicBezTo>
                    <a:cubicBezTo>
                      <a:pt x="236" y="1886"/>
                      <a:pt x="189" y="1941"/>
                      <a:pt x="189" y="2011"/>
                    </a:cubicBezTo>
                    <a:cubicBezTo>
                      <a:pt x="196" y="2074"/>
                      <a:pt x="251" y="2121"/>
                      <a:pt x="314" y="2121"/>
                    </a:cubicBezTo>
                    <a:lnTo>
                      <a:pt x="322" y="2121"/>
                    </a:lnTo>
                    <a:cubicBezTo>
                      <a:pt x="713" y="2097"/>
                      <a:pt x="1010" y="1769"/>
                      <a:pt x="1002" y="1378"/>
                    </a:cubicBezTo>
                    <a:lnTo>
                      <a:pt x="1002" y="1362"/>
                    </a:lnTo>
                    <a:cubicBezTo>
                      <a:pt x="1002" y="1245"/>
                      <a:pt x="948" y="1135"/>
                      <a:pt x="861" y="1057"/>
                    </a:cubicBezTo>
                    <a:cubicBezTo>
                      <a:pt x="786" y="994"/>
                      <a:pt x="695" y="956"/>
                      <a:pt x="601" y="956"/>
                    </a:cubicBezTo>
                    <a:cubicBezTo>
                      <a:pt x="579" y="956"/>
                      <a:pt x="556" y="958"/>
                      <a:pt x="533" y="963"/>
                    </a:cubicBezTo>
                    <a:lnTo>
                      <a:pt x="361" y="986"/>
                    </a:lnTo>
                    <a:cubicBezTo>
                      <a:pt x="337" y="986"/>
                      <a:pt x="314" y="979"/>
                      <a:pt x="306" y="971"/>
                    </a:cubicBezTo>
                    <a:cubicBezTo>
                      <a:pt x="298" y="963"/>
                      <a:pt x="282" y="947"/>
                      <a:pt x="282" y="916"/>
                    </a:cubicBezTo>
                    <a:lnTo>
                      <a:pt x="251" y="118"/>
                    </a:lnTo>
                    <a:cubicBezTo>
                      <a:pt x="243" y="47"/>
                      <a:pt x="189"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0;p34"/>
              <p:cNvSpPr/>
              <p:nvPr/>
            </p:nvSpPr>
            <p:spPr>
              <a:xfrm>
                <a:off x="4670475" y="1933750"/>
                <a:ext cx="18825" cy="24825"/>
              </a:xfrm>
              <a:custGeom>
                <a:avLst/>
                <a:gdLst/>
                <a:ahLst/>
                <a:cxnLst/>
                <a:rect l="l" t="t" r="r" b="b"/>
                <a:pathLst>
                  <a:path w="753" h="993" extrusionOk="0">
                    <a:moveTo>
                      <a:pt x="142" y="1"/>
                    </a:moveTo>
                    <a:cubicBezTo>
                      <a:pt x="98" y="1"/>
                      <a:pt x="54" y="24"/>
                      <a:pt x="32" y="62"/>
                    </a:cubicBezTo>
                    <a:cubicBezTo>
                      <a:pt x="1" y="124"/>
                      <a:pt x="17" y="195"/>
                      <a:pt x="79" y="234"/>
                    </a:cubicBezTo>
                    <a:lnTo>
                      <a:pt x="455" y="437"/>
                    </a:lnTo>
                    <a:lnTo>
                      <a:pt x="236" y="805"/>
                    </a:lnTo>
                    <a:cubicBezTo>
                      <a:pt x="197" y="860"/>
                      <a:pt x="212" y="938"/>
                      <a:pt x="275" y="969"/>
                    </a:cubicBezTo>
                    <a:cubicBezTo>
                      <a:pt x="290" y="985"/>
                      <a:pt x="314" y="993"/>
                      <a:pt x="337" y="993"/>
                    </a:cubicBezTo>
                    <a:cubicBezTo>
                      <a:pt x="376" y="993"/>
                      <a:pt x="423" y="969"/>
                      <a:pt x="439" y="930"/>
                    </a:cubicBezTo>
                    <a:lnTo>
                      <a:pt x="729" y="453"/>
                    </a:lnTo>
                    <a:cubicBezTo>
                      <a:pt x="744" y="429"/>
                      <a:pt x="752" y="390"/>
                      <a:pt x="744" y="359"/>
                    </a:cubicBezTo>
                    <a:cubicBezTo>
                      <a:pt x="736" y="328"/>
                      <a:pt x="713" y="304"/>
                      <a:pt x="682" y="281"/>
                    </a:cubicBezTo>
                    <a:lnTo>
                      <a:pt x="197" y="15"/>
                    </a:lnTo>
                    <a:cubicBezTo>
                      <a:pt x="180" y="5"/>
                      <a:pt x="161" y="1"/>
                      <a:pt x="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41;p34"/>
              <p:cNvSpPr/>
              <p:nvPr/>
            </p:nvSpPr>
            <p:spPr>
              <a:xfrm>
                <a:off x="4937500" y="1888175"/>
                <a:ext cx="18600" cy="25025"/>
              </a:xfrm>
              <a:custGeom>
                <a:avLst/>
                <a:gdLst/>
                <a:ahLst/>
                <a:cxnLst/>
                <a:rect l="l" t="t" r="r" b="b"/>
                <a:pathLst>
                  <a:path w="744" h="1001" extrusionOk="0">
                    <a:moveTo>
                      <a:pt x="432" y="1"/>
                    </a:moveTo>
                    <a:cubicBezTo>
                      <a:pt x="393" y="1"/>
                      <a:pt x="353" y="20"/>
                      <a:pt x="329" y="54"/>
                    </a:cubicBezTo>
                    <a:lnTo>
                      <a:pt x="24" y="515"/>
                    </a:lnTo>
                    <a:cubicBezTo>
                      <a:pt x="8" y="547"/>
                      <a:pt x="0" y="578"/>
                      <a:pt x="8" y="609"/>
                    </a:cubicBezTo>
                    <a:cubicBezTo>
                      <a:pt x="16" y="648"/>
                      <a:pt x="39" y="672"/>
                      <a:pt x="63" y="688"/>
                    </a:cubicBezTo>
                    <a:lnTo>
                      <a:pt x="540" y="977"/>
                    </a:lnTo>
                    <a:cubicBezTo>
                      <a:pt x="556" y="993"/>
                      <a:pt x="579" y="1001"/>
                      <a:pt x="603" y="1001"/>
                    </a:cubicBezTo>
                    <a:cubicBezTo>
                      <a:pt x="642" y="1001"/>
                      <a:pt x="681" y="977"/>
                      <a:pt x="705" y="938"/>
                    </a:cubicBezTo>
                    <a:cubicBezTo>
                      <a:pt x="744" y="883"/>
                      <a:pt x="720" y="805"/>
                      <a:pt x="665" y="766"/>
                    </a:cubicBezTo>
                    <a:lnTo>
                      <a:pt x="298" y="547"/>
                    </a:lnTo>
                    <a:lnTo>
                      <a:pt x="540" y="195"/>
                    </a:lnTo>
                    <a:cubicBezTo>
                      <a:pt x="571" y="132"/>
                      <a:pt x="556" y="62"/>
                      <a:pt x="501" y="22"/>
                    </a:cubicBezTo>
                    <a:cubicBezTo>
                      <a:pt x="480" y="8"/>
                      <a:pt x="456" y="1"/>
                      <a:pt x="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2;p34"/>
              <p:cNvSpPr/>
              <p:nvPr/>
            </p:nvSpPr>
            <p:spPr>
              <a:xfrm>
                <a:off x="4880175" y="2129375"/>
                <a:ext cx="529950" cy="243625"/>
              </a:xfrm>
              <a:custGeom>
                <a:avLst/>
                <a:gdLst/>
                <a:ahLst/>
                <a:cxnLst/>
                <a:rect l="l" t="t" r="r" b="b"/>
                <a:pathLst>
                  <a:path w="21198" h="9745" extrusionOk="0">
                    <a:moveTo>
                      <a:pt x="5255" y="0"/>
                    </a:moveTo>
                    <a:cubicBezTo>
                      <a:pt x="5083" y="0"/>
                      <a:pt x="4930" y="48"/>
                      <a:pt x="4805" y="155"/>
                    </a:cubicBezTo>
                    <a:cubicBezTo>
                      <a:pt x="4390" y="507"/>
                      <a:pt x="5063" y="1524"/>
                      <a:pt x="5728" y="2338"/>
                    </a:cubicBezTo>
                    <a:cubicBezTo>
                      <a:pt x="5618" y="2340"/>
                      <a:pt x="5509" y="2341"/>
                      <a:pt x="5399" y="2341"/>
                    </a:cubicBezTo>
                    <a:cubicBezTo>
                      <a:pt x="4517" y="2341"/>
                      <a:pt x="3641" y="2278"/>
                      <a:pt x="2771" y="2049"/>
                    </a:cubicBezTo>
                    <a:lnTo>
                      <a:pt x="1714" y="1767"/>
                    </a:lnTo>
                    <a:cubicBezTo>
                      <a:pt x="1656" y="1752"/>
                      <a:pt x="1597" y="1745"/>
                      <a:pt x="1538" y="1745"/>
                    </a:cubicBezTo>
                    <a:cubicBezTo>
                      <a:pt x="1224" y="1745"/>
                      <a:pt x="933" y="1951"/>
                      <a:pt x="854" y="2268"/>
                    </a:cubicBezTo>
                    <a:lnTo>
                      <a:pt x="838" y="2330"/>
                    </a:lnTo>
                    <a:cubicBezTo>
                      <a:pt x="752" y="2643"/>
                      <a:pt x="893" y="2964"/>
                      <a:pt x="1159" y="3113"/>
                    </a:cubicBezTo>
                    <a:cubicBezTo>
                      <a:pt x="1135" y="3120"/>
                      <a:pt x="1112" y="3120"/>
                      <a:pt x="1088" y="3128"/>
                    </a:cubicBezTo>
                    <a:lnTo>
                      <a:pt x="971" y="3097"/>
                    </a:lnTo>
                    <a:cubicBezTo>
                      <a:pt x="910" y="3081"/>
                      <a:pt x="849" y="3073"/>
                      <a:pt x="789" y="3073"/>
                    </a:cubicBezTo>
                    <a:cubicBezTo>
                      <a:pt x="479" y="3073"/>
                      <a:pt x="196" y="3283"/>
                      <a:pt x="110" y="3598"/>
                    </a:cubicBezTo>
                    <a:lnTo>
                      <a:pt x="95" y="3660"/>
                    </a:lnTo>
                    <a:cubicBezTo>
                      <a:pt x="1" y="4036"/>
                      <a:pt x="220" y="4419"/>
                      <a:pt x="595" y="4521"/>
                    </a:cubicBezTo>
                    <a:lnTo>
                      <a:pt x="611" y="4521"/>
                    </a:lnTo>
                    <a:cubicBezTo>
                      <a:pt x="478" y="4607"/>
                      <a:pt x="376" y="4740"/>
                      <a:pt x="329" y="4904"/>
                    </a:cubicBezTo>
                    <a:lnTo>
                      <a:pt x="306" y="4967"/>
                    </a:lnTo>
                    <a:cubicBezTo>
                      <a:pt x="204" y="5335"/>
                      <a:pt x="415" y="5734"/>
                      <a:pt x="783" y="5836"/>
                    </a:cubicBezTo>
                    <a:lnTo>
                      <a:pt x="1135" y="5937"/>
                    </a:lnTo>
                    <a:cubicBezTo>
                      <a:pt x="1151" y="5953"/>
                      <a:pt x="1159" y="5969"/>
                      <a:pt x="1167" y="5976"/>
                    </a:cubicBezTo>
                    <a:cubicBezTo>
                      <a:pt x="1167" y="5976"/>
                      <a:pt x="1174" y="5992"/>
                      <a:pt x="1182" y="6016"/>
                    </a:cubicBezTo>
                    <a:cubicBezTo>
                      <a:pt x="971" y="6055"/>
                      <a:pt x="791" y="6203"/>
                      <a:pt x="713" y="6415"/>
                    </a:cubicBezTo>
                    <a:lnTo>
                      <a:pt x="697" y="6469"/>
                    </a:lnTo>
                    <a:cubicBezTo>
                      <a:pt x="580" y="6798"/>
                      <a:pt x="752" y="7150"/>
                      <a:pt x="1073" y="7267"/>
                    </a:cubicBezTo>
                    <a:cubicBezTo>
                      <a:pt x="1073" y="7267"/>
                      <a:pt x="4265" y="8175"/>
                      <a:pt x="4844" y="8316"/>
                    </a:cubicBezTo>
                    <a:cubicBezTo>
                      <a:pt x="5564" y="8488"/>
                      <a:pt x="6284" y="8668"/>
                      <a:pt x="7004" y="8840"/>
                    </a:cubicBezTo>
                    <a:cubicBezTo>
                      <a:pt x="9474" y="9441"/>
                      <a:pt x="12049" y="9744"/>
                      <a:pt x="14635" y="9744"/>
                    </a:cubicBezTo>
                    <a:cubicBezTo>
                      <a:pt x="16834" y="9744"/>
                      <a:pt x="19040" y="9525"/>
                      <a:pt x="21197" y="9083"/>
                    </a:cubicBezTo>
                    <a:lnTo>
                      <a:pt x="21197" y="351"/>
                    </a:lnTo>
                    <a:cubicBezTo>
                      <a:pt x="20047" y="914"/>
                      <a:pt x="18858" y="1399"/>
                      <a:pt x="17621" y="1790"/>
                    </a:cubicBezTo>
                    <a:cubicBezTo>
                      <a:pt x="15444" y="2469"/>
                      <a:pt x="13609" y="2665"/>
                      <a:pt x="12164" y="2665"/>
                    </a:cubicBezTo>
                    <a:cubicBezTo>
                      <a:pt x="10246" y="2665"/>
                      <a:pt x="9014" y="2320"/>
                      <a:pt x="8576" y="2307"/>
                    </a:cubicBezTo>
                    <a:cubicBezTo>
                      <a:pt x="7698" y="1402"/>
                      <a:pt x="6189" y="0"/>
                      <a:pt x="5255"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3;p34"/>
              <p:cNvSpPr/>
              <p:nvPr/>
            </p:nvSpPr>
            <p:spPr>
              <a:xfrm>
                <a:off x="4904825" y="2202725"/>
                <a:ext cx="84525" cy="27300"/>
              </a:xfrm>
              <a:custGeom>
                <a:avLst/>
                <a:gdLst/>
                <a:ahLst/>
                <a:cxnLst/>
                <a:rect l="l" t="t" r="r" b="b"/>
                <a:pathLst>
                  <a:path w="3381" h="1092" extrusionOk="0">
                    <a:moveTo>
                      <a:pt x="143" y="0"/>
                    </a:moveTo>
                    <a:cubicBezTo>
                      <a:pt x="87" y="0"/>
                      <a:pt x="36" y="42"/>
                      <a:pt x="16" y="100"/>
                    </a:cubicBezTo>
                    <a:cubicBezTo>
                      <a:pt x="1" y="171"/>
                      <a:pt x="40" y="249"/>
                      <a:pt x="110" y="265"/>
                    </a:cubicBezTo>
                    <a:lnTo>
                      <a:pt x="3193" y="1086"/>
                    </a:lnTo>
                    <a:cubicBezTo>
                      <a:pt x="3205" y="1090"/>
                      <a:pt x="3216" y="1091"/>
                      <a:pt x="3228" y="1091"/>
                    </a:cubicBezTo>
                    <a:cubicBezTo>
                      <a:pt x="3270" y="1091"/>
                      <a:pt x="3309" y="1070"/>
                      <a:pt x="3334" y="1039"/>
                    </a:cubicBezTo>
                    <a:cubicBezTo>
                      <a:pt x="3349" y="1024"/>
                      <a:pt x="3357" y="1008"/>
                      <a:pt x="3365" y="985"/>
                    </a:cubicBezTo>
                    <a:cubicBezTo>
                      <a:pt x="3381" y="914"/>
                      <a:pt x="3342" y="836"/>
                      <a:pt x="3263" y="820"/>
                    </a:cubicBezTo>
                    <a:lnTo>
                      <a:pt x="181" y="7"/>
                    </a:lnTo>
                    <a:cubicBezTo>
                      <a:pt x="168" y="2"/>
                      <a:pt x="156" y="0"/>
                      <a:pt x="14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4;p34"/>
              <p:cNvSpPr/>
              <p:nvPr/>
            </p:nvSpPr>
            <p:spPr>
              <a:xfrm>
                <a:off x="4899950" y="2239375"/>
                <a:ext cx="84525" cy="27425"/>
              </a:xfrm>
              <a:custGeom>
                <a:avLst/>
                <a:gdLst/>
                <a:ahLst/>
                <a:cxnLst/>
                <a:rect l="l" t="t" r="r" b="b"/>
                <a:pathLst>
                  <a:path w="3381" h="1097" extrusionOk="0">
                    <a:moveTo>
                      <a:pt x="158" y="1"/>
                    </a:moveTo>
                    <a:cubicBezTo>
                      <a:pt x="92" y="1"/>
                      <a:pt x="36" y="44"/>
                      <a:pt x="16" y="105"/>
                    </a:cubicBezTo>
                    <a:cubicBezTo>
                      <a:pt x="0" y="176"/>
                      <a:pt x="39" y="254"/>
                      <a:pt x="117" y="270"/>
                    </a:cubicBezTo>
                    <a:lnTo>
                      <a:pt x="3192" y="1091"/>
                    </a:lnTo>
                    <a:cubicBezTo>
                      <a:pt x="3204" y="1095"/>
                      <a:pt x="3216" y="1096"/>
                      <a:pt x="3227" y="1096"/>
                    </a:cubicBezTo>
                    <a:cubicBezTo>
                      <a:pt x="3270" y="1096"/>
                      <a:pt x="3309" y="1075"/>
                      <a:pt x="3333" y="1044"/>
                    </a:cubicBezTo>
                    <a:cubicBezTo>
                      <a:pt x="3349" y="1029"/>
                      <a:pt x="3357" y="1013"/>
                      <a:pt x="3365" y="990"/>
                    </a:cubicBezTo>
                    <a:cubicBezTo>
                      <a:pt x="3380" y="919"/>
                      <a:pt x="3341" y="841"/>
                      <a:pt x="3263" y="825"/>
                    </a:cubicBezTo>
                    <a:lnTo>
                      <a:pt x="188" y="4"/>
                    </a:lnTo>
                    <a:cubicBezTo>
                      <a:pt x="178" y="2"/>
                      <a:pt x="168" y="1"/>
                      <a:pt x="158"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5;p34"/>
              <p:cNvSpPr/>
              <p:nvPr/>
            </p:nvSpPr>
            <p:spPr>
              <a:xfrm>
                <a:off x="4906975" y="2275875"/>
                <a:ext cx="84150" cy="29475"/>
              </a:xfrm>
              <a:custGeom>
                <a:avLst/>
                <a:gdLst/>
                <a:ahLst/>
                <a:cxnLst/>
                <a:rect l="l" t="t" r="r" b="b"/>
                <a:pathLst>
                  <a:path w="3366" h="1179" extrusionOk="0">
                    <a:moveTo>
                      <a:pt x="154" y="0"/>
                    </a:moveTo>
                    <a:cubicBezTo>
                      <a:pt x="97" y="0"/>
                      <a:pt x="43" y="36"/>
                      <a:pt x="24" y="93"/>
                    </a:cubicBezTo>
                    <a:cubicBezTo>
                      <a:pt x="1" y="171"/>
                      <a:pt x="48" y="242"/>
                      <a:pt x="118" y="265"/>
                    </a:cubicBezTo>
                    <a:lnTo>
                      <a:pt x="3170" y="1173"/>
                    </a:lnTo>
                    <a:cubicBezTo>
                      <a:pt x="3184" y="1177"/>
                      <a:pt x="3198" y="1179"/>
                      <a:pt x="3212" y="1179"/>
                    </a:cubicBezTo>
                    <a:cubicBezTo>
                      <a:pt x="3252" y="1179"/>
                      <a:pt x="3289" y="1163"/>
                      <a:pt x="3318" y="1134"/>
                    </a:cubicBezTo>
                    <a:cubicBezTo>
                      <a:pt x="3326" y="1118"/>
                      <a:pt x="3334" y="1102"/>
                      <a:pt x="3342" y="1087"/>
                    </a:cubicBezTo>
                    <a:cubicBezTo>
                      <a:pt x="3365" y="1008"/>
                      <a:pt x="3326" y="930"/>
                      <a:pt x="3248" y="915"/>
                    </a:cubicBezTo>
                    <a:lnTo>
                      <a:pt x="196" y="7"/>
                    </a:lnTo>
                    <a:cubicBezTo>
                      <a:pt x="182" y="2"/>
                      <a:pt x="168" y="0"/>
                      <a:pt x="15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9584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019" y="387755"/>
            <a:ext cx="5201100" cy="572700"/>
          </a:xfrm>
        </p:spPr>
        <p:txBody>
          <a:bodyPr/>
          <a:lstStyle/>
          <a:p>
            <a:r>
              <a:rPr lang="en-US" sz="3600" dirty="0" smtClean="0"/>
              <a:t>3, </a:t>
            </a:r>
            <a:r>
              <a:rPr lang="en-US" sz="3600" dirty="0" err="1" smtClean="0"/>
              <a:t>Bài</a:t>
            </a:r>
            <a:r>
              <a:rPr lang="en-US" sz="3600" dirty="0" smtClean="0"/>
              <a:t> ca </a:t>
            </a:r>
            <a:r>
              <a:rPr lang="en-US" sz="3600" dirty="0" err="1" smtClean="0"/>
              <a:t>dọn</a:t>
            </a:r>
            <a:r>
              <a:rPr lang="en-US" sz="3600" dirty="0" smtClean="0"/>
              <a:t> </a:t>
            </a:r>
            <a:r>
              <a:rPr lang="en-US" sz="3600" dirty="0" err="1" smtClean="0"/>
              <a:t>nhà</a:t>
            </a:r>
            <a:endParaRPr lang="en-US" sz="3600" dirty="0"/>
          </a:p>
        </p:txBody>
      </p:sp>
      <p:sp>
        <p:nvSpPr>
          <p:cNvPr id="3" name="Title 2"/>
          <p:cNvSpPr>
            <a:spLocks noGrp="1"/>
          </p:cNvSpPr>
          <p:nvPr>
            <p:ph type="title" idx="2"/>
          </p:nvPr>
        </p:nvSpPr>
        <p:spPr>
          <a:xfrm>
            <a:off x="4997149" y="1387736"/>
            <a:ext cx="3469119" cy="2976242"/>
          </a:xfrm>
        </p:spPr>
        <p:txBody>
          <a:bodyPr/>
          <a:lstStyle/>
          <a:p>
            <a:pPr algn="l"/>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Đôi bàn tay bé xíu</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Lại siêng năng nhất nhà</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Hết xâu kim cho bà</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Lại nhặt rau giúp mẹ</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Đôi bàn tay be bé</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Nhanh nhẹn ai biết không?</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Chiều tưới cây cho ông</a:t>
            </a:r>
            <a:b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br>
            <a:r>
              <a:rPr lang="vi-VN" sz="2000" dirty="0">
                <a:latin typeface="#9Slide03 Noto Sans" panose="020B0502040504020204" pitchFamily="34" charset="0"/>
                <a:ea typeface="#9Slide03 Noto Sans" panose="020B0502040504020204" pitchFamily="34" charset="0"/>
                <a:cs typeface="#9Slide03 Noto Sans" panose="020B0502040504020204" pitchFamily="34" charset="0"/>
              </a:rPr>
              <a:t>Tối chép thơ tặng bố</a:t>
            </a:r>
            <a:endParaRPr lang="en-US" sz="2000" dirty="0">
              <a:latin typeface="#9Slide03 Noto Sans" panose="020B0502040504020204" pitchFamily="34" charset="0"/>
              <a:ea typeface="#9Slide03 Noto Sans" panose="020B0502040504020204" pitchFamily="34" charset="0"/>
              <a:cs typeface="#9Slide03 Noto Sans" panose="020B0502040504020204" pitchFamily="34" charset="0"/>
            </a:endParaRPr>
          </a:p>
        </p:txBody>
      </p:sp>
      <p:grpSp>
        <p:nvGrpSpPr>
          <p:cNvPr id="4" name="Google Shape;896;p34"/>
          <p:cNvGrpSpPr/>
          <p:nvPr/>
        </p:nvGrpSpPr>
        <p:grpSpPr>
          <a:xfrm>
            <a:off x="-821245" y="2208435"/>
            <a:ext cx="4425557" cy="4409879"/>
            <a:chOff x="-1220870" y="2208435"/>
            <a:chExt cx="4425557" cy="4409879"/>
          </a:xfrm>
        </p:grpSpPr>
        <p:grpSp>
          <p:nvGrpSpPr>
            <p:cNvPr id="5" name="Google Shape;897;p34"/>
            <p:cNvGrpSpPr/>
            <p:nvPr/>
          </p:nvGrpSpPr>
          <p:grpSpPr>
            <a:xfrm>
              <a:off x="-1220870" y="2368212"/>
              <a:ext cx="4425557" cy="4250102"/>
              <a:chOff x="5036155" y="1089987"/>
              <a:chExt cx="4425557" cy="4250102"/>
            </a:xfrm>
          </p:grpSpPr>
          <p:sp>
            <p:nvSpPr>
              <p:cNvPr id="52" name="Google Shape;898;p34"/>
              <p:cNvSpPr/>
              <p:nvPr/>
            </p:nvSpPr>
            <p:spPr>
              <a:xfrm>
                <a:off x="5036155" y="1089987"/>
                <a:ext cx="4425557" cy="4250102"/>
              </a:xfrm>
              <a:custGeom>
                <a:avLst/>
                <a:gdLst/>
                <a:ahLst/>
                <a:cxnLst/>
                <a:rect l="l" t="t" r="r" b="b"/>
                <a:pathLst>
                  <a:path w="120366" h="115594" extrusionOk="0">
                    <a:moveTo>
                      <a:pt x="67461" y="1"/>
                    </a:moveTo>
                    <a:cubicBezTo>
                      <a:pt x="64374" y="1"/>
                      <a:pt x="61260" y="1231"/>
                      <a:pt x="58934" y="3821"/>
                    </a:cubicBezTo>
                    <a:cubicBezTo>
                      <a:pt x="56693" y="6315"/>
                      <a:pt x="53566" y="7625"/>
                      <a:pt x="50396" y="7625"/>
                    </a:cubicBezTo>
                    <a:cubicBezTo>
                      <a:pt x="48426" y="7625"/>
                      <a:pt x="46439" y="7119"/>
                      <a:pt x="44639" y="6076"/>
                    </a:cubicBezTo>
                    <a:cubicBezTo>
                      <a:pt x="42787" y="5000"/>
                      <a:pt x="40811" y="4505"/>
                      <a:pt x="38881" y="4505"/>
                    </a:cubicBezTo>
                    <a:cubicBezTo>
                      <a:pt x="33291" y="4505"/>
                      <a:pt x="28092" y="8652"/>
                      <a:pt x="27454" y="14817"/>
                    </a:cubicBezTo>
                    <a:cubicBezTo>
                      <a:pt x="26895" y="20223"/>
                      <a:pt x="22627" y="24509"/>
                      <a:pt x="17222" y="25050"/>
                    </a:cubicBezTo>
                    <a:cubicBezTo>
                      <a:pt x="8928" y="25907"/>
                      <a:pt x="4268" y="35021"/>
                      <a:pt x="8462" y="42234"/>
                    </a:cubicBezTo>
                    <a:cubicBezTo>
                      <a:pt x="11202" y="46950"/>
                      <a:pt x="10251" y="52914"/>
                      <a:pt x="6207" y="56548"/>
                    </a:cubicBezTo>
                    <a:cubicBezTo>
                      <a:pt x="0" y="62121"/>
                      <a:pt x="1622" y="72223"/>
                      <a:pt x="9245" y="75597"/>
                    </a:cubicBezTo>
                    <a:cubicBezTo>
                      <a:pt x="14202" y="77815"/>
                      <a:pt x="16961" y="83201"/>
                      <a:pt x="15824" y="88513"/>
                    </a:cubicBezTo>
                    <a:cubicBezTo>
                      <a:pt x="14266" y="95835"/>
                      <a:pt x="19952" y="102434"/>
                      <a:pt x="27034" y="102434"/>
                    </a:cubicBezTo>
                    <a:cubicBezTo>
                      <a:pt x="27830" y="102434"/>
                      <a:pt x="28644" y="102350"/>
                      <a:pt x="29467" y="102175"/>
                    </a:cubicBezTo>
                    <a:cubicBezTo>
                      <a:pt x="30272" y="102003"/>
                      <a:pt x="31078" y="101919"/>
                      <a:pt x="31875" y="101919"/>
                    </a:cubicBezTo>
                    <a:cubicBezTo>
                      <a:pt x="36338" y="101919"/>
                      <a:pt x="40499" y="104532"/>
                      <a:pt x="42365" y="108754"/>
                    </a:cubicBezTo>
                    <a:cubicBezTo>
                      <a:pt x="44341" y="113196"/>
                      <a:pt x="48596" y="115594"/>
                      <a:pt x="52905" y="115594"/>
                    </a:cubicBezTo>
                    <a:cubicBezTo>
                      <a:pt x="55992" y="115594"/>
                      <a:pt x="59106" y="114364"/>
                      <a:pt x="61432" y="111774"/>
                    </a:cubicBezTo>
                    <a:cubicBezTo>
                      <a:pt x="63673" y="109279"/>
                      <a:pt x="66800" y="107969"/>
                      <a:pt x="69970" y="107969"/>
                    </a:cubicBezTo>
                    <a:cubicBezTo>
                      <a:pt x="71940" y="107969"/>
                      <a:pt x="73927" y="108475"/>
                      <a:pt x="75727" y="109518"/>
                    </a:cubicBezTo>
                    <a:cubicBezTo>
                      <a:pt x="77578" y="110595"/>
                      <a:pt x="79556" y="111089"/>
                      <a:pt x="81488" y="111089"/>
                    </a:cubicBezTo>
                    <a:cubicBezTo>
                      <a:pt x="87082" y="111089"/>
                      <a:pt x="92288" y="106942"/>
                      <a:pt x="92912" y="100777"/>
                    </a:cubicBezTo>
                    <a:cubicBezTo>
                      <a:pt x="93471" y="95372"/>
                      <a:pt x="97758" y="91085"/>
                      <a:pt x="103163" y="90545"/>
                    </a:cubicBezTo>
                    <a:cubicBezTo>
                      <a:pt x="111438" y="89687"/>
                      <a:pt x="116098" y="80573"/>
                      <a:pt x="111904" y="73360"/>
                    </a:cubicBezTo>
                    <a:cubicBezTo>
                      <a:pt x="109183" y="68645"/>
                      <a:pt x="110133" y="62680"/>
                      <a:pt x="114178" y="59046"/>
                    </a:cubicBezTo>
                    <a:cubicBezTo>
                      <a:pt x="120366" y="53492"/>
                      <a:pt x="118763" y="43371"/>
                      <a:pt x="111140" y="39998"/>
                    </a:cubicBezTo>
                    <a:cubicBezTo>
                      <a:pt x="106163" y="37780"/>
                      <a:pt x="103424" y="32393"/>
                      <a:pt x="104560" y="27081"/>
                    </a:cubicBezTo>
                    <a:cubicBezTo>
                      <a:pt x="106119" y="19760"/>
                      <a:pt x="100432" y="13161"/>
                      <a:pt x="93337" y="13161"/>
                    </a:cubicBezTo>
                    <a:cubicBezTo>
                      <a:pt x="92539" y="13161"/>
                      <a:pt x="91724" y="13244"/>
                      <a:pt x="90899" y="13420"/>
                    </a:cubicBezTo>
                    <a:cubicBezTo>
                      <a:pt x="90094" y="13592"/>
                      <a:pt x="89288" y="13675"/>
                      <a:pt x="88491" y="13675"/>
                    </a:cubicBezTo>
                    <a:cubicBezTo>
                      <a:pt x="84028" y="13675"/>
                      <a:pt x="79867" y="11063"/>
                      <a:pt x="78001" y="6840"/>
                    </a:cubicBezTo>
                    <a:cubicBezTo>
                      <a:pt x="76025" y="2398"/>
                      <a:pt x="71770" y="1"/>
                      <a:pt x="67461"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99;p34"/>
              <p:cNvSpPr/>
              <p:nvPr/>
            </p:nvSpPr>
            <p:spPr>
              <a:xfrm>
                <a:off x="5286284" y="1531969"/>
                <a:ext cx="3926659" cy="3770875"/>
              </a:xfrm>
              <a:custGeom>
                <a:avLst/>
                <a:gdLst/>
                <a:ahLst/>
                <a:cxnLst/>
                <a:rect l="l" t="t" r="r" b="b"/>
                <a:pathLst>
                  <a:path w="106797" h="102560" extrusionOk="0">
                    <a:moveTo>
                      <a:pt x="59836" y="0"/>
                    </a:moveTo>
                    <a:cubicBezTo>
                      <a:pt x="57100" y="0"/>
                      <a:pt x="54340" y="1092"/>
                      <a:pt x="52280" y="3393"/>
                    </a:cubicBezTo>
                    <a:cubicBezTo>
                      <a:pt x="50291" y="5600"/>
                      <a:pt x="47515" y="6765"/>
                      <a:pt x="44700" y="6765"/>
                    </a:cubicBezTo>
                    <a:cubicBezTo>
                      <a:pt x="42951" y="6765"/>
                      <a:pt x="41187" y="6316"/>
                      <a:pt x="39588" y="5387"/>
                    </a:cubicBezTo>
                    <a:cubicBezTo>
                      <a:pt x="37947" y="4435"/>
                      <a:pt x="36194" y="3998"/>
                      <a:pt x="34483" y="3998"/>
                    </a:cubicBezTo>
                    <a:cubicBezTo>
                      <a:pt x="29525" y="3998"/>
                      <a:pt x="24910" y="7668"/>
                      <a:pt x="24342" y="13141"/>
                    </a:cubicBezTo>
                    <a:cubicBezTo>
                      <a:pt x="23857" y="17931"/>
                      <a:pt x="20055" y="21733"/>
                      <a:pt x="15265" y="22236"/>
                    </a:cubicBezTo>
                    <a:cubicBezTo>
                      <a:pt x="7903" y="22982"/>
                      <a:pt x="3784" y="31071"/>
                      <a:pt x="7493" y="37464"/>
                    </a:cubicBezTo>
                    <a:cubicBezTo>
                      <a:pt x="9916" y="41639"/>
                      <a:pt x="9077" y="46950"/>
                      <a:pt x="5498" y="50175"/>
                    </a:cubicBezTo>
                    <a:cubicBezTo>
                      <a:pt x="0" y="55095"/>
                      <a:pt x="1417" y="64079"/>
                      <a:pt x="8182" y="67080"/>
                    </a:cubicBezTo>
                    <a:cubicBezTo>
                      <a:pt x="12600" y="69037"/>
                      <a:pt x="15023" y="73808"/>
                      <a:pt x="14016" y="78524"/>
                    </a:cubicBezTo>
                    <a:cubicBezTo>
                      <a:pt x="12641" y="85028"/>
                      <a:pt x="17690" y="90884"/>
                      <a:pt x="23981" y="90884"/>
                    </a:cubicBezTo>
                    <a:cubicBezTo>
                      <a:pt x="24685" y="90884"/>
                      <a:pt x="25404" y="90811"/>
                      <a:pt x="26131" y="90657"/>
                    </a:cubicBezTo>
                    <a:cubicBezTo>
                      <a:pt x="26845" y="90505"/>
                      <a:pt x="27562" y="90431"/>
                      <a:pt x="28270" y="90431"/>
                    </a:cubicBezTo>
                    <a:cubicBezTo>
                      <a:pt x="32233" y="90431"/>
                      <a:pt x="35933" y="92743"/>
                      <a:pt x="37593" y="96491"/>
                    </a:cubicBezTo>
                    <a:cubicBezTo>
                      <a:pt x="39342" y="100433"/>
                      <a:pt x="43116" y="102560"/>
                      <a:pt x="46938" y="102560"/>
                    </a:cubicBezTo>
                    <a:cubicBezTo>
                      <a:pt x="49675" y="102560"/>
                      <a:pt x="52437" y="101469"/>
                      <a:pt x="54498" y="99175"/>
                    </a:cubicBezTo>
                    <a:cubicBezTo>
                      <a:pt x="56487" y="96968"/>
                      <a:pt x="59263" y="95803"/>
                      <a:pt x="62078" y="95803"/>
                    </a:cubicBezTo>
                    <a:cubicBezTo>
                      <a:pt x="63827" y="95803"/>
                      <a:pt x="65591" y="96252"/>
                      <a:pt x="67191" y="97181"/>
                    </a:cubicBezTo>
                    <a:cubicBezTo>
                      <a:pt x="68829" y="98131"/>
                      <a:pt x="70579" y="98567"/>
                      <a:pt x="72290" y="98567"/>
                    </a:cubicBezTo>
                    <a:cubicBezTo>
                      <a:pt x="77255" y="98567"/>
                      <a:pt x="81882" y="94889"/>
                      <a:pt x="82437" y="89427"/>
                    </a:cubicBezTo>
                    <a:cubicBezTo>
                      <a:pt x="82940" y="84618"/>
                      <a:pt x="86724" y="80816"/>
                      <a:pt x="91532" y="80332"/>
                    </a:cubicBezTo>
                    <a:cubicBezTo>
                      <a:pt x="98876" y="79567"/>
                      <a:pt x="102995" y="71478"/>
                      <a:pt x="99286" y="65085"/>
                    </a:cubicBezTo>
                    <a:cubicBezTo>
                      <a:pt x="96863" y="60911"/>
                      <a:pt x="97702" y="55617"/>
                      <a:pt x="101299" y="52393"/>
                    </a:cubicBezTo>
                    <a:cubicBezTo>
                      <a:pt x="106797" y="47454"/>
                      <a:pt x="105362" y="38489"/>
                      <a:pt x="98596" y="35488"/>
                    </a:cubicBezTo>
                    <a:cubicBezTo>
                      <a:pt x="94198" y="33531"/>
                      <a:pt x="91756" y="28741"/>
                      <a:pt x="92762" y="24025"/>
                    </a:cubicBezTo>
                    <a:cubicBezTo>
                      <a:pt x="94136" y="17544"/>
                      <a:pt x="89083" y="11679"/>
                      <a:pt x="82810" y="11679"/>
                    </a:cubicBezTo>
                    <a:cubicBezTo>
                      <a:pt x="82102" y="11679"/>
                      <a:pt x="81379" y="11754"/>
                      <a:pt x="80648" y="11911"/>
                    </a:cubicBezTo>
                    <a:cubicBezTo>
                      <a:pt x="79933" y="12062"/>
                      <a:pt x="79218" y="12136"/>
                      <a:pt x="78512" y="12136"/>
                    </a:cubicBezTo>
                    <a:cubicBezTo>
                      <a:pt x="74538" y="12136"/>
                      <a:pt x="70847" y="9812"/>
                      <a:pt x="69185" y="6077"/>
                    </a:cubicBezTo>
                    <a:cubicBezTo>
                      <a:pt x="67436" y="2133"/>
                      <a:pt x="63660" y="0"/>
                      <a:pt x="59836" y="0"/>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900;p34"/>
            <p:cNvGrpSpPr/>
            <p:nvPr/>
          </p:nvGrpSpPr>
          <p:grpSpPr>
            <a:xfrm flipH="1">
              <a:off x="-233990" y="2208435"/>
              <a:ext cx="2908993" cy="3170922"/>
              <a:chOff x="4498550" y="1321150"/>
              <a:chExt cx="976500" cy="1064425"/>
            </a:xfrm>
          </p:grpSpPr>
          <p:sp>
            <p:nvSpPr>
              <p:cNvPr id="7" name="Google Shape;901;p34"/>
              <p:cNvSpPr/>
              <p:nvPr/>
            </p:nvSpPr>
            <p:spPr>
              <a:xfrm>
                <a:off x="4498550" y="1321150"/>
                <a:ext cx="976500" cy="1064425"/>
              </a:xfrm>
              <a:custGeom>
                <a:avLst/>
                <a:gdLst/>
                <a:ahLst/>
                <a:cxnLst/>
                <a:rect l="l" t="t" r="r" b="b"/>
                <a:pathLst>
                  <a:path w="39060" h="42577" extrusionOk="0">
                    <a:moveTo>
                      <a:pt x="21741" y="1"/>
                    </a:moveTo>
                    <a:cubicBezTo>
                      <a:pt x="20822" y="1"/>
                      <a:pt x="19889" y="181"/>
                      <a:pt x="18990" y="560"/>
                    </a:cubicBezTo>
                    <a:lnTo>
                      <a:pt x="17903" y="1022"/>
                    </a:lnTo>
                    <a:cubicBezTo>
                      <a:pt x="17363" y="1249"/>
                      <a:pt x="16862" y="1538"/>
                      <a:pt x="16416" y="1875"/>
                    </a:cubicBezTo>
                    <a:cubicBezTo>
                      <a:pt x="13693" y="3620"/>
                      <a:pt x="13184" y="6147"/>
                      <a:pt x="13208" y="7876"/>
                    </a:cubicBezTo>
                    <a:cubicBezTo>
                      <a:pt x="13059" y="8111"/>
                      <a:pt x="12911" y="8353"/>
                      <a:pt x="12754" y="8596"/>
                    </a:cubicBezTo>
                    <a:cubicBezTo>
                      <a:pt x="11205" y="10889"/>
                      <a:pt x="9233" y="12344"/>
                      <a:pt x="6526" y="13721"/>
                    </a:cubicBezTo>
                    <a:lnTo>
                      <a:pt x="6158" y="13909"/>
                    </a:lnTo>
                    <a:cubicBezTo>
                      <a:pt x="1150" y="16452"/>
                      <a:pt x="0" y="22516"/>
                      <a:pt x="2512" y="25912"/>
                    </a:cubicBezTo>
                    <a:lnTo>
                      <a:pt x="3232" y="26897"/>
                    </a:lnTo>
                    <a:cubicBezTo>
                      <a:pt x="3341" y="27046"/>
                      <a:pt x="3459" y="27195"/>
                      <a:pt x="3584" y="27336"/>
                    </a:cubicBezTo>
                    <a:cubicBezTo>
                      <a:pt x="4030" y="27860"/>
                      <a:pt x="4163" y="28509"/>
                      <a:pt x="3936" y="29112"/>
                    </a:cubicBezTo>
                    <a:cubicBezTo>
                      <a:pt x="3513" y="30215"/>
                      <a:pt x="3302" y="31420"/>
                      <a:pt x="3388" y="32703"/>
                    </a:cubicBezTo>
                    <a:cubicBezTo>
                      <a:pt x="3709" y="37460"/>
                      <a:pt x="8020" y="41592"/>
                      <a:pt x="13583" y="42421"/>
                    </a:cubicBezTo>
                    <a:cubicBezTo>
                      <a:pt x="14292" y="42526"/>
                      <a:pt x="14993" y="42577"/>
                      <a:pt x="15680" y="42577"/>
                    </a:cubicBezTo>
                    <a:cubicBezTo>
                      <a:pt x="18738" y="42577"/>
                      <a:pt x="21537" y="41578"/>
                      <a:pt x="23607" y="39917"/>
                    </a:cubicBezTo>
                    <a:cubicBezTo>
                      <a:pt x="26643" y="37476"/>
                      <a:pt x="30101" y="35442"/>
                      <a:pt x="33630" y="33533"/>
                    </a:cubicBezTo>
                    <a:cubicBezTo>
                      <a:pt x="36517" y="31968"/>
                      <a:pt x="38528" y="29331"/>
                      <a:pt x="38841" y="26178"/>
                    </a:cubicBezTo>
                    <a:cubicBezTo>
                      <a:pt x="39060" y="24034"/>
                      <a:pt x="38450" y="21968"/>
                      <a:pt x="37253" y="20207"/>
                    </a:cubicBezTo>
                    <a:cubicBezTo>
                      <a:pt x="36994" y="19746"/>
                      <a:pt x="36736" y="19331"/>
                      <a:pt x="36501" y="18956"/>
                    </a:cubicBezTo>
                    <a:cubicBezTo>
                      <a:pt x="35680" y="17665"/>
                      <a:pt x="34639" y="16295"/>
                      <a:pt x="34733" y="14856"/>
                    </a:cubicBezTo>
                    <a:cubicBezTo>
                      <a:pt x="35046" y="10294"/>
                      <a:pt x="32793" y="7289"/>
                      <a:pt x="29577" y="5654"/>
                    </a:cubicBezTo>
                    <a:cubicBezTo>
                      <a:pt x="29209" y="4582"/>
                      <a:pt x="27488" y="435"/>
                      <a:pt x="22957" y="107"/>
                    </a:cubicBezTo>
                    <a:cubicBezTo>
                      <a:pt x="22557" y="37"/>
                      <a:pt x="22150" y="1"/>
                      <a:pt x="21741"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02;p34"/>
              <p:cNvSpPr/>
              <p:nvPr/>
            </p:nvSpPr>
            <p:spPr>
              <a:xfrm>
                <a:off x="4889575" y="1466000"/>
                <a:ext cx="375400" cy="493375"/>
              </a:xfrm>
              <a:custGeom>
                <a:avLst/>
                <a:gdLst/>
                <a:ahLst/>
                <a:cxnLst/>
                <a:rect l="l" t="t" r="r" b="b"/>
                <a:pathLst>
                  <a:path w="15016" h="19735" extrusionOk="0">
                    <a:moveTo>
                      <a:pt x="1698" y="1"/>
                    </a:moveTo>
                    <a:cubicBezTo>
                      <a:pt x="1988" y="1331"/>
                      <a:pt x="1581" y="2223"/>
                      <a:pt x="931" y="2826"/>
                    </a:cubicBezTo>
                    <a:cubicBezTo>
                      <a:pt x="955" y="2919"/>
                      <a:pt x="978" y="3021"/>
                      <a:pt x="1010" y="3123"/>
                    </a:cubicBezTo>
                    <a:lnTo>
                      <a:pt x="1158" y="3639"/>
                    </a:lnTo>
                    <a:lnTo>
                      <a:pt x="1158" y="3647"/>
                    </a:lnTo>
                    <a:lnTo>
                      <a:pt x="1565" y="5048"/>
                    </a:lnTo>
                    <a:lnTo>
                      <a:pt x="1409" y="5095"/>
                    </a:lnTo>
                    <a:cubicBezTo>
                      <a:pt x="517" y="5353"/>
                      <a:pt x="0" y="6292"/>
                      <a:pt x="266" y="7184"/>
                    </a:cubicBezTo>
                    <a:cubicBezTo>
                      <a:pt x="479" y="7920"/>
                      <a:pt x="1151" y="8400"/>
                      <a:pt x="1881" y="8400"/>
                    </a:cubicBezTo>
                    <a:cubicBezTo>
                      <a:pt x="2035" y="8400"/>
                      <a:pt x="2192" y="8379"/>
                      <a:pt x="2348" y="8334"/>
                    </a:cubicBezTo>
                    <a:lnTo>
                      <a:pt x="2504" y="8287"/>
                    </a:lnTo>
                    <a:lnTo>
                      <a:pt x="2747" y="9116"/>
                    </a:lnTo>
                    <a:cubicBezTo>
                      <a:pt x="3193" y="10642"/>
                      <a:pt x="4288" y="11800"/>
                      <a:pt x="5650" y="12379"/>
                    </a:cubicBezTo>
                    <a:lnTo>
                      <a:pt x="6103" y="13952"/>
                    </a:lnTo>
                    <a:lnTo>
                      <a:pt x="3036" y="13944"/>
                    </a:lnTo>
                    <a:lnTo>
                      <a:pt x="3036" y="13944"/>
                    </a:lnTo>
                    <a:lnTo>
                      <a:pt x="5290" y="19625"/>
                    </a:lnTo>
                    <a:lnTo>
                      <a:pt x="5337" y="19734"/>
                    </a:lnTo>
                    <a:lnTo>
                      <a:pt x="12715" y="19726"/>
                    </a:lnTo>
                    <a:lnTo>
                      <a:pt x="12754" y="19625"/>
                    </a:lnTo>
                    <a:lnTo>
                      <a:pt x="15015" y="13952"/>
                    </a:lnTo>
                    <a:lnTo>
                      <a:pt x="12692" y="13952"/>
                    </a:lnTo>
                    <a:lnTo>
                      <a:pt x="11729" y="10658"/>
                    </a:lnTo>
                    <a:cubicBezTo>
                      <a:pt x="12606" y="9437"/>
                      <a:pt x="12934" y="7841"/>
                      <a:pt x="12480" y="6292"/>
                    </a:cubicBezTo>
                    <a:lnTo>
                      <a:pt x="12238" y="5462"/>
                    </a:lnTo>
                    <a:lnTo>
                      <a:pt x="12645" y="5345"/>
                    </a:lnTo>
                    <a:cubicBezTo>
                      <a:pt x="13537" y="5087"/>
                      <a:pt x="14053" y="4148"/>
                      <a:pt x="13795" y="3256"/>
                    </a:cubicBezTo>
                    <a:cubicBezTo>
                      <a:pt x="13575" y="2520"/>
                      <a:pt x="12902" y="2039"/>
                      <a:pt x="12173" y="2039"/>
                    </a:cubicBezTo>
                    <a:cubicBezTo>
                      <a:pt x="12018" y="2039"/>
                      <a:pt x="11861" y="2061"/>
                      <a:pt x="11706" y="2106"/>
                    </a:cubicBezTo>
                    <a:lnTo>
                      <a:pt x="11299" y="2223"/>
                    </a:lnTo>
                    <a:lnTo>
                      <a:pt x="10892" y="815"/>
                    </a:lnTo>
                    <a:lnTo>
                      <a:pt x="10845" y="650"/>
                    </a:lnTo>
                    <a:cubicBezTo>
                      <a:pt x="10712" y="517"/>
                      <a:pt x="10591" y="428"/>
                      <a:pt x="10528" y="428"/>
                    </a:cubicBezTo>
                    <a:cubicBezTo>
                      <a:pt x="10521" y="428"/>
                      <a:pt x="10514" y="429"/>
                      <a:pt x="10509" y="431"/>
                    </a:cubicBezTo>
                    <a:cubicBezTo>
                      <a:pt x="8397" y="1296"/>
                      <a:pt x="6756" y="1598"/>
                      <a:pt x="5495" y="1598"/>
                    </a:cubicBezTo>
                    <a:cubicBezTo>
                      <a:pt x="2592" y="1598"/>
                      <a:pt x="1698" y="1"/>
                      <a:pt x="1698" y="1"/>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03;p34"/>
              <p:cNvSpPr/>
              <p:nvPr/>
            </p:nvSpPr>
            <p:spPr>
              <a:xfrm>
                <a:off x="4952175" y="1602550"/>
                <a:ext cx="263300" cy="216325"/>
              </a:xfrm>
              <a:custGeom>
                <a:avLst/>
                <a:gdLst/>
                <a:ahLst/>
                <a:cxnLst/>
                <a:rect l="l" t="t" r="r" b="b"/>
                <a:pathLst>
                  <a:path w="10532" h="8653" extrusionOk="0">
                    <a:moveTo>
                      <a:pt x="9734" y="0"/>
                    </a:moveTo>
                    <a:cubicBezTo>
                      <a:pt x="10430" y="2645"/>
                      <a:pt x="8889" y="5384"/>
                      <a:pt x="6244" y="6150"/>
                    </a:cubicBezTo>
                    <a:cubicBezTo>
                      <a:pt x="5773" y="6287"/>
                      <a:pt x="5298" y="6352"/>
                      <a:pt x="4831" y="6352"/>
                    </a:cubicBezTo>
                    <a:cubicBezTo>
                      <a:pt x="2676" y="6352"/>
                      <a:pt x="688" y="4966"/>
                      <a:pt x="0" y="2825"/>
                    </a:cubicBezTo>
                    <a:lnTo>
                      <a:pt x="0" y="2825"/>
                    </a:lnTo>
                    <a:lnTo>
                      <a:pt x="243" y="3654"/>
                    </a:lnTo>
                    <a:cubicBezTo>
                      <a:pt x="775" y="5485"/>
                      <a:pt x="2238" y="6784"/>
                      <a:pt x="3967" y="7183"/>
                    </a:cubicBezTo>
                    <a:cubicBezTo>
                      <a:pt x="4334" y="8060"/>
                      <a:pt x="5202" y="8653"/>
                      <a:pt x="6177" y="8653"/>
                    </a:cubicBezTo>
                    <a:cubicBezTo>
                      <a:pt x="6264" y="8653"/>
                      <a:pt x="6352" y="8648"/>
                      <a:pt x="6440" y="8639"/>
                    </a:cubicBezTo>
                    <a:cubicBezTo>
                      <a:pt x="7754" y="8498"/>
                      <a:pt x="8709" y="7316"/>
                      <a:pt x="8568" y="6002"/>
                    </a:cubicBezTo>
                    <a:cubicBezTo>
                      <a:pt x="8560" y="5986"/>
                      <a:pt x="8560" y="5970"/>
                      <a:pt x="8560" y="5955"/>
                    </a:cubicBezTo>
                    <a:cubicBezTo>
                      <a:pt x="9914" y="4695"/>
                      <a:pt x="10532" y="2731"/>
                      <a:pt x="9976" y="830"/>
                    </a:cubicBezTo>
                    <a:lnTo>
                      <a:pt x="9734" y="0"/>
                    </a:ln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04;p34"/>
              <p:cNvSpPr/>
              <p:nvPr/>
            </p:nvSpPr>
            <p:spPr>
              <a:xfrm>
                <a:off x="5188650" y="1533925"/>
                <a:ext cx="19800" cy="31475"/>
              </a:xfrm>
              <a:custGeom>
                <a:avLst/>
                <a:gdLst/>
                <a:ahLst/>
                <a:cxnLst/>
                <a:rect l="l" t="t" r="r" b="b"/>
                <a:pathLst>
                  <a:path w="792" h="1259" extrusionOk="0">
                    <a:moveTo>
                      <a:pt x="523" y="1"/>
                    </a:moveTo>
                    <a:cubicBezTo>
                      <a:pt x="479" y="1"/>
                      <a:pt x="438" y="25"/>
                      <a:pt x="416" y="69"/>
                    </a:cubicBezTo>
                    <a:lnTo>
                      <a:pt x="1" y="961"/>
                    </a:lnTo>
                    <a:lnTo>
                      <a:pt x="603" y="1243"/>
                    </a:lnTo>
                    <a:cubicBezTo>
                      <a:pt x="619" y="1251"/>
                      <a:pt x="635" y="1259"/>
                      <a:pt x="650" y="1259"/>
                    </a:cubicBezTo>
                    <a:cubicBezTo>
                      <a:pt x="697" y="1259"/>
                      <a:pt x="744" y="1235"/>
                      <a:pt x="768" y="1188"/>
                    </a:cubicBezTo>
                    <a:cubicBezTo>
                      <a:pt x="791" y="1126"/>
                      <a:pt x="768" y="1055"/>
                      <a:pt x="705" y="1024"/>
                    </a:cubicBezTo>
                    <a:lnTo>
                      <a:pt x="330" y="844"/>
                    </a:lnTo>
                    <a:lnTo>
                      <a:pt x="643" y="171"/>
                    </a:lnTo>
                    <a:cubicBezTo>
                      <a:pt x="674" y="116"/>
                      <a:pt x="643" y="38"/>
                      <a:pt x="580" y="15"/>
                    </a:cubicBezTo>
                    <a:cubicBezTo>
                      <a:pt x="561" y="5"/>
                      <a:pt x="542" y="1"/>
                      <a:pt x="523"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05;p34"/>
              <p:cNvSpPr/>
              <p:nvPr/>
            </p:nvSpPr>
            <p:spPr>
              <a:xfrm>
                <a:off x="4913825" y="1620075"/>
                <a:ext cx="23500" cy="30800"/>
              </a:xfrm>
              <a:custGeom>
                <a:avLst/>
                <a:gdLst/>
                <a:ahLst/>
                <a:cxnLst/>
                <a:rect l="l" t="t" r="r" b="b"/>
                <a:pathLst>
                  <a:path w="940" h="1232" extrusionOk="0">
                    <a:moveTo>
                      <a:pt x="134" y="1"/>
                    </a:moveTo>
                    <a:cubicBezTo>
                      <a:pt x="103" y="1"/>
                      <a:pt x="72" y="14"/>
                      <a:pt x="47" y="43"/>
                    </a:cubicBezTo>
                    <a:cubicBezTo>
                      <a:pt x="1" y="90"/>
                      <a:pt x="1" y="168"/>
                      <a:pt x="55" y="215"/>
                    </a:cubicBezTo>
                    <a:lnTo>
                      <a:pt x="595" y="716"/>
                    </a:lnTo>
                    <a:lnTo>
                      <a:pt x="314" y="1021"/>
                    </a:lnTo>
                    <a:cubicBezTo>
                      <a:pt x="267" y="1075"/>
                      <a:pt x="274" y="1154"/>
                      <a:pt x="321" y="1201"/>
                    </a:cubicBezTo>
                    <a:cubicBezTo>
                      <a:pt x="345" y="1216"/>
                      <a:pt x="376" y="1232"/>
                      <a:pt x="407" y="1232"/>
                    </a:cubicBezTo>
                    <a:cubicBezTo>
                      <a:pt x="439" y="1232"/>
                      <a:pt x="470" y="1216"/>
                      <a:pt x="493" y="1193"/>
                    </a:cubicBezTo>
                    <a:lnTo>
                      <a:pt x="939" y="700"/>
                    </a:lnTo>
                    <a:lnTo>
                      <a:pt x="220" y="35"/>
                    </a:lnTo>
                    <a:cubicBezTo>
                      <a:pt x="193" y="12"/>
                      <a:pt x="163" y="1"/>
                      <a:pt x="134"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06;p34"/>
              <p:cNvSpPr/>
              <p:nvPr/>
            </p:nvSpPr>
            <p:spPr>
              <a:xfrm>
                <a:off x="5063075" y="1705550"/>
                <a:ext cx="28975" cy="16550"/>
              </a:xfrm>
              <a:custGeom>
                <a:avLst/>
                <a:gdLst/>
                <a:ahLst/>
                <a:cxnLst/>
                <a:rect l="l" t="t" r="r" b="b"/>
                <a:pathLst>
                  <a:path w="1159" h="662" extrusionOk="0">
                    <a:moveTo>
                      <a:pt x="899" y="0"/>
                    </a:moveTo>
                    <a:cubicBezTo>
                      <a:pt x="637" y="0"/>
                      <a:pt x="252" y="94"/>
                      <a:pt x="40" y="473"/>
                    </a:cubicBezTo>
                    <a:cubicBezTo>
                      <a:pt x="1" y="536"/>
                      <a:pt x="24" y="614"/>
                      <a:pt x="87" y="645"/>
                    </a:cubicBezTo>
                    <a:cubicBezTo>
                      <a:pt x="102" y="653"/>
                      <a:pt x="126" y="661"/>
                      <a:pt x="141" y="661"/>
                    </a:cubicBezTo>
                    <a:cubicBezTo>
                      <a:pt x="188" y="661"/>
                      <a:pt x="228" y="638"/>
                      <a:pt x="251" y="598"/>
                    </a:cubicBezTo>
                    <a:cubicBezTo>
                      <a:pt x="424" y="291"/>
                      <a:pt x="721" y="247"/>
                      <a:pt x="885" y="247"/>
                    </a:cubicBezTo>
                    <a:cubicBezTo>
                      <a:pt x="951" y="247"/>
                      <a:pt x="995" y="254"/>
                      <a:pt x="1002" y="254"/>
                    </a:cubicBezTo>
                    <a:cubicBezTo>
                      <a:pt x="1011" y="256"/>
                      <a:pt x="1021" y="257"/>
                      <a:pt x="1029" y="257"/>
                    </a:cubicBezTo>
                    <a:cubicBezTo>
                      <a:pt x="1088" y="257"/>
                      <a:pt x="1136" y="215"/>
                      <a:pt x="1143" y="160"/>
                    </a:cubicBezTo>
                    <a:cubicBezTo>
                      <a:pt x="1159" y="90"/>
                      <a:pt x="1112" y="27"/>
                      <a:pt x="1049" y="12"/>
                    </a:cubicBezTo>
                    <a:cubicBezTo>
                      <a:pt x="1007" y="5"/>
                      <a:pt x="956" y="0"/>
                      <a:pt x="89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7;p34"/>
              <p:cNvSpPr/>
              <p:nvPr/>
            </p:nvSpPr>
            <p:spPr>
              <a:xfrm>
                <a:off x="5066200" y="1512175"/>
                <a:ext cx="59500" cy="23850"/>
              </a:xfrm>
              <a:custGeom>
                <a:avLst/>
                <a:gdLst/>
                <a:ahLst/>
                <a:cxnLst/>
                <a:rect l="l" t="t" r="r" b="b"/>
                <a:pathLst>
                  <a:path w="2380" h="954" extrusionOk="0">
                    <a:moveTo>
                      <a:pt x="1298" y="1"/>
                    </a:moveTo>
                    <a:cubicBezTo>
                      <a:pt x="1245" y="1"/>
                      <a:pt x="1191" y="3"/>
                      <a:pt x="1135" y="8"/>
                    </a:cubicBezTo>
                    <a:cubicBezTo>
                      <a:pt x="627" y="55"/>
                      <a:pt x="267" y="306"/>
                      <a:pt x="142" y="517"/>
                    </a:cubicBezTo>
                    <a:cubicBezTo>
                      <a:pt x="1" y="728"/>
                      <a:pt x="71" y="885"/>
                      <a:pt x="212" y="932"/>
                    </a:cubicBezTo>
                    <a:cubicBezTo>
                      <a:pt x="260" y="948"/>
                      <a:pt x="313" y="954"/>
                      <a:pt x="368" y="954"/>
                    </a:cubicBezTo>
                    <a:cubicBezTo>
                      <a:pt x="475" y="954"/>
                      <a:pt x="592" y="931"/>
                      <a:pt x="705" y="916"/>
                    </a:cubicBezTo>
                    <a:cubicBezTo>
                      <a:pt x="877" y="892"/>
                      <a:pt x="1057" y="869"/>
                      <a:pt x="1206" y="853"/>
                    </a:cubicBezTo>
                    <a:cubicBezTo>
                      <a:pt x="1362" y="838"/>
                      <a:pt x="1542" y="830"/>
                      <a:pt x="1714" y="822"/>
                    </a:cubicBezTo>
                    <a:cubicBezTo>
                      <a:pt x="1894" y="814"/>
                      <a:pt x="2074" y="814"/>
                      <a:pt x="2207" y="744"/>
                    </a:cubicBezTo>
                    <a:cubicBezTo>
                      <a:pt x="2333" y="673"/>
                      <a:pt x="2379" y="509"/>
                      <a:pt x="2207" y="321"/>
                    </a:cubicBezTo>
                    <a:cubicBezTo>
                      <a:pt x="2061" y="161"/>
                      <a:pt x="1728" y="1"/>
                      <a:pt x="1298" y="1"/>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8;p34"/>
              <p:cNvSpPr/>
              <p:nvPr/>
            </p:nvSpPr>
            <p:spPr>
              <a:xfrm>
                <a:off x="4956925" y="1544150"/>
                <a:ext cx="53175" cy="34975"/>
              </a:xfrm>
              <a:custGeom>
                <a:avLst/>
                <a:gdLst/>
                <a:ahLst/>
                <a:cxnLst/>
                <a:rect l="l" t="t" r="r" b="b"/>
                <a:pathLst>
                  <a:path w="2127" h="1399" extrusionOk="0">
                    <a:moveTo>
                      <a:pt x="1502" y="0"/>
                    </a:moveTo>
                    <a:cubicBezTo>
                      <a:pt x="1285" y="0"/>
                      <a:pt x="1022" y="56"/>
                      <a:pt x="757" y="200"/>
                    </a:cubicBezTo>
                    <a:cubicBezTo>
                      <a:pt x="303" y="443"/>
                      <a:pt x="68" y="803"/>
                      <a:pt x="37" y="1045"/>
                    </a:cubicBezTo>
                    <a:cubicBezTo>
                      <a:pt x="0" y="1281"/>
                      <a:pt x="109" y="1399"/>
                      <a:pt x="246" y="1399"/>
                    </a:cubicBezTo>
                    <a:cubicBezTo>
                      <a:pt x="254" y="1399"/>
                      <a:pt x="263" y="1398"/>
                      <a:pt x="272" y="1397"/>
                    </a:cubicBezTo>
                    <a:cubicBezTo>
                      <a:pt x="420" y="1382"/>
                      <a:pt x="569" y="1288"/>
                      <a:pt x="726" y="1194"/>
                    </a:cubicBezTo>
                    <a:cubicBezTo>
                      <a:pt x="874" y="1108"/>
                      <a:pt x="1031" y="1014"/>
                      <a:pt x="1164" y="944"/>
                    </a:cubicBezTo>
                    <a:cubicBezTo>
                      <a:pt x="1297" y="873"/>
                      <a:pt x="1461" y="795"/>
                      <a:pt x="1618" y="717"/>
                    </a:cubicBezTo>
                    <a:cubicBezTo>
                      <a:pt x="1774" y="646"/>
                      <a:pt x="1946" y="576"/>
                      <a:pt x="2040" y="458"/>
                    </a:cubicBezTo>
                    <a:cubicBezTo>
                      <a:pt x="2126" y="341"/>
                      <a:pt x="2095" y="177"/>
                      <a:pt x="1868" y="67"/>
                    </a:cubicBezTo>
                    <a:cubicBezTo>
                      <a:pt x="1776" y="26"/>
                      <a:pt x="1650" y="0"/>
                      <a:pt x="1502"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9;p34"/>
              <p:cNvSpPr/>
              <p:nvPr/>
            </p:nvSpPr>
            <p:spPr>
              <a:xfrm>
                <a:off x="5084800" y="1567425"/>
                <a:ext cx="19975" cy="18425"/>
              </a:xfrm>
              <a:custGeom>
                <a:avLst/>
                <a:gdLst/>
                <a:ahLst/>
                <a:cxnLst/>
                <a:rect l="l" t="t" r="r" b="b"/>
                <a:pathLst>
                  <a:path w="799" h="737" extrusionOk="0">
                    <a:moveTo>
                      <a:pt x="397" y="0"/>
                    </a:moveTo>
                    <a:cubicBezTo>
                      <a:pt x="223" y="0"/>
                      <a:pt x="67" y="126"/>
                      <a:pt x="39" y="310"/>
                    </a:cubicBezTo>
                    <a:cubicBezTo>
                      <a:pt x="0" y="513"/>
                      <a:pt x="141" y="701"/>
                      <a:pt x="344" y="732"/>
                    </a:cubicBezTo>
                    <a:cubicBezTo>
                      <a:pt x="364" y="736"/>
                      <a:pt x="383" y="737"/>
                      <a:pt x="402" y="737"/>
                    </a:cubicBezTo>
                    <a:cubicBezTo>
                      <a:pt x="575" y="737"/>
                      <a:pt x="731" y="611"/>
                      <a:pt x="759" y="427"/>
                    </a:cubicBezTo>
                    <a:cubicBezTo>
                      <a:pt x="798" y="224"/>
                      <a:pt x="657"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0;p34"/>
              <p:cNvSpPr/>
              <p:nvPr/>
            </p:nvSpPr>
            <p:spPr>
              <a:xfrm>
                <a:off x="5084975" y="1581025"/>
                <a:ext cx="25850" cy="12150"/>
              </a:xfrm>
              <a:custGeom>
                <a:avLst/>
                <a:gdLst/>
                <a:ahLst/>
                <a:cxnLst/>
                <a:rect l="l" t="t" r="r" b="b"/>
                <a:pathLst>
                  <a:path w="1034" h="486" extrusionOk="0">
                    <a:moveTo>
                      <a:pt x="712" y="1"/>
                    </a:moveTo>
                    <a:cubicBezTo>
                      <a:pt x="541" y="1"/>
                      <a:pt x="293" y="51"/>
                      <a:pt x="56" y="275"/>
                    </a:cubicBezTo>
                    <a:cubicBezTo>
                      <a:pt x="1" y="321"/>
                      <a:pt x="1" y="400"/>
                      <a:pt x="48" y="447"/>
                    </a:cubicBezTo>
                    <a:cubicBezTo>
                      <a:pt x="71" y="478"/>
                      <a:pt x="103" y="486"/>
                      <a:pt x="134" y="486"/>
                    </a:cubicBezTo>
                    <a:cubicBezTo>
                      <a:pt x="165" y="486"/>
                      <a:pt x="197" y="478"/>
                      <a:pt x="220" y="454"/>
                    </a:cubicBezTo>
                    <a:cubicBezTo>
                      <a:pt x="410" y="279"/>
                      <a:pt x="600" y="244"/>
                      <a:pt x="723" y="244"/>
                    </a:cubicBezTo>
                    <a:cubicBezTo>
                      <a:pt x="803" y="244"/>
                      <a:pt x="856" y="259"/>
                      <a:pt x="862" y="259"/>
                    </a:cubicBezTo>
                    <a:cubicBezTo>
                      <a:pt x="876" y="264"/>
                      <a:pt x="890" y="267"/>
                      <a:pt x="904" y="267"/>
                    </a:cubicBezTo>
                    <a:cubicBezTo>
                      <a:pt x="953" y="267"/>
                      <a:pt x="1000" y="235"/>
                      <a:pt x="1018" y="181"/>
                    </a:cubicBezTo>
                    <a:cubicBezTo>
                      <a:pt x="1034" y="118"/>
                      <a:pt x="1003" y="48"/>
                      <a:pt x="932" y="32"/>
                    </a:cubicBezTo>
                    <a:cubicBezTo>
                      <a:pt x="925" y="29"/>
                      <a:pt x="840" y="1"/>
                      <a:pt x="712"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1;p34"/>
              <p:cNvSpPr/>
              <p:nvPr/>
            </p:nvSpPr>
            <p:spPr>
              <a:xfrm>
                <a:off x="4988550" y="1595400"/>
                <a:ext cx="19775" cy="18425"/>
              </a:xfrm>
              <a:custGeom>
                <a:avLst/>
                <a:gdLst/>
                <a:ahLst/>
                <a:cxnLst/>
                <a:rect l="l" t="t" r="r" b="b"/>
                <a:pathLst>
                  <a:path w="791" h="737" extrusionOk="0">
                    <a:moveTo>
                      <a:pt x="397" y="0"/>
                    </a:moveTo>
                    <a:cubicBezTo>
                      <a:pt x="223" y="0"/>
                      <a:pt x="67" y="126"/>
                      <a:pt x="32" y="310"/>
                    </a:cubicBezTo>
                    <a:cubicBezTo>
                      <a:pt x="0" y="505"/>
                      <a:pt x="141" y="701"/>
                      <a:pt x="337" y="732"/>
                    </a:cubicBezTo>
                    <a:cubicBezTo>
                      <a:pt x="356" y="735"/>
                      <a:pt x="375" y="737"/>
                      <a:pt x="394" y="737"/>
                    </a:cubicBezTo>
                    <a:cubicBezTo>
                      <a:pt x="574" y="737"/>
                      <a:pt x="731" y="604"/>
                      <a:pt x="759" y="427"/>
                    </a:cubicBezTo>
                    <a:cubicBezTo>
                      <a:pt x="791" y="224"/>
                      <a:pt x="658" y="36"/>
                      <a:pt x="454" y="5"/>
                    </a:cubicBezTo>
                    <a:cubicBezTo>
                      <a:pt x="435" y="2"/>
                      <a:pt x="416" y="0"/>
                      <a:pt x="397" y="0"/>
                    </a:cubicBezTo>
                    <a:close/>
                  </a:path>
                </a:pathLst>
              </a:custGeom>
              <a:solidFill>
                <a:srgbClr val="501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12;p34"/>
              <p:cNvSpPr/>
              <p:nvPr/>
            </p:nvSpPr>
            <p:spPr>
              <a:xfrm>
                <a:off x="4988750" y="1608975"/>
                <a:ext cx="25850" cy="12175"/>
              </a:xfrm>
              <a:custGeom>
                <a:avLst/>
                <a:gdLst/>
                <a:ahLst/>
                <a:cxnLst/>
                <a:rect l="l" t="t" r="r" b="b"/>
                <a:pathLst>
                  <a:path w="1034" h="487" extrusionOk="0">
                    <a:moveTo>
                      <a:pt x="719" y="0"/>
                    </a:moveTo>
                    <a:cubicBezTo>
                      <a:pt x="548" y="0"/>
                      <a:pt x="296" y="48"/>
                      <a:pt x="55" y="275"/>
                    </a:cubicBezTo>
                    <a:cubicBezTo>
                      <a:pt x="0" y="322"/>
                      <a:pt x="0" y="401"/>
                      <a:pt x="47" y="448"/>
                    </a:cubicBezTo>
                    <a:cubicBezTo>
                      <a:pt x="71" y="479"/>
                      <a:pt x="102" y="487"/>
                      <a:pt x="133" y="487"/>
                    </a:cubicBezTo>
                    <a:cubicBezTo>
                      <a:pt x="165" y="487"/>
                      <a:pt x="196" y="479"/>
                      <a:pt x="219" y="455"/>
                    </a:cubicBezTo>
                    <a:cubicBezTo>
                      <a:pt x="409" y="280"/>
                      <a:pt x="599" y="245"/>
                      <a:pt x="723" y="245"/>
                    </a:cubicBezTo>
                    <a:cubicBezTo>
                      <a:pt x="803" y="245"/>
                      <a:pt x="855" y="260"/>
                      <a:pt x="861" y="260"/>
                    </a:cubicBezTo>
                    <a:cubicBezTo>
                      <a:pt x="874" y="264"/>
                      <a:pt x="886" y="267"/>
                      <a:pt x="899" y="267"/>
                    </a:cubicBezTo>
                    <a:cubicBezTo>
                      <a:pt x="950" y="267"/>
                      <a:pt x="997" y="232"/>
                      <a:pt x="1010" y="182"/>
                    </a:cubicBezTo>
                    <a:cubicBezTo>
                      <a:pt x="1033" y="119"/>
                      <a:pt x="1002" y="48"/>
                      <a:pt x="931" y="25"/>
                    </a:cubicBezTo>
                    <a:cubicBezTo>
                      <a:pt x="925" y="25"/>
                      <a:pt x="843" y="0"/>
                      <a:pt x="719"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13;p34"/>
              <p:cNvSpPr/>
              <p:nvPr/>
            </p:nvSpPr>
            <p:spPr>
              <a:xfrm>
                <a:off x="5059575" y="1614100"/>
                <a:ext cx="85575" cy="60325"/>
              </a:xfrm>
              <a:custGeom>
                <a:avLst/>
                <a:gdLst/>
                <a:ahLst/>
                <a:cxnLst/>
                <a:rect l="l" t="t" r="r" b="b"/>
                <a:pathLst>
                  <a:path w="3423" h="2413" extrusionOk="0">
                    <a:moveTo>
                      <a:pt x="2298" y="0"/>
                    </a:moveTo>
                    <a:cubicBezTo>
                      <a:pt x="2238" y="0"/>
                      <a:pt x="2179" y="18"/>
                      <a:pt x="2120" y="55"/>
                    </a:cubicBezTo>
                    <a:cubicBezTo>
                      <a:pt x="2120" y="55"/>
                      <a:pt x="1447" y="782"/>
                      <a:pt x="649" y="1221"/>
                    </a:cubicBezTo>
                    <a:cubicBezTo>
                      <a:pt x="1" y="1573"/>
                      <a:pt x="649" y="2413"/>
                      <a:pt x="1576" y="2413"/>
                    </a:cubicBezTo>
                    <a:cubicBezTo>
                      <a:pt x="1801" y="2413"/>
                      <a:pt x="2042" y="2363"/>
                      <a:pt x="2285" y="2246"/>
                    </a:cubicBezTo>
                    <a:cubicBezTo>
                      <a:pt x="3422" y="1698"/>
                      <a:pt x="2886" y="0"/>
                      <a:pt x="22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4;p34"/>
              <p:cNvSpPr/>
              <p:nvPr/>
            </p:nvSpPr>
            <p:spPr>
              <a:xfrm>
                <a:off x="5037850" y="1558725"/>
                <a:ext cx="41500" cy="70850"/>
              </a:xfrm>
              <a:custGeom>
                <a:avLst/>
                <a:gdLst/>
                <a:ahLst/>
                <a:cxnLst/>
                <a:rect l="l" t="t" r="r" b="b"/>
                <a:pathLst>
                  <a:path w="1660" h="2834" extrusionOk="0">
                    <a:moveTo>
                      <a:pt x="125" y="1"/>
                    </a:moveTo>
                    <a:cubicBezTo>
                      <a:pt x="55" y="1"/>
                      <a:pt x="0" y="55"/>
                      <a:pt x="0" y="126"/>
                    </a:cubicBezTo>
                    <a:lnTo>
                      <a:pt x="8" y="2426"/>
                    </a:lnTo>
                    <a:cubicBezTo>
                      <a:pt x="8" y="2512"/>
                      <a:pt x="47" y="2598"/>
                      <a:pt x="118" y="2653"/>
                    </a:cubicBezTo>
                    <a:cubicBezTo>
                      <a:pt x="212" y="2724"/>
                      <a:pt x="399" y="2833"/>
                      <a:pt x="697" y="2833"/>
                    </a:cubicBezTo>
                    <a:cubicBezTo>
                      <a:pt x="924" y="2833"/>
                      <a:pt x="1213" y="2771"/>
                      <a:pt x="1573" y="2567"/>
                    </a:cubicBezTo>
                    <a:cubicBezTo>
                      <a:pt x="1636" y="2536"/>
                      <a:pt x="1659" y="2465"/>
                      <a:pt x="1620" y="2403"/>
                    </a:cubicBezTo>
                    <a:cubicBezTo>
                      <a:pt x="1598" y="2365"/>
                      <a:pt x="1558" y="2342"/>
                      <a:pt x="1514" y="2342"/>
                    </a:cubicBezTo>
                    <a:cubicBezTo>
                      <a:pt x="1495" y="2342"/>
                      <a:pt x="1475" y="2346"/>
                      <a:pt x="1456" y="2356"/>
                    </a:cubicBezTo>
                    <a:cubicBezTo>
                      <a:pt x="1133" y="2535"/>
                      <a:pt x="882" y="2593"/>
                      <a:pt x="694" y="2593"/>
                    </a:cubicBezTo>
                    <a:cubicBezTo>
                      <a:pt x="472" y="2593"/>
                      <a:pt x="338" y="2513"/>
                      <a:pt x="274" y="2458"/>
                    </a:cubicBezTo>
                    <a:cubicBezTo>
                      <a:pt x="258" y="2450"/>
                      <a:pt x="258" y="2442"/>
                      <a:pt x="258" y="2426"/>
                    </a:cubicBezTo>
                    <a:lnTo>
                      <a:pt x="243" y="118"/>
                    </a:lnTo>
                    <a:cubicBezTo>
                      <a:pt x="243" y="55"/>
                      <a:pt x="188" y="1"/>
                      <a:pt x="125"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15;p34"/>
              <p:cNvSpPr/>
              <p:nvPr/>
            </p:nvSpPr>
            <p:spPr>
              <a:xfrm>
                <a:off x="5189050" y="1577750"/>
                <a:ext cx="49125" cy="44000"/>
              </a:xfrm>
              <a:custGeom>
                <a:avLst/>
                <a:gdLst/>
                <a:ahLst/>
                <a:cxnLst/>
                <a:rect l="l" t="t" r="r" b="b"/>
                <a:pathLst>
                  <a:path w="1965" h="1760" extrusionOk="0">
                    <a:moveTo>
                      <a:pt x="988" y="246"/>
                    </a:moveTo>
                    <a:cubicBezTo>
                      <a:pt x="1261" y="246"/>
                      <a:pt x="1513" y="427"/>
                      <a:pt x="1597" y="703"/>
                    </a:cubicBezTo>
                    <a:cubicBezTo>
                      <a:pt x="1644" y="859"/>
                      <a:pt x="1628" y="1031"/>
                      <a:pt x="1542" y="1180"/>
                    </a:cubicBezTo>
                    <a:cubicBezTo>
                      <a:pt x="1464" y="1329"/>
                      <a:pt x="1331" y="1438"/>
                      <a:pt x="1166" y="1493"/>
                    </a:cubicBezTo>
                    <a:cubicBezTo>
                      <a:pt x="1109" y="1509"/>
                      <a:pt x="1052" y="1517"/>
                      <a:pt x="994" y="1517"/>
                    </a:cubicBezTo>
                    <a:cubicBezTo>
                      <a:pt x="886" y="1517"/>
                      <a:pt x="778" y="1489"/>
                      <a:pt x="681" y="1438"/>
                    </a:cubicBezTo>
                    <a:cubicBezTo>
                      <a:pt x="533" y="1360"/>
                      <a:pt x="423" y="1227"/>
                      <a:pt x="376" y="1063"/>
                    </a:cubicBezTo>
                    <a:cubicBezTo>
                      <a:pt x="274" y="726"/>
                      <a:pt x="470" y="366"/>
                      <a:pt x="807" y="272"/>
                    </a:cubicBezTo>
                    <a:cubicBezTo>
                      <a:pt x="867" y="254"/>
                      <a:pt x="928" y="246"/>
                      <a:pt x="988" y="246"/>
                    </a:cubicBezTo>
                    <a:close/>
                    <a:moveTo>
                      <a:pt x="988" y="0"/>
                    </a:moveTo>
                    <a:cubicBezTo>
                      <a:pt x="905" y="0"/>
                      <a:pt x="820" y="12"/>
                      <a:pt x="736" y="38"/>
                    </a:cubicBezTo>
                    <a:cubicBezTo>
                      <a:pt x="267" y="171"/>
                      <a:pt x="1" y="664"/>
                      <a:pt x="141" y="1133"/>
                    </a:cubicBezTo>
                    <a:cubicBezTo>
                      <a:pt x="204" y="1360"/>
                      <a:pt x="361" y="1540"/>
                      <a:pt x="564" y="1657"/>
                    </a:cubicBezTo>
                    <a:cubicBezTo>
                      <a:pt x="697" y="1728"/>
                      <a:pt x="838" y="1759"/>
                      <a:pt x="986" y="1759"/>
                    </a:cubicBezTo>
                    <a:cubicBezTo>
                      <a:pt x="1065" y="1759"/>
                      <a:pt x="1151" y="1751"/>
                      <a:pt x="1237" y="1728"/>
                    </a:cubicBezTo>
                    <a:cubicBezTo>
                      <a:pt x="1699" y="1587"/>
                      <a:pt x="1965" y="1094"/>
                      <a:pt x="1832" y="632"/>
                    </a:cubicBezTo>
                    <a:cubicBezTo>
                      <a:pt x="1716" y="248"/>
                      <a:pt x="1365" y="0"/>
                      <a:pt x="9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16;p34"/>
              <p:cNvSpPr/>
              <p:nvPr/>
            </p:nvSpPr>
            <p:spPr>
              <a:xfrm>
                <a:off x="4918525" y="1658525"/>
                <a:ext cx="45600" cy="44000"/>
              </a:xfrm>
              <a:custGeom>
                <a:avLst/>
                <a:gdLst/>
                <a:ahLst/>
                <a:cxnLst/>
                <a:rect l="l" t="t" r="r" b="b"/>
                <a:pathLst>
                  <a:path w="1824" h="1760" extrusionOk="0">
                    <a:moveTo>
                      <a:pt x="908" y="242"/>
                    </a:moveTo>
                    <a:cubicBezTo>
                      <a:pt x="1182" y="242"/>
                      <a:pt x="1440" y="422"/>
                      <a:pt x="1518" y="696"/>
                    </a:cubicBezTo>
                    <a:cubicBezTo>
                      <a:pt x="1565" y="860"/>
                      <a:pt x="1550" y="1032"/>
                      <a:pt x="1471" y="1181"/>
                    </a:cubicBezTo>
                    <a:cubicBezTo>
                      <a:pt x="1385" y="1329"/>
                      <a:pt x="1252" y="1439"/>
                      <a:pt x="1088" y="1494"/>
                    </a:cubicBezTo>
                    <a:cubicBezTo>
                      <a:pt x="1029" y="1510"/>
                      <a:pt x="971" y="1518"/>
                      <a:pt x="912" y="1518"/>
                    </a:cubicBezTo>
                    <a:cubicBezTo>
                      <a:pt x="637" y="1518"/>
                      <a:pt x="382" y="1341"/>
                      <a:pt x="298" y="1063"/>
                    </a:cubicBezTo>
                    <a:cubicBezTo>
                      <a:pt x="251" y="899"/>
                      <a:pt x="266" y="727"/>
                      <a:pt x="352" y="578"/>
                    </a:cubicBezTo>
                    <a:cubicBezTo>
                      <a:pt x="431" y="429"/>
                      <a:pt x="564" y="320"/>
                      <a:pt x="728" y="273"/>
                    </a:cubicBezTo>
                    <a:cubicBezTo>
                      <a:pt x="791" y="250"/>
                      <a:pt x="853" y="242"/>
                      <a:pt x="908" y="242"/>
                    </a:cubicBezTo>
                    <a:close/>
                    <a:moveTo>
                      <a:pt x="913" y="1"/>
                    </a:moveTo>
                    <a:cubicBezTo>
                      <a:pt x="829" y="1"/>
                      <a:pt x="743" y="13"/>
                      <a:pt x="658" y="38"/>
                    </a:cubicBezTo>
                    <a:cubicBezTo>
                      <a:pt x="431" y="101"/>
                      <a:pt x="251" y="250"/>
                      <a:pt x="133" y="461"/>
                    </a:cubicBezTo>
                    <a:cubicBezTo>
                      <a:pt x="24" y="664"/>
                      <a:pt x="0" y="907"/>
                      <a:pt x="63" y="1134"/>
                    </a:cubicBezTo>
                    <a:cubicBezTo>
                      <a:pt x="133" y="1353"/>
                      <a:pt x="282" y="1541"/>
                      <a:pt x="485" y="1658"/>
                    </a:cubicBezTo>
                    <a:cubicBezTo>
                      <a:pt x="618" y="1728"/>
                      <a:pt x="767" y="1760"/>
                      <a:pt x="908" y="1760"/>
                    </a:cubicBezTo>
                    <a:cubicBezTo>
                      <a:pt x="994" y="1760"/>
                      <a:pt x="1080" y="1752"/>
                      <a:pt x="1158" y="1728"/>
                    </a:cubicBezTo>
                    <a:cubicBezTo>
                      <a:pt x="1385" y="1658"/>
                      <a:pt x="1573" y="1509"/>
                      <a:pt x="1683" y="1298"/>
                    </a:cubicBezTo>
                    <a:cubicBezTo>
                      <a:pt x="1800" y="1095"/>
                      <a:pt x="1823" y="852"/>
                      <a:pt x="1753" y="633"/>
                    </a:cubicBezTo>
                    <a:cubicBezTo>
                      <a:pt x="1644" y="249"/>
                      <a:pt x="1294" y="1"/>
                      <a:pt x="9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7;p34"/>
              <p:cNvSpPr/>
              <p:nvPr/>
            </p:nvSpPr>
            <p:spPr>
              <a:xfrm>
                <a:off x="5266525" y="1814775"/>
                <a:ext cx="800" cy="25"/>
              </a:xfrm>
              <a:custGeom>
                <a:avLst/>
                <a:gdLst/>
                <a:ahLst/>
                <a:cxnLst/>
                <a:rect l="l" t="t" r="r" b="b"/>
                <a:pathLst>
                  <a:path w="32" h="1" extrusionOk="0">
                    <a:moveTo>
                      <a:pt x="31" y="1"/>
                    </a:moveTo>
                    <a:lnTo>
                      <a:pt x="0" y="1"/>
                    </a:lnTo>
                    <a:cubicBezTo>
                      <a:pt x="8" y="1"/>
                      <a:pt x="16" y="1"/>
                      <a:pt x="31" y="1"/>
                    </a:cubicBezTo>
                    <a:cubicBezTo>
                      <a:pt x="31" y="1"/>
                      <a:pt x="31" y="1"/>
                      <a:pt x="31"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8;p34"/>
              <p:cNvSpPr/>
              <p:nvPr/>
            </p:nvSpPr>
            <p:spPr>
              <a:xfrm>
                <a:off x="4963700" y="1814600"/>
                <a:ext cx="1800" cy="200"/>
              </a:xfrm>
              <a:custGeom>
                <a:avLst/>
                <a:gdLst/>
                <a:ahLst/>
                <a:cxnLst/>
                <a:rect l="l" t="t" r="r" b="b"/>
                <a:pathLst>
                  <a:path w="72" h="8" extrusionOk="0">
                    <a:moveTo>
                      <a:pt x="1" y="0"/>
                    </a:moveTo>
                    <a:cubicBezTo>
                      <a:pt x="1" y="0"/>
                      <a:pt x="1" y="8"/>
                      <a:pt x="1" y="8"/>
                    </a:cubicBezTo>
                    <a:cubicBezTo>
                      <a:pt x="24" y="8"/>
                      <a:pt x="48" y="8"/>
                      <a:pt x="71" y="0"/>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9;p34"/>
              <p:cNvSpPr/>
              <p:nvPr/>
            </p:nvSpPr>
            <p:spPr>
              <a:xfrm>
                <a:off x="5022975" y="1959150"/>
                <a:ext cx="184500" cy="213825"/>
              </a:xfrm>
              <a:custGeom>
                <a:avLst/>
                <a:gdLst/>
                <a:ahLst/>
                <a:cxnLst/>
                <a:rect l="l" t="t" r="r" b="b"/>
                <a:pathLst>
                  <a:path w="7380" h="8553" extrusionOk="0">
                    <a:moveTo>
                      <a:pt x="7379" y="0"/>
                    </a:moveTo>
                    <a:lnTo>
                      <a:pt x="1" y="8"/>
                    </a:lnTo>
                    <a:lnTo>
                      <a:pt x="3287" y="8263"/>
                    </a:lnTo>
                    <a:cubicBezTo>
                      <a:pt x="3357" y="8451"/>
                      <a:pt x="3522" y="8545"/>
                      <a:pt x="3686" y="8552"/>
                    </a:cubicBezTo>
                    <a:cubicBezTo>
                      <a:pt x="3850" y="8545"/>
                      <a:pt x="4015" y="8451"/>
                      <a:pt x="4093" y="8263"/>
                    </a:cubicBez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0;p34"/>
              <p:cNvSpPr/>
              <p:nvPr/>
            </p:nvSpPr>
            <p:spPr>
              <a:xfrm>
                <a:off x="4786675" y="1814600"/>
                <a:ext cx="651800" cy="562600"/>
              </a:xfrm>
              <a:custGeom>
                <a:avLst/>
                <a:gdLst/>
                <a:ahLst/>
                <a:cxnLst/>
                <a:rect l="l" t="t" r="r" b="b"/>
                <a:pathLst>
                  <a:path w="26072" h="22504" extrusionOk="0">
                    <a:moveTo>
                      <a:pt x="7152" y="0"/>
                    </a:moveTo>
                    <a:cubicBezTo>
                      <a:pt x="7129" y="8"/>
                      <a:pt x="7105" y="8"/>
                      <a:pt x="7082" y="8"/>
                    </a:cubicBezTo>
                    <a:cubicBezTo>
                      <a:pt x="4500" y="63"/>
                      <a:pt x="3678" y="1033"/>
                      <a:pt x="1949" y="2997"/>
                    </a:cubicBezTo>
                    <a:lnTo>
                      <a:pt x="1" y="16549"/>
                    </a:lnTo>
                    <a:lnTo>
                      <a:pt x="6002" y="22362"/>
                    </a:lnTo>
                    <a:cubicBezTo>
                      <a:pt x="6002" y="22362"/>
                      <a:pt x="11670" y="22503"/>
                      <a:pt x="13039" y="22503"/>
                    </a:cubicBezTo>
                    <a:cubicBezTo>
                      <a:pt x="13075" y="22503"/>
                      <a:pt x="13108" y="22503"/>
                      <a:pt x="13138" y="22503"/>
                    </a:cubicBezTo>
                    <a:cubicBezTo>
                      <a:pt x="13150" y="22503"/>
                      <a:pt x="13162" y="22503"/>
                      <a:pt x="13174" y="22503"/>
                    </a:cubicBezTo>
                    <a:cubicBezTo>
                      <a:pt x="14918" y="22503"/>
                      <a:pt x="20759" y="21400"/>
                      <a:pt x="20759" y="21400"/>
                    </a:cubicBezTo>
                    <a:lnTo>
                      <a:pt x="26072" y="10884"/>
                    </a:lnTo>
                    <a:lnTo>
                      <a:pt x="24992" y="3263"/>
                    </a:lnTo>
                    <a:lnTo>
                      <a:pt x="24914" y="3372"/>
                    </a:lnTo>
                    <a:cubicBezTo>
                      <a:pt x="23200" y="1424"/>
                      <a:pt x="21792" y="78"/>
                      <a:pt x="19225" y="8"/>
                    </a:cubicBezTo>
                    <a:lnTo>
                      <a:pt x="19194" y="8"/>
                    </a:lnTo>
                    <a:cubicBezTo>
                      <a:pt x="19171" y="8"/>
                      <a:pt x="19155" y="8"/>
                      <a:pt x="19131" y="0"/>
                    </a:cubicBezTo>
                    <a:lnTo>
                      <a:pt x="19131" y="8"/>
                    </a:lnTo>
                    <a:lnTo>
                      <a:pt x="16870" y="5681"/>
                    </a:lnTo>
                    <a:lnTo>
                      <a:pt x="16831" y="5782"/>
                    </a:lnTo>
                    <a:lnTo>
                      <a:pt x="13545" y="14045"/>
                    </a:lnTo>
                    <a:cubicBezTo>
                      <a:pt x="13467" y="14233"/>
                      <a:pt x="13310" y="14327"/>
                      <a:pt x="13138" y="14334"/>
                    </a:cubicBezTo>
                    <a:cubicBezTo>
                      <a:pt x="12974" y="14327"/>
                      <a:pt x="12809" y="14233"/>
                      <a:pt x="12739" y="14045"/>
                    </a:cubicBezTo>
                    <a:lnTo>
                      <a:pt x="9453" y="5790"/>
                    </a:lnTo>
                    <a:lnTo>
                      <a:pt x="9406" y="5681"/>
                    </a:lnTo>
                    <a:lnTo>
                      <a:pt x="7152"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1;p34"/>
              <p:cNvSpPr/>
              <p:nvPr/>
            </p:nvSpPr>
            <p:spPr>
              <a:xfrm>
                <a:off x="4566425" y="1978650"/>
                <a:ext cx="239050" cy="188075"/>
              </a:xfrm>
              <a:custGeom>
                <a:avLst/>
                <a:gdLst/>
                <a:ahLst/>
                <a:cxnLst/>
                <a:rect l="l" t="t" r="r" b="b"/>
                <a:pathLst>
                  <a:path w="9562" h="7523" extrusionOk="0">
                    <a:moveTo>
                      <a:pt x="2524" y="0"/>
                    </a:moveTo>
                    <a:cubicBezTo>
                      <a:pt x="2512" y="0"/>
                      <a:pt x="2500" y="1"/>
                      <a:pt x="2488" y="3"/>
                    </a:cubicBezTo>
                    <a:cubicBezTo>
                      <a:pt x="1996" y="73"/>
                      <a:pt x="2418" y="1716"/>
                      <a:pt x="2418" y="1716"/>
                    </a:cubicBezTo>
                    <a:cubicBezTo>
                      <a:pt x="2418" y="1716"/>
                      <a:pt x="1786" y="313"/>
                      <a:pt x="1453" y="313"/>
                    </a:cubicBezTo>
                    <a:cubicBezTo>
                      <a:pt x="1416" y="313"/>
                      <a:pt x="1382" y="331"/>
                      <a:pt x="1354" y="370"/>
                    </a:cubicBezTo>
                    <a:cubicBezTo>
                      <a:pt x="1135" y="683"/>
                      <a:pt x="1456" y="1388"/>
                      <a:pt x="1604" y="1669"/>
                    </a:cubicBezTo>
                    <a:cubicBezTo>
                      <a:pt x="1441" y="1381"/>
                      <a:pt x="1007" y="699"/>
                      <a:pt x="525" y="699"/>
                    </a:cubicBezTo>
                    <a:cubicBezTo>
                      <a:pt x="522" y="699"/>
                      <a:pt x="519" y="699"/>
                      <a:pt x="517" y="699"/>
                    </a:cubicBezTo>
                    <a:cubicBezTo>
                      <a:pt x="0" y="715"/>
                      <a:pt x="1260" y="2616"/>
                      <a:pt x="1643" y="3172"/>
                    </a:cubicBezTo>
                    <a:lnTo>
                      <a:pt x="1792" y="3602"/>
                    </a:lnTo>
                    <a:cubicBezTo>
                      <a:pt x="2058" y="4361"/>
                      <a:pt x="2332" y="5065"/>
                      <a:pt x="2888" y="5699"/>
                    </a:cubicBezTo>
                    <a:cubicBezTo>
                      <a:pt x="3443" y="6348"/>
                      <a:pt x="4179" y="6873"/>
                      <a:pt x="5024" y="7178"/>
                    </a:cubicBezTo>
                    <a:cubicBezTo>
                      <a:pt x="5672" y="7414"/>
                      <a:pt x="6361" y="7522"/>
                      <a:pt x="7056" y="7522"/>
                    </a:cubicBezTo>
                    <a:cubicBezTo>
                      <a:pt x="7166" y="7522"/>
                      <a:pt x="7276" y="7520"/>
                      <a:pt x="7387" y="7514"/>
                    </a:cubicBezTo>
                    <a:cubicBezTo>
                      <a:pt x="7574" y="7506"/>
                      <a:pt x="9562" y="7154"/>
                      <a:pt x="9546" y="7115"/>
                    </a:cubicBezTo>
                    <a:cubicBezTo>
                      <a:pt x="9546" y="7115"/>
                      <a:pt x="7864" y="3071"/>
                      <a:pt x="7864" y="3070"/>
                    </a:cubicBezTo>
                    <a:lnTo>
                      <a:pt x="7864" y="3070"/>
                    </a:lnTo>
                    <a:cubicBezTo>
                      <a:pt x="7872" y="3101"/>
                      <a:pt x="7355" y="3312"/>
                      <a:pt x="7301" y="3336"/>
                    </a:cubicBezTo>
                    <a:cubicBezTo>
                      <a:pt x="7019" y="3492"/>
                      <a:pt x="6737" y="3672"/>
                      <a:pt x="6409" y="3727"/>
                    </a:cubicBezTo>
                    <a:cubicBezTo>
                      <a:pt x="6345" y="3736"/>
                      <a:pt x="6281" y="3741"/>
                      <a:pt x="6217" y="3741"/>
                    </a:cubicBezTo>
                    <a:cubicBezTo>
                      <a:pt x="5851" y="3741"/>
                      <a:pt x="5494" y="3594"/>
                      <a:pt x="5227" y="3367"/>
                    </a:cubicBezTo>
                    <a:cubicBezTo>
                      <a:pt x="4969" y="3148"/>
                      <a:pt x="4797" y="2874"/>
                      <a:pt x="4664" y="2585"/>
                    </a:cubicBezTo>
                    <a:cubicBezTo>
                      <a:pt x="4523" y="2256"/>
                      <a:pt x="4554" y="1935"/>
                      <a:pt x="4499" y="1591"/>
                    </a:cubicBezTo>
                    <a:cubicBezTo>
                      <a:pt x="4460" y="1356"/>
                      <a:pt x="4405" y="1043"/>
                      <a:pt x="4179" y="887"/>
                    </a:cubicBezTo>
                    <a:cubicBezTo>
                      <a:pt x="4137" y="858"/>
                      <a:pt x="4097" y="845"/>
                      <a:pt x="4057" y="845"/>
                    </a:cubicBezTo>
                    <a:cubicBezTo>
                      <a:pt x="3747" y="845"/>
                      <a:pt x="3518" y="1652"/>
                      <a:pt x="3445" y="1652"/>
                    </a:cubicBezTo>
                    <a:cubicBezTo>
                      <a:pt x="3437" y="1652"/>
                      <a:pt x="3431" y="1643"/>
                      <a:pt x="3427" y="1622"/>
                    </a:cubicBezTo>
                    <a:cubicBezTo>
                      <a:pt x="3382" y="1401"/>
                      <a:pt x="3007" y="0"/>
                      <a:pt x="2524"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2;p34"/>
              <p:cNvSpPr/>
              <p:nvPr/>
            </p:nvSpPr>
            <p:spPr>
              <a:xfrm>
                <a:off x="4939850" y="1872750"/>
                <a:ext cx="142025" cy="257425"/>
              </a:xfrm>
              <a:custGeom>
                <a:avLst/>
                <a:gdLst/>
                <a:ahLst/>
                <a:cxnLst/>
                <a:rect l="l" t="t" r="r" b="b"/>
                <a:pathLst>
                  <a:path w="5681" h="10297" extrusionOk="0">
                    <a:moveTo>
                      <a:pt x="0" y="6250"/>
                    </a:moveTo>
                    <a:cubicBezTo>
                      <a:pt x="0" y="6250"/>
                      <a:pt x="0" y="6250"/>
                      <a:pt x="0" y="6250"/>
                    </a:cubicBezTo>
                    <a:lnTo>
                      <a:pt x="0" y="6250"/>
                    </a:lnTo>
                    <a:cubicBezTo>
                      <a:pt x="0" y="6250"/>
                      <a:pt x="0" y="6250"/>
                      <a:pt x="0" y="6250"/>
                    </a:cubicBezTo>
                    <a:close/>
                    <a:moveTo>
                      <a:pt x="3959" y="0"/>
                    </a:moveTo>
                    <a:cubicBezTo>
                      <a:pt x="3933" y="0"/>
                      <a:pt x="3907" y="9"/>
                      <a:pt x="3881" y="29"/>
                    </a:cubicBezTo>
                    <a:cubicBezTo>
                      <a:pt x="3506" y="311"/>
                      <a:pt x="3670" y="1101"/>
                      <a:pt x="3748" y="1406"/>
                    </a:cubicBezTo>
                    <a:cubicBezTo>
                      <a:pt x="3654" y="1109"/>
                      <a:pt x="3396" y="389"/>
                      <a:pt x="3013" y="287"/>
                    </a:cubicBezTo>
                    <a:cubicBezTo>
                      <a:pt x="2996" y="283"/>
                      <a:pt x="2981" y="281"/>
                      <a:pt x="2966" y="281"/>
                    </a:cubicBezTo>
                    <a:cubicBezTo>
                      <a:pt x="2562" y="281"/>
                      <a:pt x="3161" y="1946"/>
                      <a:pt x="3161" y="1946"/>
                    </a:cubicBezTo>
                    <a:cubicBezTo>
                      <a:pt x="3161" y="1946"/>
                      <a:pt x="2442" y="674"/>
                      <a:pt x="1993" y="674"/>
                    </a:cubicBezTo>
                    <a:cubicBezTo>
                      <a:pt x="1955" y="674"/>
                      <a:pt x="1919" y="683"/>
                      <a:pt x="1886" y="702"/>
                    </a:cubicBezTo>
                    <a:cubicBezTo>
                      <a:pt x="1456" y="952"/>
                      <a:pt x="2207" y="2283"/>
                      <a:pt x="2332" y="2478"/>
                    </a:cubicBezTo>
                    <a:cubicBezTo>
                      <a:pt x="2348" y="2503"/>
                      <a:pt x="2346" y="2514"/>
                      <a:pt x="2328" y="2514"/>
                    </a:cubicBezTo>
                    <a:cubicBezTo>
                      <a:pt x="2236" y="2514"/>
                      <a:pt x="1749" y="2236"/>
                      <a:pt x="1455" y="2236"/>
                    </a:cubicBezTo>
                    <a:cubicBezTo>
                      <a:pt x="1344" y="2236"/>
                      <a:pt x="1261" y="2275"/>
                      <a:pt x="1236" y="2384"/>
                    </a:cubicBezTo>
                    <a:cubicBezTo>
                      <a:pt x="1174" y="2635"/>
                      <a:pt x="1354" y="2909"/>
                      <a:pt x="1495" y="3104"/>
                    </a:cubicBezTo>
                    <a:cubicBezTo>
                      <a:pt x="1698" y="3394"/>
                      <a:pt x="1948" y="3621"/>
                      <a:pt x="2074" y="3949"/>
                    </a:cubicBezTo>
                    <a:cubicBezTo>
                      <a:pt x="2183" y="4247"/>
                      <a:pt x="2246" y="4560"/>
                      <a:pt x="2207" y="4873"/>
                    </a:cubicBezTo>
                    <a:cubicBezTo>
                      <a:pt x="2160" y="5264"/>
                      <a:pt x="1941" y="5655"/>
                      <a:pt x="1565" y="5858"/>
                    </a:cubicBezTo>
                    <a:cubicBezTo>
                      <a:pt x="1276" y="6023"/>
                      <a:pt x="939" y="6062"/>
                      <a:pt x="611" y="6117"/>
                    </a:cubicBezTo>
                    <a:cubicBezTo>
                      <a:pt x="561" y="6124"/>
                      <a:pt x="103" y="6254"/>
                      <a:pt x="15" y="6254"/>
                    </a:cubicBezTo>
                    <a:cubicBezTo>
                      <a:pt x="7" y="6254"/>
                      <a:pt x="2" y="6253"/>
                      <a:pt x="0" y="6250"/>
                    </a:cubicBezTo>
                    <a:lnTo>
                      <a:pt x="0" y="6250"/>
                    </a:lnTo>
                    <a:cubicBezTo>
                      <a:pt x="24" y="6309"/>
                      <a:pt x="1596" y="10295"/>
                      <a:pt x="1596" y="10295"/>
                    </a:cubicBezTo>
                    <a:cubicBezTo>
                      <a:pt x="1597" y="10296"/>
                      <a:pt x="1598" y="10296"/>
                      <a:pt x="1600" y="10296"/>
                    </a:cubicBezTo>
                    <a:cubicBezTo>
                      <a:pt x="1683" y="10296"/>
                      <a:pt x="3376" y="9393"/>
                      <a:pt x="3521" y="9285"/>
                    </a:cubicBezTo>
                    <a:cubicBezTo>
                      <a:pt x="4163" y="8832"/>
                      <a:pt x="4703" y="8260"/>
                      <a:pt x="5078" y="7603"/>
                    </a:cubicBezTo>
                    <a:cubicBezTo>
                      <a:pt x="5501" y="6860"/>
                      <a:pt x="5681" y="6023"/>
                      <a:pt x="5649" y="5201"/>
                    </a:cubicBezTo>
                    <a:cubicBezTo>
                      <a:pt x="5610" y="4395"/>
                      <a:pt x="5321" y="3699"/>
                      <a:pt x="4984" y="2971"/>
                    </a:cubicBezTo>
                    <a:lnTo>
                      <a:pt x="4789" y="2556"/>
                    </a:lnTo>
                    <a:cubicBezTo>
                      <a:pt x="4686" y="1949"/>
                      <a:pt x="4331" y="0"/>
                      <a:pt x="39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3;p34"/>
              <p:cNvSpPr/>
              <p:nvPr/>
            </p:nvSpPr>
            <p:spPr>
              <a:xfrm>
                <a:off x="4938275" y="1878650"/>
                <a:ext cx="142225" cy="257175"/>
              </a:xfrm>
              <a:custGeom>
                <a:avLst/>
                <a:gdLst/>
                <a:ahLst/>
                <a:cxnLst/>
                <a:rect l="l" t="t" r="r" b="b"/>
                <a:pathLst>
                  <a:path w="5689" h="10287" extrusionOk="0">
                    <a:moveTo>
                      <a:pt x="1" y="6233"/>
                    </a:moveTo>
                    <a:lnTo>
                      <a:pt x="1" y="6233"/>
                    </a:lnTo>
                    <a:cubicBezTo>
                      <a:pt x="1" y="6233"/>
                      <a:pt x="1" y="6233"/>
                      <a:pt x="1" y="6233"/>
                    </a:cubicBezTo>
                    <a:lnTo>
                      <a:pt x="1" y="6233"/>
                    </a:lnTo>
                    <a:cubicBezTo>
                      <a:pt x="1" y="6233"/>
                      <a:pt x="1" y="6233"/>
                      <a:pt x="1" y="6233"/>
                    </a:cubicBezTo>
                    <a:close/>
                    <a:moveTo>
                      <a:pt x="3990" y="0"/>
                    </a:moveTo>
                    <a:cubicBezTo>
                      <a:pt x="3964" y="0"/>
                      <a:pt x="3939" y="9"/>
                      <a:pt x="3913" y="28"/>
                    </a:cubicBezTo>
                    <a:cubicBezTo>
                      <a:pt x="3537" y="317"/>
                      <a:pt x="3694" y="1100"/>
                      <a:pt x="3772" y="1413"/>
                    </a:cubicBezTo>
                    <a:cubicBezTo>
                      <a:pt x="3686" y="1108"/>
                      <a:pt x="3428" y="388"/>
                      <a:pt x="3044" y="286"/>
                    </a:cubicBezTo>
                    <a:cubicBezTo>
                      <a:pt x="3028" y="282"/>
                      <a:pt x="3012" y="280"/>
                      <a:pt x="2998" y="280"/>
                    </a:cubicBezTo>
                    <a:cubicBezTo>
                      <a:pt x="2594" y="280"/>
                      <a:pt x="3185" y="1945"/>
                      <a:pt x="3185" y="1945"/>
                    </a:cubicBezTo>
                    <a:cubicBezTo>
                      <a:pt x="3185" y="1945"/>
                      <a:pt x="2469" y="666"/>
                      <a:pt x="2021" y="666"/>
                    </a:cubicBezTo>
                    <a:cubicBezTo>
                      <a:pt x="1985" y="666"/>
                      <a:pt x="1950" y="675"/>
                      <a:pt x="1918" y="693"/>
                    </a:cubicBezTo>
                    <a:cubicBezTo>
                      <a:pt x="1487" y="943"/>
                      <a:pt x="2231" y="2274"/>
                      <a:pt x="2356" y="2477"/>
                    </a:cubicBezTo>
                    <a:cubicBezTo>
                      <a:pt x="2371" y="2500"/>
                      <a:pt x="2368" y="2510"/>
                      <a:pt x="2351" y="2510"/>
                    </a:cubicBezTo>
                    <a:cubicBezTo>
                      <a:pt x="2261" y="2510"/>
                      <a:pt x="1771" y="2227"/>
                      <a:pt x="1474" y="2227"/>
                    </a:cubicBezTo>
                    <a:cubicBezTo>
                      <a:pt x="1363" y="2227"/>
                      <a:pt x="1279" y="2267"/>
                      <a:pt x="1253" y="2375"/>
                    </a:cubicBezTo>
                    <a:cubicBezTo>
                      <a:pt x="1198" y="2626"/>
                      <a:pt x="1378" y="2899"/>
                      <a:pt x="1511" y="3095"/>
                    </a:cubicBezTo>
                    <a:cubicBezTo>
                      <a:pt x="1714" y="3385"/>
                      <a:pt x="1965" y="3612"/>
                      <a:pt x="2090" y="3948"/>
                    </a:cubicBezTo>
                    <a:cubicBezTo>
                      <a:pt x="2199" y="4237"/>
                      <a:pt x="2254" y="4558"/>
                      <a:pt x="2215" y="4871"/>
                    </a:cubicBezTo>
                    <a:cubicBezTo>
                      <a:pt x="2168" y="5255"/>
                      <a:pt x="1941" y="5646"/>
                      <a:pt x="1573" y="5849"/>
                    </a:cubicBezTo>
                    <a:cubicBezTo>
                      <a:pt x="1284" y="6014"/>
                      <a:pt x="940" y="6045"/>
                      <a:pt x="611" y="6100"/>
                    </a:cubicBezTo>
                    <a:cubicBezTo>
                      <a:pt x="561" y="6107"/>
                      <a:pt x="104" y="6237"/>
                      <a:pt x="15" y="6237"/>
                    </a:cubicBezTo>
                    <a:cubicBezTo>
                      <a:pt x="7" y="6237"/>
                      <a:pt x="2" y="6236"/>
                      <a:pt x="1" y="6233"/>
                    </a:cubicBezTo>
                    <a:lnTo>
                      <a:pt x="1" y="6233"/>
                    </a:lnTo>
                    <a:cubicBezTo>
                      <a:pt x="24" y="6292"/>
                      <a:pt x="1581" y="10286"/>
                      <a:pt x="1581" y="10286"/>
                    </a:cubicBezTo>
                    <a:cubicBezTo>
                      <a:pt x="1581" y="10287"/>
                      <a:pt x="1582" y="10287"/>
                      <a:pt x="1584" y="10287"/>
                    </a:cubicBezTo>
                    <a:cubicBezTo>
                      <a:pt x="1661" y="10287"/>
                      <a:pt x="3360" y="9392"/>
                      <a:pt x="3506" y="9284"/>
                    </a:cubicBezTo>
                    <a:cubicBezTo>
                      <a:pt x="4148" y="8838"/>
                      <a:pt x="4695" y="8267"/>
                      <a:pt x="5071" y="7610"/>
                    </a:cubicBezTo>
                    <a:cubicBezTo>
                      <a:pt x="5493" y="6874"/>
                      <a:pt x="5689" y="6037"/>
                      <a:pt x="5658" y="5216"/>
                    </a:cubicBezTo>
                    <a:cubicBezTo>
                      <a:pt x="5619" y="4402"/>
                      <a:pt x="5337" y="3705"/>
                      <a:pt x="5000" y="2978"/>
                    </a:cubicBezTo>
                    <a:lnTo>
                      <a:pt x="4813" y="2563"/>
                    </a:lnTo>
                    <a:cubicBezTo>
                      <a:pt x="4710" y="1955"/>
                      <a:pt x="4367" y="0"/>
                      <a:pt x="3990"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4;p34"/>
              <p:cNvSpPr/>
              <p:nvPr/>
            </p:nvSpPr>
            <p:spPr>
              <a:xfrm>
                <a:off x="4711200" y="2021025"/>
                <a:ext cx="347200" cy="311250"/>
              </a:xfrm>
              <a:custGeom>
                <a:avLst/>
                <a:gdLst/>
                <a:ahLst/>
                <a:cxnLst/>
                <a:rect l="l" t="t" r="r" b="b"/>
                <a:pathLst>
                  <a:path w="13888" h="12450" extrusionOk="0">
                    <a:moveTo>
                      <a:pt x="7585" y="0"/>
                    </a:moveTo>
                    <a:cubicBezTo>
                      <a:pt x="7467" y="0"/>
                      <a:pt x="7348" y="7"/>
                      <a:pt x="7229" y="21"/>
                    </a:cubicBezTo>
                    <a:lnTo>
                      <a:pt x="3059" y="514"/>
                    </a:lnTo>
                    <a:cubicBezTo>
                      <a:pt x="1650" y="686"/>
                      <a:pt x="571" y="1837"/>
                      <a:pt x="477" y="3284"/>
                    </a:cubicBezTo>
                    <a:lnTo>
                      <a:pt x="117" y="9066"/>
                    </a:lnTo>
                    <a:cubicBezTo>
                      <a:pt x="0" y="10900"/>
                      <a:pt x="1481" y="12450"/>
                      <a:pt x="3238" y="12450"/>
                    </a:cubicBezTo>
                    <a:cubicBezTo>
                      <a:pt x="3370" y="12450"/>
                      <a:pt x="3503" y="12441"/>
                      <a:pt x="3638" y="12423"/>
                    </a:cubicBezTo>
                    <a:lnTo>
                      <a:pt x="10742" y="11484"/>
                    </a:lnTo>
                    <a:cubicBezTo>
                      <a:pt x="12761" y="11218"/>
                      <a:pt x="13888" y="9035"/>
                      <a:pt x="12980" y="7142"/>
                    </a:cubicBezTo>
                    <a:lnTo>
                      <a:pt x="10414" y="1805"/>
                    </a:lnTo>
                    <a:cubicBezTo>
                      <a:pt x="9873" y="696"/>
                      <a:pt x="8764" y="0"/>
                      <a:pt x="7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25;p34"/>
              <p:cNvSpPr/>
              <p:nvPr/>
            </p:nvSpPr>
            <p:spPr>
              <a:xfrm>
                <a:off x="4750300" y="2018875"/>
                <a:ext cx="194650" cy="144725"/>
              </a:xfrm>
              <a:custGeom>
                <a:avLst/>
                <a:gdLst/>
                <a:ahLst/>
                <a:cxnLst/>
                <a:rect l="l" t="t" r="r" b="b"/>
                <a:pathLst>
                  <a:path w="7786" h="5789" extrusionOk="0">
                    <a:moveTo>
                      <a:pt x="6720" y="0"/>
                    </a:moveTo>
                    <a:cubicBezTo>
                      <a:pt x="6692" y="0"/>
                      <a:pt x="6664" y="2"/>
                      <a:pt x="6635" y="6"/>
                    </a:cubicBezTo>
                    <a:lnTo>
                      <a:pt x="626" y="796"/>
                    </a:lnTo>
                    <a:cubicBezTo>
                      <a:pt x="258" y="851"/>
                      <a:pt x="0" y="1179"/>
                      <a:pt x="55" y="1547"/>
                    </a:cubicBezTo>
                    <a:lnTo>
                      <a:pt x="188" y="2580"/>
                    </a:lnTo>
                    <a:cubicBezTo>
                      <a:pt x="433" y="4429"/>
                      <a:pt x="2034" y="5788"/>
                      <a:pt x="3853" y="5788"/>
                    </a:cubicBezTo>
                    <a:cubicBezTo>
                      <a:pt x="4012" y="5788"/>
                      <a:pt x="4173" y="5778"/>
                      <a:pt x="4335" y="5757"/>
                    </a:cubicBezTo>
                    <a:cubicBezTo>
                      <a:pt x="6354" y="5490"/>
                      <a:pt x="7786" y="3620"/>
                      <a:pt x="7520" y="1610"/>
                    </a:cubicBezTo>
                    <a:lnTo>
                      <a:pt x="7379" y="577"/>
                    </a:lnTo>
                    <a:cubicBezTo>
                      <a:pt x="7336" y="245"/>
                      <a:pt x="7047" y="0"/>
                      <a:pt x="67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26;p34"/>
              <p:cNvSpPr/>
              <p:nvPr/>
            </p:nvSpPr>
            <p:spPr>
              <a:xfrm>
                <a:off x="4714775" y="2168250"/>
                <a:ext cx="344225" cy="171350"/>
              </a:xfrm>
              <a:custGeom>
                <a:avLst/>
                <a:gdLst/>
                <a:ahLst/>
                <a:cxnLst/>
                <a:rect l="l" t="t" r="r" b="b"/>
                <a:pathLst>
                  <a:path w="13769" h="6854" extrusionOk="0">
                    <a:moveTo>
                      <a:pt x="12141" y="1"/>
                    </a:moveTo>
                    <a:lnTo>
                      <a:pt x="52" y="2082"/>
                    </a:lnTo>
                    <a:lnTo>
                      <a:pt x="29" y="3592"/>
                    </a:lnTo>
                    <a:cubicBezTo>
                      <a:pt x="0" y="5391"/>
                      <a:pt x="1477" y="6853"/>
                      <a:pt x="3179" y="6853"/>
                    </a:cubicBezTo>
                    <a:cubicBezTo>
                      <a:pt x="3350" y="6853"/>
                      <a:pt x="3524" y="6839"/>
                      <a:pt x="3698" y="6808"/>
                    </a:cubicBezTo>
                    <a:lnTo>
                      <a:pt x="10740" y="5595"/>
                    </a:lnTo>
                    <a:cubicBezTo>
                      <a:pt x="12743" y="5251"/>
                      <a:pt x="13768" y="3021"/>
                      <a:pt x="12775" y="1166"/>
                    </a:cubicBezTo>
                    <a:lnTo>
                      <a:pt x="1214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7;p34"/>
              <p:cNvSpPr/>
              <p:nvPr/>
            </p:nvSpPr>
            <p:spPr>
              <a:xfrm>
                <a:off x="4733925" y="2171375"/>
                <a:ext cx="301400" cy="150050"/>
              </a:xfrm>
              <a:custGeom>
                <a:avLst/>
                <a:gdLst/>
                <a:ahLst/>
                <a:cxnLst/>
                <a:rect l="l" t="t" r="r" b="b"/>
                <a:pathLst>
                  <a:path w="12056" h="6002" extrusionOk="0">
                    <a:moveTo>
                      <a:pt x="10631" y="1"/>
                    </a:moveTo>
                    <a:lnTo>
                      <a:pt x="45" y="1824"/>
                    </a:lnTo>
                    <a:lnTo>
                      <a:pt x="21" y="3146"/>
                    </a:lnTo>
                    <a:cubicBezTo>
                      <a:pt x="0" y="4720"/>
                      <a:pt x="1294" y="6002"/>
                      <a:pt x="2789" y="6002"/>
                    </a:cubicBezTo>
                    <a:cubicBezTo>
                      <a:pt x="2937" y="6002"/>
                      <a:pt x="3087" y="5989"/>
                      <a:pt x="3237" y="5963"/>
                    </a:cubicBezTo>
                    <a:lnTo>
                      <a:pt x="9403" y="4907"/>
                    </a:lnTo>
                    <a:cubicBezTo>
                      <a:pt x="11164" y="4602"/>
                      <a:pt x="12056" y="2653"/>
                      <a:pt x="11187" y="1026"/>
                    </a:cubicBezTo>
                    <a:lnTo>
                      <a:pt x="10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8;p34"/>
              <p:cNvSpPr/>
              <p:nvPr/>
            </p:nvSpPr>
            <p:spPr>
              <a:xfrm>
                <a:off x="4763975" y="2173350"/>
                <a:ext cx="258625" cy="160425"/>
              </a:xfrm>
              <a:custGeom>
                <a:avLst/>
                <a:gdLst/>
                <a:ahLst/>
                <a:cxnLst/>
                <a:rect l="l" t="t" r="r" b="b"/>
                <a:pathLst>
                  <a:path w="10345" h="6417" extrusionOk="0">
                    <a:moveTo>
                      <a:pt x="8968" y="0"/>
                    </a:moveTo>
                    <a:lnTo>
                      <a:pt x="1" y="1549"/>
                    </a:lnTo>
                    <a:lnTo>
                      <a:pt x="56" y="3044"/>
                    </a:lnTo>
                    <a:cubicBezTo>
                      <a:pt x="129" y="4870"/>
                      <a:pt x="1375" y="6417"/>
                      <a:pt x="2692" y="6417"/>
                    </a:cubicBezTo>
                    <a:cubicBezTo>
                      <a:pt x="2786" y="6417"/>
                      <a:pt x="2880" y="6409"/>
                      <a:pt x="2974" y="6393"/>
                    </a:cubicBezTo>
                    <a:lnTo>
                      <a:pt x="8201" y="5493"/>
                    </a:lnTo>
                    <a:cubicBezTo>
                      <a:pt x="9688" y="5235"/>
                      <a:pt x="10345" y="3075"/>
                      <a:pt x="9500" y="1189"/>
                    </a:cubicBezTo>
                    <a:lnTo>
                      <a:pt x="89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9;p34"/>
              <p:cNvSpPr/>
              <p:nvPr/>
            </p:nvSpPr>
            <p:spPr>
              <a:xfrm>
                <a:off x="4629200" y="1716100"/>
                <a:ext cx="368375" cy="276075"/>
              </a:xfrm>
              <a:custGeom>
                <a:avLst/>
                <a:gdLst/>
                <a:ahLst/>
                <a:cxnLst/>
                <a:rect l="l" t="t" r="r" b="b"/>
                <a:pathLst>
                  <a:path w="14735" h="11043" extrusionOk="0">
                    <a:moveTo>
                      <a:pt x="6533" y="0"/>
                    </a:moveTo>
                    <a:cubicBezTo>
                      <a:pt x="6356" y="0"/>
                      <a:pt x="6175" y="19"/>
                      <a:pt x="5994" y="59"/>
                    </a:cubicBezTo>
                    <a:cubicBezTo>
                      <a:pt x="5102" y="255"/>
                      <a:pt x="4422" y="896"/>
                      <a:pt x="4148" y="1702"/>
                    </a:cubicBezTo>
                    <a:cubicBezTo>
                      <a:pt x="3844" y="1492"/>
                      <a:pt x="3479" y="1369"/>
                      <a:pt x="3099" y="1369"/>
                    </a:cubicBezTo>
                    <a:cubicBezTo>
                      <a:pt x="2970" y="1369"/>
                      <a:pt x="2839" y="1383"/>
                      <a:pt x="2708" y="1413"/>
                    </a:cubicBezTo>
                    <a:cubicBezTo>
                      <a:pt x="1714" y="1624"/>
                      <a:pt x="1089" y="2602"/>
                      <a:pt x="1308" y="3588"/>
                    </a:cubicBezTo>
                    <a:cubicBezTo>
                      <a:pt x="1323" y="3682"/>
                      <a:pt x="1355" y="3768"/>
                      <a:pt x="1386" y="3854"/>
                    </a:cubicBezTo>
                    <a:cubicBezTo>
                      <a:pt x="619" y="4050"/>
                      <a:pt x="134" y="4816"/>
                      <a:pt x="306" y="5599"/>
                    </a:cubicBezTo>
                    <a:cubicBezTo>
                      <a:pt x="361" y="5873"/>
                      <a:pt x="502" y="6107"/>
                      <a:pt x="682" y="6303"/>
                    </a:cubicBezTo>
                    <a:cubicBezTo>
                      <a:pt x="220" y="6757"/>
                      <a:pt x="1" y="7438"/>
                      <a:pt x="142" y="8118"/>
                    </a:cubicBezTo>
                    <a:cubicBezTo>
                      <a:pt x="345" y="9034"/>
                      <a:pt x="1151" y="9668"/>
                      <a:pt x="2051" y="9675"/>
                    </a:cubicBezTo>
                    <a:cubicBezTo>
                      <a:pt x="2249" y="10487"/>
                      <a:pt x="3059" y="11043"/>
                      <a:pt x="3994" y="11043"/>
                    </a:cubicBezTo>
                    <a:cubicBezTo>
                      <a:pt x="4132" y="11043"/>
                      <a:pt x="4272" y="11031"/>
                      <a:pt x="4414" y="11005"/>
                    </a:cubicBezTo>
                    <a:lnTo>
                      <a:pt x="11315" y="9793"/>
                    </a:lnTo>
                    <a:cubicBezTo>
                      <a:pt x="12293" y="9621"/>
                      <a:pt x="12966" y="8791"/>
                      <a:pt x="12817" y="7946"/>
                    </a:cubicBezTo>
                    <a:lnTo>
                      <a:pt x="12724" y="7391"/>
                    </a:lnTo>
                    <a:cubicBezTo>
                      <a:pt x="12810" y="7383"/>
                      <a:pt x="12903" y="7375"/>
                      <a:pt x="12990" y="7351"/>
                    </a:cubicBezTo>
                    <a:cubicBezTo>
                      <a:pt x="14054" y="7117"/>
                      <a:pt x="14734" y="6068"/>
                      <a:pt x="14500" y="5004"/>
                    </a:cubicBezTo>
                    <a:cubicBezTo>
                      <a:pt x="14343" y="4284"/>
                      <a:pt x="13819" y="3744"/>
                      <a:pt x="13162" y="3533"/>
                    </a:cubicBezTo>
                    <a:cubicBezTo>
                      <a:pt x="13216" y="3322"/>
                      <a:pt x="13224" y="3087"/>
                      <a:pt x="13177" y="2852"/>
                    </a:cubicBezTo>
                    <a:cubicBezTo>
                      <a:pt x="13029" y="2163"/>
                      <a:pt x="12419" y="1689"/>
                      <a:pt x="11741" y="1689"/>
                    </a:cubicBezTo>
                    <a:cubicBezTo>
                      <a:pt x="11634" y="1689"/>
                      <a:pt x="11525" y="1701"/>
                      <a:pt x="11417" y="1726"/>
                    </a:cubicBezTo>
                    <a:cubicBezTo>
                      <a:pt x="11354" y="1734"/>
                      <a:pt x="11299" y="1757"/>
                      <a:pt x="11237" y="1773"/>
                    </a:cubicBezTo>
                    <a:cubicBezTo>
                      <a:pt x="11237" y="1757"/>
                      <a:pt x="11229" y="1741"/>
                      <a:pt x="11229" y="1726"/>
                    </a:cubicBezTo>
                    <a:cubicBezTo>
                      <a:pt x="11039" y="862"/>
                      <a:pt x="10281" y="276"/>
                      <a:pt x="9434" y="276"/>
                    </a:cubicBezTo>
                    <a:cubicBezTo>
                      <a:pt x="9306" y="276"/>
                      <a:pt x="9176" y="290"/>
                      <a:pt x="9046" y="317"/>
                    </a:cubicBezTo>
                    <a:cubicBezTo>
                      <a:pt x="8757" y="388"/>
                      <a:pt x="8490" y="521"/>
                      <a:pt x="8271" y="701"/>
                    </a:cubicBezTo>
                    <a:cubicBezTo>
                      <a:pt x="7809" y="263"/>
                      <a:pt x="7191" y="0"/>
                      <a:pt x="6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0;p34"/>
              <p:cNvSpPr/>
              <p:nvPr/>
            </p:nvSpPr>
            <p:spPr>
              <a:xfrm>
                <a:off x="4644850" y="1836700"/>
                <a:ext cx="336875" cy="227300"/>
              </a:xfrm>
              <a:custGeom>
                <a:avLst/>
                <a:gdLst/>
                <a:ahLst/>
                <a:cxnLst/>
                <a:rect l="l" t="t" r="r" b="b"/>
                <a:pathLst>
                  <a:path w="13475" h="9092" extrusionOk="0">
                    <a:moveTo>
                      <a:pt x="7747" y="0"/>
                    </a:moveTo>
                    <a:cubicBezTo>
                      <a:pt x="7802" y="830"/>
                      <a:pt x="7239" y="1596"/>
                      <a:pt x="6401" y="1776"/>
                    </a:cubicBezTo>
                    <a:cubicBezTo>
                      <a:pt x="6277" y="1803"/>
                      <a:pt x="6154" y="1816"/>
                      <a:pt x="6032" y="1816"/>
                    </a:cubicBezTo>
                    <a:cubicBezTo>
                      <a:pt x="5518" y="1816"/>
                      <a:pt x="5042" y="1585"/>
                      <a:pt x="4719" y="1205"/>
                    </a:cubicBezTo>
                    <a:cubicBezTo>
                      <a:pt x="4711" y="1878"/>
                      <a:pt x="4242" y="2481"/>
                      <a:pt x="3553" y="2629"/>
                    </a:cubicBezTo>
                    <a:cubicBezTo>
                      <a:pt x="3449" y="2652"/>
                      <a:pt x="3344" y="2663"/>
                      <a:pt x="3242" y="2663"/>
                    </a:cubicBezTo>
                    <a:cubicBezTo>
                      <a:pt x="2775" y="2663"/>
                      <a:pt x="2342" y="2439"/>
                      <a:pt x="2067" y="2074"/>
                    </a:cubicBezTo>
                    <a:lnTo>
                      <a:pt x="2067" y="2074"/>
                    </a:lnTo>
                    <a:cubicBezTo>
                      <a:pt x="2067" y="2230"/>
                      <a:pt x="2082" y="2387"/>
                      <a:pt x="2106" y="2543"/>
                    </a:cubicBezTo>
                    <a:lnTo>
                      <a:pt x="2113" y="2574"/>
                    </a:lnTo>
                    <a:lnTo>
                      <a:pt x="1347" y="2684"/>
                    </a:lnTo>
                    <a:cubicBezTo>
                      <a:pt x="549" y="2801"/>
                      <a:pt x="1" y="3537"/>
                      <a:pt x="110" y="4335"/>
                    </a:cubicBezTo>
                    <a:lnTo>
                      <a:pt x="134" y="4484"/>
                    </a:lnTo>
                    <a:cubicBezTo>
                      <a:pt x="241" y="5210"/>
                      <a:pt x="860" y="5736"/>
                      <a:pt x="1572" y="5736"/>
                    </a:cubicBezTo>
                    <a:cubicBezTo>
                      <a:pt x="1642" y="5736"/>
                      <a:pt x="1713" y="5730"/>
                      <a:pt x="1785" y="5720"/>
                    </a:cubicBezTo>
                    <a:lnTo>
                      <a:pt x="2559" y="5610"/>
                    </a:lnTo>
                    <a:cubicBezTo>
                      <a:pt x="3014" y="7641"/>
                      <a:pt x="4840" y="9092"/>
                      <a:pt x="6899" y="9092"/>
                    </a:cubicBezTo>
                    <a:cubicBezTo>
                      <a:pt x="7109" y="9092"/>
                      <a:pt x="7322" y="9076"/>
                      <a:pt x="7536" y="9045"/>
                    </a:cubicBezTo>
                    <a:lnTo>
                      <a:pt x="8005" y="8983"/>
                    </a:lnTo>
                    <a:cubicBezTo>
                      <a:pt x="10314" y="8646"/>
                      <a:pt x="11965" y="6573"/>
                      <a:pt x="11808" y="4280"/>
                    </a:cubicBezTo>
                    <a:lnTo>
                      <a:pt x="12129" y="4233"/>
                    </a:lnTo>
                    <a:cubicBezTo>
                      <a:pt x="12919" y="4116"/>
                      <a:pt x="13475" y="3380"/>
                      <a:pt x="13357" y="2582"/>
                    </a:cubicBezTo>
                    <a:lnTo>
                      <a:pt x="13342" y="2426"/>
                    </a:lnTo>
                    <a:cubicBezTo>
                      <a:pt x="13235" y="1706"/>
                      <a:pt x="12609" y="1182"/>
                      <a:pt x="11902" y="1182"/>
                    </a:cubicBezTo>
                    <a:cubicBezTo>
                      <a:pt x="11832" y="1182"/>
                      <a:pt x="11762" y="1187"/>
                      <a:pt x="11691" y="1197"/>
                    </a:cubicBezTo>
                    <a:lnTo>
                      <a:pt x="11487" y="1221"/>
                    </a:lnTo>
                    <a:cubicBezTo>
                      <a:pt x="11292" y="1385"/>
                      <a:pt x="11057" y="1502"/>
                      <a:pt x="10791" y="1565"/>
                    </a:cubicBezTo>
                    <a:cubicBezTo>
                      <a:pt x="10673" y="1590"/>
                      <a:pt x="10556" y="1602"/>
                      <a:pt x="10441" y="1602"/>
                    </a:cubicBezTo>
                    <a:cubicBezTo>
                      <a:pt x="9695" y="1602"/>
                      <a:pt x="9024" y="1097"/>
                      <a:pt x="8835" y="344"/>
                    </a:cubicBezTo>
                    <a:cubicBezTo>
                      <a:pt x="8760" y="359"/>
                      <a:pt x="8684" y="366"/>
                      <a:pt x="8610" y="366"/>
                    </a:cubicBezTo>
                    <a:cubicBezTo>
                      <a:pt x="8282" y="366"/>
                      <a:pt x="7970" y="230"/>
                      <a:pt x="7747" y="0"/>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1;p34"/>
              <p:cNvSpPr/>
              <p:nvPr/>
            </p:nvSpPr>
            <p:spPr>
              <a:xfrm>
                <a:off x="4704725" y="1917875"/>
                <a:ext cx="243150" cy="146125"/>
              </a:xfrm>
              <a:custGeom>
                <a:avLst/>
                <a:gdLst/>
                <a:ahLst/>
                <a:cxnLst/>
                <a:rect l="l" t="t" r="r" b="b"/>
                <a:pathLst>
                  <a:path w="9726" h="5845" extrusionOk="0">
                    <a:moveTo>
                      <a:pt x="9280" y="0"/>
                    </a:moveTo>
                    <a:lnTo>
                      <a:pt x="9289" y="66"/>
                    </a:lnTo>
                    <a:lnTo>
                      <a:pt x="9289" y="66"/>
                    </a:lnTo>
                    <a:cubicBezTo>
                      <a:pt x="9286" y="44"/>
                      <a:pt x="9283" y="22"/>
                      <a:pt x="9280" y="0"/>
                    </a:cubicBezTo>
                    <a:close/>
                    <a:moveTo>
                      <a:pt x="9289" y="66"/>
                    </a:moveTo>
                    <a:lnTo>
                      <a:pt x="9289" y="66"/>
                    </a:lnTo>
                    <a:cubicBezTo>
                      <a:pt x="9593" y="2459"/>
                      <a:pt x="7904" y="4683"/>
                      <a:pt x="5509" y="5031"/>
                    </a:cubicBezTo>
                    <a:lnTo>
                      <a:pt x="5039" y="5102"/>
                    </a:lnTo>
                    <a:cubicBezTo>
                      <a:pt x="4829" y="5132"/>
                      <a:pt x="4619" y="5146"/>
                      <a:pt x="4412" y="5146"/>
                    </a:cubicBezTo>
                    <a:cubicBezTo>
                      <a:pt x="2241" y="5146"/>
                      <a:pt x="322" y="3545"/>
                      <a:pt x="0" y="1331"/>
                    </a:cubicBezTo>
                    <a:lnTo>
                      <a:pt x="0" y="1331"/>
                    </a:lnTo>
                    <a:lnTo>
                      <a:pt x="102" y="2035"/>
                    </a:lnTo>
                    <a:cubicBezTo>
                      <a:pt x="423" y="4239"/>
                      <a:pt x="2330" y="5844"/>
                      <a:pt x="4503" y="5844"/>
                    </a:cubicBezTo>
                    <a:cubicBezTo>
                      <a:pt x="4713" y="5844"/>
                      <a:pt x="4926" y="5829"/>
                      <a:pt x="5141" y="5798"/>
                    </a:cubicBezTo>
                    <a:lnTo>
                      <a:pt x="5610" y="5736"/>
                    </a:lnTo>
                    <a:cubicBezTo>
                      <a:pt x="8028" y="5384"/>
                      <a:pt x="9726" y="3114"/>
                      <a:pt x="9374" y="697"/>
                    </a:cubicBezTo>
                    <a:lnTo>
                      <a:pt x="9289" y="6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2;p34"/>
              <p:cNvSpPr/>
              <p:nvPr/>
            </p:nvSpPr>
            <p:spPr>
              <a:xfrm>
                <a:off x="4745425" y="1894675"/>
                <a:ext cx="39525" cy="26550"/>
              </a:xfrm>
              <a:custGeom>
                <a:avLst/>
                <a:gdLst/>
                <a:ahLst/>
                <a:cxnLst/>
                <a:rect l="l" t="t" r="r" b="b"/>
                <a:pathLst>
                  <a:path w="1581" h="1062" extrusionOk="0">
                    <a:moveTo>
                      <a:pt x="1129" y="1"/>
                    </a:moveTo>
                    <a:cubicBezTo>
                      <a:pt x="963" y="1"/>
                      <a:pt x="759" y="45"/>
                      <a:pt x="555" y="162"/>
                    </a:cubicBezTo>
                    <a:cubicBezTo>
                      <a:pt x="219" y="349"/>
                      <a:pt x="47" y="623"/>
                      <a:pt x="23" y="803"/>
                    </a:cubicBezTo>
                    <a:cubicBezTo>
                      <a:pt x="1" y="982"/>
                      <a:pt x="85" y="1062"/>
                      <a:pt x="188" y="1062"/>
                    </a:cubicBezTo>
                    <a:cubicBezTo>
                      <a:pt x="193" y="1062"/>
                      <a:pt x="198" y="1062"/>
                      <a:pt x="203" y="1061"/>
                    </a:cubicBezTo>
                    <a:cubicBezTo>
                      <a:pt x="320" y="1046"/>
                      <a:pt x="430" y="967"/>
                      <a:pt x="540" y="897"/>
                    </a:cubicBezTo>
                    <a:cubicBezTo>
                      <a:pt x="649" y="827"/>
                      <a:pt x="766" y="764"/>
                      <a:pt x="868" y="701"/>
                    </a:cubicBezTo>
                    <a:cubicBezTo>
                      <a:pt x="970" y="647"/>
                      <a:pt x="1087" y="584"/>
                      <a:pt x="1205" y="529"/>
                    </a:cubicBezTo>
                    <a:cubicBezTo>
                      <a:pt x="1322" y="467"/>
                      <a:pt x="1447" y="412"/>
                      <a:pt x="1518" y="326"/>
                    </a:cubicBezTo>
                    <a:cubicBezTo>
                      <a:pt x="1580" y="240"/>
                      <a:pt x="1557" y="115"/>
                      <a:pt x="1385" y="44"/>
                    </a:cubicBezTo>
                    <a:cubicBezTo>
                      <a:pt x="1319" y="17"/>
                      <a:pt x="1231" y="1"/>
                      <a:pt x="11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3;p34"/>
              <p:cNvSpPr/>
              <p:nvPr/>
            </p:nvSpPr>
            <p:spPr>
              <a:xfrm>
                <a:off x="4850050" y="1876925"/>
                <a:ext cx="42475" cy="17100"/>
              </a:xfrm>
              <a:custGeom>
                <a:avLst/>
                <a:gdLst/>
                <a:ahLst/>
                <a:cxnLst/>
                <a:rect l="l" t="t" r="r" b="b"/>
                <a:pathLst>
                  <a:path w="1699" h="684" extrusionOk="0">
                    <a:moveTo>
                      <a:pt x="746" y="1"/>
                    </a:moveTo>
                    <a:cubicBezTo>
                      <a:pt x="459" y="1"/>
                      <a:pt x="233" y="106"/>
                      <a:pt x="126" y="206"/>
                    </a:cubicBezTo>
                    <a:cubicBezTo>
                      <a:pt x="1" y="339"/>
                      <a:pt x="24" y="457"/>
                      <a:pt x="118" y="504"/>
                    </a:cubicBezTo>
                    <a:cubicBezTo>
                      <a:pt x="204" y="559"/>
                      <a:pt x="337" y="566"/>
                      <a:pt x="462" y="574"/>
                    </a:cubicBezTo>
                    <a:cubicBezTo>
                      <a:pt x="588" y="582"/>
                      <a:pt x="721" y="590"/>
                      <a:pt x="830" y="606"/>
                    </a:cubicBezTo>
                    <a:cubicBezTo>
                      <a:pt x="940" y="613"/>
                      <a:pt x="1065" y="637"/>
                      <a:pt x="1190" y="652"/>
                    </a:cubicBezTo>
                    <a:cubicBezTo>
                      <a:pt x="1272" y="668"/>
                      <a:pt x="1354" y="683"/>
                      <a:pt x="1429" y="683"/>
                    </a:cubicBezTo>
                    <a:cubicBezTo>
                      <a:pt x="1469" y="683"/>
                      <a:pt x="1507" y="679"/>
                      <a:pt x="1542" y="668"/>
                    </a:cubicBezTo>
                    <a:cubicBezTo>
                      <a:pt x="1644" y="645"/>
                      <a:pt x="1699" y="535"/>
                      <a:pt x="1605" y="379"/>
                    </a:cubicBezTo>
                    <a:cubicBezTo>
                      <a:pt x="1519" y="230"/>
                      <a:pt x="1268" y="50"/>
                      <a:pt x="901" y="11"/>
                    </a:cubicBezTo>
                    <a:cubicBezTo>
                      <a:pt x="847" y="4"/>
                      <a:pt x="796" y="1"/>
                      <a:pt x="7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34;p34"/>
              <p:cNvSpPr/>
              <p:nvPr/>
            </p:nvSpPr>
            <p:spPr>
              <a:xfrm>
                <a:off x="4767500" y="1938925"/>
                <a:ext cx="25650" cy="11650"/>
              </a:xfrm>
              <a:custGeom>
                <a:avLst/>
                <a:gdLst/>
                <a:ahLst/>
                <a:cxnLst/>
                <a:rect l="l" t="t" r="r" b="b"/>
                <a:pathLst>
                  <a:path w="1026" h="466" extrusionOk="0">
                    <a:moveTo>
                      <a:pt x="617" y="0"/>
                    </a:moveTo>
                    <a:cubicBezTo>
                      <a:pt x="453" y="0"/>
                      <a:pt x="255" y="62"/>
                      <a:pt x="56" y="254"/>
                    </a:cubicBezTo>
                    <a:cubicBezTo>
                      <a:pt x="9" y="301"/>
                      <a:pt x="1" y="379"/>
                      <a:pt x="48" y="426"/>
                    </a:cubicBezTo>
                    <a:cubicBezTo>
                      <a:pt x="71" y="449"/>
                      <a:pt x="110" y="465"/>
                      <a:pt x="142" y="465"/>
                    </a:cubicBezTo>
                    <a:cubicBezTo>
                      <a:pt x="173" y="465"/>
                      <a:pt x="196" y="457"/>
                      <a:pt x="220" y="434"/>
                    </a:cubicBezTo>
                    <a:cubicBezTo>
                      <a:pt x="378" y="287"/>
                      <a:pt x="515" y="247"/>
                      <a:pt x="618" y="247"/>
                    </a:cubicBezTo>
                    <a:cubicBezTo>
                      <a:pt x="728" y="247"/>
                      <a:pt x="798" y="293"/>
                      <a:pt x="815" y="301"/>
                    </a:cubicBezTo>
                    <a:cubicBezTo>
                      <a:pt x="837" y="320"/>
                      <a:pt x="863" y="328"/>
                      <a:pt x="889" y="328"/>
                    </a:cubicBezTo>
                    <a:cubicBezTo>
                      <a:pt x="926" y="328"/>
                      <a:pt x="963" y="310"/>
                      <a:pt x="987" y="277"/>
                    </a:cubicBezTo>
                    <a:cubicBezTo>
                      <a:pt x="1026" y="222"/>
                      <a:pt x="1018" y="152"/>
                      <a:pt x="963" y="105"/>
                    </a:cubicBezTo>
                    <a:cubicBezTo>
                      <a:pt x="892" y="53"/>
                      <a:pt x="769" y="0"/>
                      <a:pt x="617"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35;p34"/>
              <p:cNvSpPr/>
              <p:nvPr/>
            </p:nvSpPr>
            <p:spPr>
              <a:xfrm>
                <a:off x="4861000" y="1921100"/>
                <a:ext cx="25650" cy="11475"/>
              </a:xfrm>
              <a:custGeom>
                <a:avLst/>
                <a:gdLst/>
                <a:ahLst/>
                <a:cxnLst/>
                <a:rect l="l" t="t" r="r" b="b"/>
                <a:pathLst>
                  <a:path w="1026" h="459" extrusionOk="0">
                    <a:moveTo>
                      <a:pt x="614" y="0"/>
                    </a:moveTo>
                    <a:cubicBezTo>
                      <a:pt x="450" y="0"/>
                      <a:pt x="254" y="61"/>
                      <a:pt x="56" y="247"/>
                    </a:cubicBezTo>
                    <a:cubicBezTo>
                      <a:pt x="1" y="294"/>
                      <a:pt x="1" y="372"/>
                      <a:pt x="48" y="427"/>
                    </a:cubicBezTo>
                    <a:cubicBezTo>
                      <a:pt x="71" y="450"/>
                      <a:pt x="103" y="458"/>
                      <a:pt x="134" y="458"/>
                    </a:cubicBezTo>
                    <a:cubicBezTo>
                      <a:pt x="165" y="458"/>
                      <a:pt x="197" y="450"/>
                      <a:pt x="220" y="427"/>
                    </a:cubicBezTo>
                    <a:cubicBezTo>
                      <a:pt x="373" y="281"/>
                      <a:pt x="508" y="241"/>
                      <a:pt x="611" y="241"/>
                    </a:cubicBezTo>
                    <a:cubicBezTo>
                      <a:pt x="724" y="241"/>
                      <a:pt x="798" y="289"/>
                      <a:pt x="815" y="302"/>
                    </a:cubicBezTo>
                    <a:cubicBezTo>
                      <a:pt x="838" y="318"/>
                      <a:pt x="863" y="326"/>
                      <a:pt x="888" y="326"/>
                    </a:cubicBezTo>
                    <a:cubicBezTo>
                      <a:pt x="924" y="326"/>
                      <a:pt x="959" y="310"/>
                      <a:pt x="987" y="278"/>
                    </a:cubicBezTo>
                    <a:cubicBezTo>
                      <a:pt x="1026" y="223"/>
                      <a:pt x="1010" y="145"/>
                      <a:pt x="963" y="106"/>
                    </a:cubicBezTo>
                    <a:cubicBezTo>
                      <a:pt x="892" y="53"/>
                      <a:pt x="767" y="0"/>
                      <a:pt x="614" y="0"/>
                    </a:cubicBezTo>
                    <a:close/>
                  </a:path>
                </a:pathLst>
              </a:custGeom>
              <a:solidFill>
                <a:srgbClr val="301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36;p34"/>
              <p:cNvSpPr/>
              <p:nvPr/>
            </p:nvSpPr>
            <p:spPr>
              <a:xfrm>
                <a:off x="4785925" y="1960125"/>
                <a:ext cx="76200" cy="41875"/>
              </a:xfrm>
              <a:custGeom>
                <a:avLst/>
                <a:gdLst/>
                <a:ahLst/>
                <a:cxnLst/>
                <a:rect l="l" t="t" r="r" b="b"/>
                <a:pathLst>
                  <a:path w="3048" h="1675" extrusionOk="0">
                    <a:moveTo>
                      <a:pt x="633" y="0"/>
                    </a:moveTo>
                    <a:cubicBezTo>
                      <a:pt x="1" y="0"/>
                      <a:pt x="288" y="1675"/>
                      <a:pt x="1385" y="1675"/>
                    </a:cubicBezTo>
                    <a:cubicBezTo>
                      <a:pt x="1428" y="1675"/>
                      <a:pt x="1472" y="1672"/>
                      <a:pt x="1517" y="1667"/>
                    </a:cubicBezTo>
                    <a:cubicBezTo>
                      <a:pt x="2695" y="1536"/>
                      <a:pt x="3047" y="164"/>
                      <a:pt x="2299" y="164"/>
                    </a:cubicBezTo>
                    <a:cubicBezTo>
                      <a:pt x="2286" y="164"/>
                      <a:pt x="2274" y="164"/>
                      <a:pt x="2261" y="165"/>
                    </a:cubicBezTo>
                    <a:cubicBezTo>
                      <a:pt x="2173" y="171"/>
                      <a:pt x="2084" y="174"/>
                      <a:pt x="1997" y="174"/>
                    </a:cubicBezTo>
                    <a:cubicBezTo>
                      <a:pt x="1295" y="174"/>
                      <a:pt x="633" y="0"/>
                      <a:pt x="6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7;p34"/>
              <p:cNvSpPr/>
              <p:nvPr/>
            </p:nvSpPr>
            <p:spPr>
              <a:xfrm>
                <a:off x="4805850" y="1975150"/>
                <a:ext cx="16075" cy="18050"/>
              </a:xfrm>
              <a:custGeom>
                <a:avLst/>
                <a:gdLst/>
                <a:ahLst/>
                <a:cxnLst/>
                <a:rect l="l" t="t" r="r" b="b"/>
                <a:pathLst>
                  <a:path w="643" h="722" extrusionOk="0">
                    <a:moveTo>
                      <a:pt x="80" y="1"/>
                    </a:moveTo>
                    <a:cubicBezTo>
                      <a:pt x="40" y="1"/>
                      <a:pt x="8" y="30"/>
                      <a:pt x="8" y="72"/>
                    </a:cubicBezTo>
                    <a:cubicBezTo>
                      <a:pt x="0" y="119"/>
                      <a:pt x="32" y="158"/>
                      <a:pt x="79" y="166"/>
                    </a:cubicBezTo>
                    <a:cubicBezTo>
                      <a:pt x="196" y="174"/>
                      <a:pt x="298" y="229"/>
                      <a:pt x="368" y="323"/>
                    </a:cubicBezTo>
                    <a:cubicBezTo>
                      <a:pt x="439" y="409"/>
                      <a:pt x="470" y="518"/>
                      <a:pt x="462" y="636"/>
                    </a:cubicBezTo>
                    <a:cubicBezTo>
                      <a:pt x="454" y="675"/>
                      <a:pt x="486" y="722"/>
                      <a:pt x="532" y="722"/>
                    </a:cubicBezTo>
                    <a:lnTo>
                      <a:pt x="540" y="722"/>
                    </a:lnTo>
                    <a:cubicBezTo>
                      <a:pt x="579" y="722"/>
                      <a:pt x="619" y="690"/>
                      <a:pt x="626" y="651"/>
                    </a:cubicBezTo>
                    <a:cubicBezTo>
                      <a:pt x="642" y="495"/>
                      <a:pt x="595" y="338"/>
                      <a:pt x="493" y="213"/>
                    </a:cubicBezTo>
                    <a:cubicBezTo>
                      <a:pt x="392" y="96"/>
                      <a:pt x="251" y="18"/>
                      <a:pt x="94" y="2"/>
                    </a:cubicBezTo>
                    <a:cubicBezTo>
                      <a:pt x="89" y="1"/>
                      <a:pt x="85" y="1"/>
                      <a:pt x="80" y="1"/>
                    </a:cubicBezTo>
                    <a:close/>
                  </a:path>
                </a:pathLst>
              </a:custGeom>
              <a:solidFill>
                <a:srgbClr val="FFCF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8;p34"/>
              <p:cNvSpPr/>
              <p:nvPr/>
            </p:nvSpPr>
            <p:spPr>
              <a:xfrm>
                <a:off x="4821100" y="2006875"/>
                <a:ext cx="24675" cy="9800"/>
              </a:xfrm>
              <a:custGeom>
                <a:avLst/>
                <a:gdLst/>
                <a:ahLst/>
                <a:cxnLst/>
                <a:rect l="l" t="t" r="r" b="b"/>
                <a:pathLst>
                  <a:path w="987" h="392" extrusionOk="0">
                    <a:moveTo>
                      <a:pt x="512" y="0"/>
                    </a:moveTo>
                    <a:cubicBezTo>
                      <a:pt x="371" y="0"/>
                      <a:pt x="209" y="41"/>
                      <a:pt x="56" y="173"/>
                    </a:cubicBezTo>
                    <a:cubicBezTo>
                      <a:pt x="1" y="220"/>
                      <a:pt x="1" y="298"/>
                      <a:pt x="40" y="353"/>
                    </a:cubicBezTo>
                    <a:cubicBezTo>
                      <a:pt x="63" y="376"/>
                      <a:pt x="102" y="392"/>
                      <a:pt x="134" y="392"/>
                    </a:cubicBezTo>
                    <a:cubicBezTo>
                      <a:pt x="165" y="392"/>
                      <a:pt x="196" y="384"/>
                      <a:pt x="212" y="360"/>
                    </a:cubicBezTo>
                    <a:cubicBezTo>
                      <a:pt x="314" y="274"/>
                      <a:pt x="423" y="247"/>
                      <a:pt x="517" y="247"/>
                    </a:cubicBezTo>
                    <a:cubicBezTo>
                      <a:pt x="662" y="247"/>
                      <a:pt x="774" y="309"/>
                      <a:pt x="783" y="313"/>
                    </a:cubicBezTo>
                    <a:cubicBezTo>
                      <a:pt x="805" y="324"/>
                      <a:pt x="827" y="329"/>
                      <a:pt x="849" y="329"/>
                    </a:cubicBezTo>
                    <a:cubicBezTo>
                      <a:pt x="890" y="329"/>
                      <a:pt x="930" y="310"/>
                      <a:pt x="955" y="274"/>
                    </a:cubicBezTo>
                    <a:cubicBezTo>
                      <a:pt x="987" y="212"/>
                      <a:pt x="963" y="133"/>
                      <a:pt x="908" y="102"/>
                    </a:cubicBezTo>
                    <a:cubicBezTo>
                      <a:pt x="899" y="97"/>
                      <a:pt x="730" y="0"/>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39;p34"/>
              <p:cNvSpPr/>
              <p:nvPr/>
            </p:nvSpPr>
            <p:spPr>
              <a:xfrm>
                <a:off x="4819925" y="1899875"/>
                <a:ext cx="25275" cy="53025"/>
              </a:xfrm>
              <a:custGeom>
                <a:avLst/>
                <a:gdLst/>
                <a:ahLst/>
                <a:cxnLst/>
                <a:rect l="l" t="t" r="r" b="b"/>
                <a:pathLst>
                  <a:path w="1011" h="2121" extrusionOk="0">
                    <a:moveTo>
                      <a:pt x="118" y="0"/>
                    </a:moveTo>
                    <a:cubicBezTo>
                      <a:pt x="56" y="8"/>
                      <a:pt x="1" y="63"/>
                      <a:pt x="1" y="126"/>
                    </a:cubicBezTo>
                    <a:lnTo>
                      <a:pt x="40" y="932"/>
                    </a:lnTo>
                    <a:cubicBezTo>
                      <a:pt x="40" y="1018"/>
                      <a:pt x="79" y="1104"/>
                      <a:pt x="149" y="1159"/>
                    </a:cubicBezTo>
                    <a:cubicBezTo>
                      <a:pt x="211" y="1206"/>
                      <a:pt x="285" y="1230"/>
                      <a:pt x="365" y="1230"/>
                    </a:cubicBezTo>
                    <a:cubicBezTo>
                      <a:pt x="376" y="1230"/>
                      <a:pt x="388" y="1230"/>
                      <a:pt x="400" y="1229"/>
                    </a:cubicBezTo>
                    <a:lnTo>
                      <a:pt x="564" y="1205"/>
                    </a:lnTo>
                    <a:cubicBezTo>
                      <a:pt x="572" y="1204"/>
                      <a:pt x="580" y="1203"/>
                      <a:pt x="588" y="1203"/>
                    </a:cubicBezTo>
                    <a:cubicBezTo>
                      <a:pt x="627" y="1203"/>
                      <a:pt x="665" y="1219"/>
                      <a:pt x="697" y="1245"/>
                    </a:cubicBezTo>
                    <a:cubicBezTo>
                      <a:pt x="736" y="1276"/>
                      <a:pt x="760" y="1323"/>
                      <a:pt x="760" y="1370"/>
                    </a:cubicBezTo>
                    <a:lnTo>
                      <a:pt x="760" y="1378"/>
                    </a:lnTo>
                    <a:cubicBezTo>
                      <a:pt x="760" y="1644"/>
                      <a:pt x="564" y="1863"/>
                      <a:pt x="306" y="1878"/>
                    </a:cubicBezTo>
                    <a:cubicBezTo>
                      <a:pt x="236" y="1886"/>
                      <a:pt x="189" y="1941"/>
                      <a:pt x="189" y="2011"/>
                    </a:cubicBezTo>
                    <a:cubicBezTo>
                      <a:pt x="196" y="2074"/>
                      <a:pt x="251" y="2121"/>
                      <a:pt x="314" y="2121"/>
                    </a:cubicBezTo>
                    <a:lnTo>
                      <a:pt x="322" y="2121"/>
                    </a:lnTo>
                    <a:cubicBezTo>
                      <a:pt x="713" y="2097"/>
                      <a:pt x="1010" y="1769"/>
                      <a:pt x="1002" y="1378"/>
                    </a:cubicBezTo>
                    <a:lnTo>
                      <a:pt x="1002" y="1362"/>
                    </a:lnTo>
                    <a:cubicBezTo>
                      <a:pt x="1002" y="1245"/>
                      <a:pt x="948" y="1135"/>
                      <a:pt x="861" y="1057"/>
                    </a:cubicBezTo>
                    <a:cubicBezTo>
                      <a:pt x="786" y="994"/>
                      <a:pt x="695" y="956"/>
                      <a:pt x="601" y="956"/>
                    </a:cubicBezTo>
                    <a:cubicBezTo>
                      <a:pt x="579" y="956"/>
                      <a:pt x="556" y="958"/>
                      <a:pt x="533" y="963"/>
                    </a:cubicBezTo>
                    <a:lnTo>
                      <a:pt x="361" y="986"/>
                    </a:lnTo>
                    <a:cubicBezTo>
                      <a:pt x="337" y="986"/>
                      <a:pt x="314" y="979"/>
                      <a:pt x="306" y="971"/>
                    </a:cubicBezTo>
                    <a:cubicBezTo>
                      <a:pt x="298" y="963"/>
                      <a:pt x="282" y="947"/>
                      <a:pt x="282" y="916"/>
                    </a:cubicBezTo>
                    <a:lnTo>
                      <a:pt x="251" y="118"/>
                    </a:lnTo>
                    <a:cubicBezTo>
                      <a:pt x="243" y="47"/>
                      <a:pt x="189" y="0"/>
                      <a:pt x="1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0;p34"/>
              <p:cNvSpPr/>
              <p:nvPr/>
            </p:nvSpPr>
            <p:spPr>
              <a:xfrm>
                <a:off x="4670475" y="1933750"/>
                <a:ext cx="18825" cy="24825"/>
              </a:xfrm>
              <a:custGeom>
                <a:avLst/>
                <a:gdLst/>
                <a:ahLst/>
                <a:cxnLst/>
                <a:rect l="l" t="t" r="r" b="b"/>
                <a:pathLst>
                  <a:path w="753" h="993" extrusionOk="0">
                    <a:moveTo>
                      <a:pt x="142" y="1"/>
                    </a:moveTo>
                    <a:cubicBezTo>
                      <a:pt x="98" y="1"/>
                      <a:pt x="54" y="24"/>
                      <a:pt x="32" y="62"/>
                    </a:cubicBezTo>
                    <a:cubicBezTo>
                      <a:pt x="1" y="124"/>
                      <a:pt x="17" y="195"/>
                      <a:pt x="79" y="234"/>
                    </a:cubicBezTo>
                    <a:lnTo>
                      <a:pt x="455" y="437"/>
                    </a:lnTo>
                    <a:lnTo>
                      <a:pt x="236" y="805"/>
                    </a:lnTo>
                    <a:cubicBezTo>
                      <a:pt x="197" y="860"/>
                      <a:pt x="212" y="938"/>
                      <a:pt x="275" y="969"/>
                    </a:cubicBezTo>
                    <a:cubicBezTo>
                      <a:pt x="290" y="985"/>
                      <a:pt x="314" y="993"/>
                      <a:pt x="337" y="993"/>
                    </a:cubicBezTo>
                    <a:cubicBezTo>
                      <a:pt x="376" y="993"/>
                      <a:pt x="423" y="969"/>
                      <a:pt x="439" y="930"/>
                    </a:cubicBezTo>
                    <a:lnTo>
                      <a:pt x="729" y="453"/>
                    </a:lnTo>
                    <a:cubicBezTo>
                      <a:pt x="744" y="429"/>
                      <a:pt x="752" y="390"/>
                      <a:pt x="744" y="359"/>
                    </a:cubicBezTo>
                    <a:cubicBezTo>
                      <a:pt x="736" y="328"/>
                      <a:pt x="713" y="304"/>
                      <a:pt x="682" y="281"/>
                    </a:cubicBezTo>
                    <a:lnTo>
                      <a:pt x="197" y="15"/>
                    </a:lnTo>
                    <a:cubicBezTo>
                      <a:pt x="180" y="5"/>
                      <a:pt x="161" y="1"/>
                      <a:pt x="1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41;p34"/>
              <p:cNvSpPr/>
              <p:nvPr/>
            </p:nvSpPr>
            <p:spPr>
              <a:xfrm>
                <a:off x="4937500" y="1888175"/>
                <a:ext cx="18600" cy="25025"/>
              </a:xfrm>
              <a:custGeom>
                <a:avLst/>
                <a:gdLst/>
                <a:ahLst/>
                <a:cxnLst/>
                <a:rect l="l" t="t" r="r" b="b"/>
                <a:pathLst>
                  <a:path w="744" h="1001" extrusionOk="0">
                    <a:moveTo>
                      <a:pt x="432" y="1"/>
                    </a:moveTo>
                    <a:cubicBezTo>
                      <a:pt x="393" y="1"/>
                      <a:pt x="353" y="20"/>
                      <a:pt x="329" y="54"/>
                    </a:cubicBezTo>
                    <a:lnTo>
                      <a:pt x="24" y="515"/>
                    </a:lnTo>
                    <a:cubicBezTo>
                      <a:pt x="8" y="547"/>
                      <a:pt x="0" y="578"/>
                      <a:pt x="8" y="609"/>
                    </a:cubicBezTo>
                    <a:cubicBezTo>
                      <a:pt x="16" y="648"/>
                      <a:pt x="39" y="672"/>
                      <a:pt x="63" y="688"/>
                    </a:cubicBezTo>
                    <a:lnTo>
                      <a:pt x="540" y="977"/>
                    </a:lnTo>
                    <a:cubicBezTo>
                      <a:pt x="556" y="993"/>
                      <a:pt x="579" y="1001"/>
                      <a:pt x="603" y="1001"/>
                    </a:cubicBezTo>
                    <a:cubicBezTo>
                      <a:pt x="642" y="1001"/>
                      <a:pt x="681" y="977"/>
                      <a:pt x="705" y="938"/>
                    </a:cubicBezTo>
                    <a:cubicBezTo>
                      <a:pt x="744" y="883"/>
                      <a:pt x="720" y="805"/>
                      <a:pt x="665" y="766"/>
                    </a:cubicBezTo>
                    <a:lnTo>
                      <a:pt x="298" y="547"/>
                    </a:lnTo>
                    <a:lnTo>
                      <a:pt x="540" y="195"/>
                    </a:lnTo>
                    <a:cubicBezTo>
                      <a:pt x="571" y="132"/>
                      <a:pt x="556" y="62"/>
                      <a:pt x="501" y="22"/>
                    </a:cubicBezTo>
                    <a:cubicBezTo>
                      <a:pt x="480" y="8"/>
                      <a:pt x="456" y="1"/>
                      <a:pt x="4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2;p34"/>
              <p:cNvSpPr/>
              <p:nvPr/>
            </p:nvSpPr>
            <p:spPr>
              <a:xfrm>
                <a:off x="4880175" y="2129375"/>
                <a:ext cx="529950" cy="243625"/>
              </a:xfrm>
              <a:custGeom>
                <a:avLst/>
                <a:gdLst/>
                <a:ahLst/>
                <a:cxnLst/>
                <a:rect l="l" t="t" r="r" b="b"/>
                <a:pathLst>
                  <a:path w="21198" h="9745" extrusionOk="0">
                    <a:moveTo>
                      <a:pt x="5255" y="0"/>
                    </a:moveTo>
                    <a:cubicBezTo>
                      <a:pt x="5083" y="0"/>
                      <a:pt x="4930" y="48"/>
                      <a:pt x="4805" y="155"/>
                    </a:cubicBezTo>
                    <a:cubicBezTo>
                      <a:pt x="4390" y="507"/>
                      <a:pt x="5063" y="1524"/>
                      <a:pt x="5728" y="2338"/>
                    </a:cubicBezTo>
                    <a:cubicBezTo>
                      <a:pt x="5618" y="2340"/>
                      <a:pt x="5509" y="2341"/>
                      <a:pt x="5399" y="2341"/>
                    </a:cubicBezTo>
                    <a:cubicBezTo>
                      <a:pt x="4517" y="2341"/>
                      <a:pt x="3641" y="2278"/>
                      <a:pt x="2771" y="2049"/>
                    </a:cubicBezTo>
                    <a:lnTo>
                      <a:pt x="1714" y="1767"/>
                    </a:lnTo>
                    <a:cubicBezTo>
                      <a:pt x="1656" y="1752"/>
                      <a:pt x="1597" y="1745"/>
                      <a:pt x="1538" y="1745"/>
                    </a:cubicBezTo>
                    <a:cubicBezTo>
                      <a:pt x="1224" y="1745"/>
                      <a:pt x="933" y="1951"/>
                      <a:pt x="854" y="2268"/>
                    </a:cubicBezTo>
                    <a:lnTo>
                      <a:pt x="838" y="2330"/>
                    </a:lnTo>
                    <a:cubicBezTo>
                      <a:pt x="752" y="2643"/>
                      <a:pt x="893" y="2964"/>
                      <a:pt x="1159" y="3113"/>
                    </a:cubicBezTo>
                    <a:cubicBezTo>
                      <a:pt x="1135" y="3120"/>
                      <a:pt x="1112" y="3120"/>
                      <a:pt x="1088" y="3128"/>
                    </a:cubicBezTo>
                    <a:lnTo>
                      <a:pt x="971" y="3097"/>
                    </a:lnTo>
                    <a:cubicBezTo>
                      <a:pt x="910" y="3081"/>
                      <a:pt x="849" y="3073"/>
                      <a:pt x="789" y="3073"/>
                    </a:cubicBezTo>
                    <a:cubicBezTo>
                      <a:pt x="479" y="3073"/>
                      <a:pt x="196" y="3283"/>
                      <a:pt x="110" y="3598"/>
                    </a:cubicBezTo>
                    <a:lnTo>
                      <a:pt x="95" y="3660"/>
                    </a:lnTo>
                    <a:cubicBezTo>
                      <a:pt x="1" y="4036"/>
                      <a:pt x="220" y="4419"/>
                      <a:pt x="595" y="4521"/>
                    </a:cubicBezTo>
                    <a:lnTo>
                      <a:pt x="611" y="4521"/>
                    </a:lnTo>
                    <a:cubicBezTo>
                      <a:pt x="478" y="4607"/>
                      <a:pt x="376" y="4740"/>
                      <a:pt x="329" y="4904"/>
                    </a:cubicBezTo>
                    <a:lnTo>
                      <a:pt x="306" y="4967"/>
                    </a:lnTo>
                    <a:cubicBezTo>
                      <a:pt x="204" y="5335"/>
                      <a:pt x="415" y="5734"/>
                      <a:pt x="783" y="5836"/>
                    </a:cubicBezTo>
                    <a:lnTo>
                      <a:pt x="1135" y="5937"/>
                    </a:lnTo>
                    <a:cubicBezTo>
                      <a:pt x="1151" y="5953"/>
                      <a:pt x="1159" y="5969"/>
                      <a:pt x="1167" y="5976"/>
                    </a:cubicBezTo>
                    <a:cubicBezTo>
                      <a:pt x="1167" y="5976"/>
                      <a:pt x="1174" y="5992"/>
                      <a:pt x="1182" y="6016"/>
                    </a:cubicBezTo>
                    <a:cubicBezTo>
                      <a:pt x="971" y="6055"/>
                      <a:pt x="791" y="6203"/>
                      <a:pt x="713" y="6415"/>
                    </a:cubicBezTo>
                    <a:lnTo>
                      <a:pt x="697" y="6469"/>
                    </a:lnTo>
                    <a:cubicBezTo>
                      <a:pt x="580" y="6798"/>
                      <a:pt x="752" y="7150"/>
                      <a:pt x="1073" y="7267"/>
                    </a:cubicBezTo>
                    <a:cubicBezTo>
                      <a:pt x="1073" y="7267"/>
                      <a:pt x="4265" y="8175"/>
                      <a:pt x="4844" y="8316"/>
                    </a:cubicBezTo>
                    <a:cubicBezTo>
                      <a:pt x="5564" y="8488"/>
                      <a:pt x="6284" y="8668"/>
                      <a:pt x="7004" y="8840"/>
                    </a:cubicBezTo>
                    <a:cubicBezTo>
                      <a:pt x="9474" y="9441"/>
                      <a:pt x="12049" y="9744"/>
                      <a:pt x="14635" y="9744"/>
                    </a:cubicBezTo>
                    <a:cubicBezTo>
                      <a:pt x="16834" y="9744"/>
                      <a:pt x="19040" y="9525"/>
                      <a:pt x="21197" y="9083"/>
                    </a:cubicBezTo>
                    <a:lnTo>
                      <a:pt x="21197" y="351"/>
                    </a:lnTo>
                    <a:cubicBezTo>
                      <a:pt x="20047" y="914"/>
                      <a:pt x="18858" y="1399"/>
                      <a:pt x="17621" y="1790"/>
                    </a:cubicBezTo>
                    <a:cubicBezTo>
                      <a:pt x="15444" y="2469"/>
                      <a:pt x="13609" y="2665"/>
                      <a:pt x="12164" y="2665"/>
                    </a:cubicBezTo>
                    <a:cubicBezTo>
                      <a:pt x="10246" y="2665"/>
                      <a:pt x="9014" y="2320"/>
                      <a:pt x="8576" y="2307"/>
                    </a:cubicBezTo>
                    <a:cubicBezTo>
                      <a:pt x="7698" y="1402"/>
                      <a:pt x="6189" y="0"/>
                      <a:pt x="5255" y="0"/>
                    </a:cubicBezTo>
                    <a:close/>
                  </a:path>
                </a:pathLst>
              </a:custGeom>
              <a:solidFill>
                <a:srgbClr val="EB8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3;p34"/>
              <p:cNvSpPr/>
              <p:nvPr/>
            </p:nvSpPr>
            <p:spPr>
              <a:xfrm>
                <a:off x="4904825" y="2202725"/>
                <a:ext cx="84525" cy="27300"/>
              </a:xfrm>
              <a:custGeom>
                <a:avLst/>
                <a:gdLst/>
                <a:ahLst/>
                <a:cxnLst/>
                <a:rect l="l" t="t" r="r" b="b"/>
                <a:pathLst>
                  <a:path w="3381" h="1092" extrusionOk="0">
                    <a:moveTo>
                      <a:pt x="143" y="0"/>
                    </a:moveTo>
                    <a:cubicBezTo>
                      <a:pt x="87" y="0"/>
                      <a:pt x="36" y="42"/>
                      <a:pt x="16" y="100"/>
                    </a:cubicBezTo>
                    <a:cubicBezTo>
                      <a:pt x="1" y="171"/>
                      <a:pt x="40" y="249"/>
                      <a:pt x="110" y="265"/>
                    </a:cubicBezTo>
                    <a:lnTo>
                      <a:pt x="3193" y="1086"/>
                    </a:lnTo>
                    <a:cubicBezTo>
                      <a:pt x="3205" y="1090"/>
                      <a:pt x="3216" y="1091"/>
                      <a:pt x="3228" y="1091"/>
                    </a:cubicBezTo>
                    <a:cubicBezTo>
                      <a:pt x="3270" y="1091"/>
                      <a:pt x="3309" y="1070"/>
                      <a:pt x="3334" y="1039"/>
                    </a:cubicBezTo>
                    <a:cubicBezTo>
                      <a:pt x="3349" y="1024"/>
                      <a:pt x="3357" y="1008"/>
                      <a:pt x="3365" y="985"/>
                    </a:cubicBezTo>
                    <a:cubicBezTo>
                      <a:pt x="3381" y="914"/>
                      <a:pt x="3342" y="836"/>
                      <a:pt x="3263" y="820"/>
                    </a:cubicBezTo>
                    <a:lnTo>
                      <a:pt x="181" y="7"/>
                    </a:lnTo>
                    <a:cubicBezTo>
                      <a:pt x="168" y="2"/>
                      <a:pt x="156" y="0"/>
                      <a:pt x="143"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4;p34"/>
              <p:cNvSpPr/>
              <p:nvPr/>
            </p:nvSpPr>
            <p:spPr>
              <a:xfrm>
                <a:off x="4899950" y="2239375"/>
                <a:ext cx="84525" cy="27425"/>
              </a:xfrm>
              <a:custGeom>
                <a:avLst/>
                <a:gdLst/>
                <a:ahLst/>
                <a:cxnLst/>
                <a:rect l="l" t="t" r="r" b="b"/>
                <a:pathLst>
                  <a:path w="3381" h="1097" extrusionOk="0">
                    <a:moveTo>
                      <a:pt x="158" y="1"/>
                    </a:moveTo>
                    <a:cubicBezTo>
                      <a:pt x="92" y="1"/>
                      <a:pt x="36" y="44"/>
                      <a:pt x="16" y="105"/>
                    </a:cubicBezTo>
                    <a:cubicBezTo>
                      <a:pt x="0" y="176"/>
                      <a:pt x="39" y="254"/>
                      <a:pt x="117" y="270"/>
                    </a:cubicBezTo>
                    <a:lnTo>
                      <a:pt x="3192" y="1091"/>
                    </a:lnTo>
                    <a:cubicBezTo>
                      <a:pt x="3204" y="1095"/>
                      <a:pt x="3216" y="1096"/>
                      <a:pt x="3227" y="1096"/>
                    </a:cubicBezTo>
                    <a:cubicBezTo>
                      <a:pt x="3270" y="1096"/>
                      <a:pt x="3309" y="1075"/>
                      <a:pt x="3333" y="1044"/>
                    </a:cubicBezTo>
                    <a:cubicBezTo>
                      <a:pt x="3349" y="1029"/>
                      <a:pt x="3357" y="1013"/>
                      <a:pt x="3365" y="990"/>
                    </a:cubicBezTo>
                    <a:cubicBezTo>
                      <a:pt x="3380" y="919"/>
                      <a:pt x="3341" y="841"/>
                      <a:pt x="3263" y="825"/>
                    </a:cubicBezTo>
                    <a:lnTo>
                      <a:pt x="188" y="4"/>
                    </a:lnTo>
                    <a:cubicBezTo>
                      <a:pt x="178" y="2"/>
                      <a:pt x="168" y="1"/>
                      <a:pt x="158" y="1"/>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45;p34"/>
              <p:cNvSpPr/>
              <p:nvPr/>
            </p:nvSpPr>
            <p:spPr>
              <a:xfrm>
                <a:off x="4906975" y="2275875"/>
                <a:ext cx="84150" cy="29475"/>
              </a:xfrm>
              <a:custGeom>
                <a:avLst/>
                <a:gdLst/>
                <a:ahLst/>
                <a:cxnLst/>
                <a:rect l="l" t="t" r="r" b="b"/>
                <a:pathLst>
                  <a:path w="3366" h="1179" extrusionOk="0">
                    <a:moveTo>
                      <a:pt x="154" y="0"/>
                    </a:moveTo>
                    <a:cubicBezTo>
                      <a:pt x="97" y="0"/>
                      <a:pt x="43" y="36"/>
                      <a:pt x="24" y="93"/>
                    </a:cubicBezTo>
                    <a:cubicBezTo>
                      <a:pt x="1" y="171"/>
                      <a:pt x="48" y="242"/>
                      <a:pt x="118" y="265"/>
                    </a:cubicBezTo>
                    <a:lnTo>
                      <a:pt x="3170" y="1173"/>
                    </a:lnTo>
                    <a:cubicBezTo>
                      <a:pt x="3184" y="1177"/>
                      <a:pt x="3198" y="1179"/>
                      <a:pt x="3212" y="1179"/>
                    </a:cubicBezTo>
                    <a:cubicBezTo>
                      <a:pt x="3252" y="1179"/>
                      <a:pt x="3289" y="1163"/>
                      <a:pt x="3318" y="1134"/>
                    </a:cubicBezTo>
                    <a:cubicBezTo>
                      <a:pt x="3326" y="1118"/>
                      <a:pt x="3334" y="1102"/>
                      <a:pt x="3342" y="1087"/>
                    </a:cubicBezTo>
                    <a:cubicBezTo>
                      <a:pt x="3365" y="1008"/>
                      <a:pt x="3326" y="930"/>
                      <a:pt x="3248" y="915"/>
                    </a:cubicBezTo>
                    <a:lnTo>
                      <a:pt x="196" y="7"/>
                    </a:lnTo>
                    <a:cubicBezTo>
                      <a:pt x="182" y="2"/>
                      <a:pt x="168" y="0"/>
                      <a:pt x="154" y="0"/>
                    </a:cubicBezTo>
                    <a:close/>
                  </a:path>
                </a:pathLst>
              </a:custGeom>
              <a:solidFill>
                <a:srgbClr val="DA74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6552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1"/>
        <p:cNvGrpSpPr/>
        <p:nvPr/>
      </p:nvGrpSpPr>
      <p:grpSpPr>
        <a:xfrm>
          <a:off x="0" y="0"/>
          <a:ext cx="0" cy="0"/>
          <a:chOff x="0" y="0"/>
          <a:chExt cx="0" cy="0"/>
        </a:xfrm>
      </p:grpSpPr>
      <p:sp>
        <p:nvSpPr>
          <p:cNvPr id="1432" name="Google Shape;1432;p45"/>
          <p:cNvSpPr txBox="1">
            <a:spLocks noGrp="1"/>
          </p:cNvSpPr>
          <p:nvPr>
            <p:ph type="title"/>
          </p:nvPr>
        </p:nvSpPr>
        <p:spPr>
          <a:xfrm>
            <a:off x="720000" y="1408049"/>
            <a:ext cx="3476700" cy="11079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Tuần 1</a:t>
            </a:r>
            <a:endParaRPr dirty="0"/>
          </a:p>
        </p:txBody>
      </p:sp>
      <p:sp>
        <p:nvSpPr>
          <p:cNvPr id="1433" name="Google Shape;1433;p45"/>
          <p:cNvSpPr txBox="1">
            <a:spLocks noGrp="1"/>
          </p:cNvSpPr>
          <p:nvPr>
            <p:ph type="subTitle" idx="1"/>
          </p:nvPr>
        </p:nvSpPr>
        <p:spPr>
          <a:xfrm>
            <a:off x="720000" y="2654072"/>
            <a:ext cx="3476699" cy="8625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400" dirty="0" smtClean="0">
                <a:latin typeface="#9Slide03 SVNMikado" panose="02000000000000000000" pitchFamily="2" charset="0"/>
              </a:rPr>
              <a:t>Công việc trong gia đình</a:t>
            </a:r>
            <a:endParaRPr sz="4400" dirty="0">
              <a:latin typeface="#9Slide03 SVNMikado" panose="02000000000000000000"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32"/>
          <p:cNvSpPr txBox="1">
            <a:spLocks noGrp="1"/>
          </p:cNvSpPr>
          <p:nvPr>
            <p:ph type="title"/>
          </p:nvPr>
        </p:nvSpPr>
        <p:spPr>
          <a:xfrm>
            <a:off x="720000" y="1411650"/>
            <a:ext cx="3852000" cy="841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1. Tình huống</a:t>
            </a:r>
            <a:endParaRPr dirty="0"/>
          </a:p>
        </p:txBody>
      </p:sp>
      <p:sp>
        <p:nvSpPr>
          <p:cNvPr id="758" name="Google Shape;758;p32"/>
          <p:cNvSpPr txBox="1">
            <a:spLocks noGrp="1"/>
          </p:cNvSpPr>
          <p:nvPr>
            <p:ph type="subTitle" idx="1"/>
          </p:nvPr>
        </p:nvSpPr>
        <p:spPr>
          <a:xfrm>
            <a:off x="719999" y="2494992"/>
            <a:ext cx="4979019" cy="1478400"/>
          </a:xfrm>
          <a:prstGeom prst="rect">
            <a:avLst/>
          </a:prstGeom>
        </p:spPr>
        <p:txBody>
          <a:bodyPr spcFirstLastPara="1" wrap="square" lIns="0" tIns="0" rIns="0" bIns="0" anchor="ctr" anchorCtr="0">
            <a:noAutofit/>
          </a:bodyPr>
          <a:lstStyle/>
          <a:p>
            <a:pPr marL="0" lvl="0" indent="0"/>
            <a:r>
              <a:rPr lang="vi-VN" sz="2400" dirty="0"/>
              <a:t>Tiết kiệm suốt một tháng, em mới đủ tiền để mua một cuốn sách mà em yêu thích. Nhưng các bạn rủ em đi ăn liên hoan vào ngày mai. Số tiền đó không thể đủ chi tiêu cho cả hai việc.</a:t>
            </a:r>
            <a:endParaRPr sz="2400" dirty="0">
              <a:latin typeface="#9Slide03 SVNMikado" panose="02000000000000000000" pitchFamily="2" charset="0"/>
            </a:endParaRPr>
          </a:p>
        </p:txBody>
      </p:sp>
      <p:grpSp>
        <p:nvGrpSpPr>
          <p:cNvPr id="270" name="Google Shape;583;p33"/>
          <p:cNvGrpSpPr/>
          <p:nvPr/>
        </p:nvGrpSpPr>
        <p:grpSpPr>
          <a:xfrm>
            <a:off x="5429197" y="2494992"/>
            <a:ext cx="4004367" cy="2726281"/>
            <a:chOff x="-777425" y="3127175"/>
            <a:chExt cx="2625298" cy="1787374"/>
          </a:xfrm>
        </p:grpSpPr>
        <p:sp>
          <p:nvSpPr>
            <p:cNvPr id="271" name="Google Shape;584;p33"/>
            <p:cNvSpPr/>
            <p:nvPr/>
          </p:nvSpPr>
          <p:spPr>
            <a:xfrm>
              <a:off x="-777425" y="3127730"/>
              <a:ext cx="2602900" cy="1786263"/>
            </a:xfrm>
            <a:custGeom>
              <a:avLst/>
              <a:gdLst/>
              <a:ahLst/>
              <a:cxnLst/>
              <a:rect l="l" t="t" r="r" b="b"/>
              <a:pathLst>
                <a:path w="23817" h="16345" extrusionOk="0">
                  <a:moveTo>
                    <a:pt x="5211" y="8688"/>
                  </a:moveTo>
                  <a:cubicBezTo>
                    <a:pt x="5373" y="8688"/>
                    <a:pt x="5554" y="8743"/>
                    <a:pt x="5752" y="8881"/>
                  </a:cubicBezTo>
                  <a:cubicBezTo>
                    <a:pt x="6224" y="9188"/>
                    <a:pt x="6265" y="9886"/>
                    <a:pt x="6470" y="10460"/>
                  </a:cubicBezTo>
                  <a:cubicBezTo>
                    <a:pt x="5834" y="10829"/>
                    <a:pt x="5280" y="11300"/>
                    <a:pt x="4850" y="11895"/>
                  </a:cubicBezTo>
                  <a:cubicBezTo>
                    <a:pt x="4788" y="11834"/>
                    <a:pt x="4747" y="11752"/>
                    <a:pt x="4686" y="11649"/>
                  </a:cubicBezTo>
                  <a:cubicBezTo>
                    <a:pt x="4727" y="11608"/>
                    <a:pt x="4727" y="11587"/>
                    <a:pt x="4727" y="11587"/>
                  </a:cubicBezTo>
                  <a:cubicBezTo>
                    <a:pt x="4727" y="11587"/>
                    <a:pt x="4563" y="11321"/>
                    <a:pt x="4358" y="10993"/>
                  </a:cubicBezTo>
                  <a:lnTo>
                    <a:pt x="4911" y="10931"/>
                  </a:lnTo>
                  <a:lnTo>
                    <a:pt x="4645" y="8922"/>
                  </a:lnTo>
                  <a:cubicBezTo>
                    <a:pt x="4799" y="8791"/>
                    <a:pt x="4988" y="8688"/>
                    <a:pt x="5211" y="8688"/>
                  </a:cubicBezTo>
                  <a:close/>
                  <a:moveTo>
                    <a:pt x="3661" y="11095"/>
                  </a:moveTo>
                  <a:cubicBezTo>
                    <a:pt x="3948" y="11321"/>
                    <a:pt x="4358" y="11895"/>
                    <a:pt x="4358" y="11895"/>
                  </a:cubicBezTo>
                  <a:cubicBezTo>
                    <a:pt x="4399" y="11875"/>
                    <a:pt x="4440" y="11875"/>
                    <a:pt x="4460" y="11854"/>
                  </a:cubicBezTo>
                  <a:cubicBezTo>
                    <a:pt x="4542" y="11957"/>
                    <a:pt x="4645" y="12018"/>
                    <a:pt x="4727" y="12080"/>
                  </a:cubicBezTo>
                  <a:cubicBezTo>
                    <a:pt x="4542" y="12367"/>
                    <a:pt x="4378" y="12674"/>
                    <a:pt x="4235" y="13002"/>
                  </a:cubicBezTo>
                  <a:cubicBezTo>
                    <a:pt x="3538" y="13023"/>
                    <a:pt x="2881" y="13043"/>
                    <a:pt x="2307" y="13043"/>
                  </a:cubicBezTo>
                  <a:lnTo>
                    <a:pt x="2307" y="13023"/>
                  </a:lnTo>
                  <a:cubicBezTo>
                    <a:pt x="2328" y="12941"/>
                    <a:pt x="2369" y="12838"/>
                    <a:pt x="2410" y="12715"/>
                  </a:cubicBezTo>
                  <a:cubicBezTo>
                    <a:pt x="2451" y="12695"/>
                    <a:pt x="2492" y="12695"/>
                    <a:pt x="2492" y="12695"/>
                  </a:cubicBezTo>
                  <a:cubicBezTo>
                    <a:pt x="2492" y="12695"/>
                    <a:pt x="2738" y="11977"/>
                    <a:pt x="2840" y="11444"/>
                  </a:cubicBezTo>
                  <a:lnTo>
                    <a:pt x="3230" y="11157"/>
                  </a:lnTo>
                  <a:lnTo>
                    <a:pt x="3661" y="11095"/>
                  </a:lnTo>
                  <a:close/>
                  <a:moveTo>
                    <a:pt x="21458" y="12736"/>
                  </a:moveTo>
                  <a:cubicBezTo>
                    <a:pt x="21520" y="12838"/>
                    <a:pt x="21602" y="12920"/>
                    <a:pt x="21705" y="13002"/>
                  </a:cubicBezTo>
                  <a:lnTo>
                    <a:pt x="21725" y="13002"/>
                  </a:lnTo>
                  <a:cubicBezTo>
                    <a:pt x="21725" y="13002"/>
                    <a:pt x="21725" y="13023"/>
                    <a:pt x="21746" y="13023"/>
                  </a:cubicBezTo>
                  <a:cubicBezTo>
                    <a:pt x="21766" y="13043"/>
                    <a:pt x="21766" y="13064"/>
                    <a:pt x="21705" y="13125"/>
                  </a:cubicBezTo>
                  <a:lnTo>
                    <a:pt x="21192" y="13125"/>
                  </a:lnTo>
                  <a:cubicBezTo>
                    <a:pt x="21274" y="13002"/>
                    <a:pt x="21376" y="12879"/>
                    <a:pt x="21458" y="12736"/>
                  </a:cubicBezTo>
                  <a:close/>
                  <a:moveTo>
                    <a:pt x="12086" y="0"/>
                  </a:moveTo>
                  <a:cubicBezTo>
                    <a:pt x="10617" y="0"/>
                    <a:pt x="9334" y="836"/>
                    <a:pt x="8787" y="1458"/>
                  </a:cubicBezTo>
                  <a:cubicBezTo>
                    <a:pt x="7515" y="2894"/>
                    <a:pt x="6408" y="4903"/>
                    <a:pt x="6552" y="7651"/>
                  </a:cubicBezTo>
                  <a:cubicBezTo>
                    <a:pt x="6252" y="7255"/>
                    <a:pt x="5813" y="7070"/>
                    <a:pt x="5373" y="7070"/>
                  </a:cubicBezTo>
                  <a:cubicBezTo>
                    <a:pt x="5059" y="7070"/>
                    <a:pt x="4745" y="7164"/>
                    <a:pt x="4481" y="7343"/>
                  </a:cubicBezTo>
                  <a:lnTo>
                    <a:pt x="4460" y="7302"/>
                  </a:lnTo>
                  <a:cubicBezTo>
                    <a:pt x="4450" y="7292"/>
                    <a:pt x="4430" y="7287"/>
                    <a:pt x="4399" y="7287"/>
                  </a:cubicBezTo>
                  <a:cubicBezTo>
                    <a:pt x="4368" y="7287"/>
                    <a:pt x="4327" y="7292"/>
                    <a:pt x="4276" y="7302"/>
                  </a:cubicBezTo>
                  <a:lnTo>
                    <a:pt x="4214" y="7097"/>
                  </a:lnTo>
                  <a:cubicBezTo>
                    <a:pt x="4207" y="7074"/>
                    <a:pt x="4164" y="7062"/>
                    <a:pt x="4095" y="7062"/>
                  </a:cubicBezTo>
                  <a:cubicBezTo>
                    <a:pt x="3979" y="7062"/>
                    <a:pt x="3789" y="7094"/>
                    <a:pt x="3558" y="7159"/>
                  </a:cubicBezTo>
                  <a:cubicBezTo>
                    <a:pt x="3579" y="7138"/>
                    <a:pt x="3579" y="7138"/>
                    <a:pt x="3599" y="7118"/>
                  </a:cubicBezTo>
                  <a:cubicBezTo>
                    <a:pt x="4050" y="6789"/>
                    <a:pt x="4378" y="6441"/>
                    <a:pt x="4378" y="6338"/>
                  </a:cubicBezTo>
                  <a:lnTo>
                    <a:pt x="4173" y="6072"/>
                  </a:lnTo>
                  <a:cubicBezTo>
                    <a:pt x="4169" y="6065"/>
                    <a:pt x="4161" y="6062"/>
                    <a:pt x="4148" y="6062"/>
                  </a:cubicBezTo>
                  <a:cubicBezTo>
                    <a:pt x="4043" y="6062"/>
                    <a:pt x="3651" y="6294"/>
                    <a:pt x="3210" y="6625"/>
                  </a:cubicBezTo>
                  <a:cubicBezTo>
                    <a:pt x="2738" y="6995"/>
                    <a:pt x="2389" y="7343"/>
                    <a:pt x="2430" y="7405"/>
                  </a:cubicBezTo>
                  <a:lnTo>
                    <a:pt x="2512" y="7487"/>
                  </a:lnTo>
                  <a:cubicBezTo>
                    <a:pt x="2266" y="7610"/>
                    <a:pt x="2102" y="7692"/>
                    <a:pt x="2123" y="7733"/>
                  </a:cubicBezTo>
                  <a:lnTo>
                    <a:pt x="2225" y="8061"/>
                  </a:lnTo>
                  <a:cubicBezTo>
                    <a:pt x="2242" y="8069"/>
                    <a:pt x="2277" y="8074"/>
                    <a:pt x="2328" y="8074"/>
                  </a:cubicBezTo>
                  <a:cubicBezTo>
                    <a:pt x="2399" y="8074"/>
                    <a:pt x="2503" y="8064"/>
                    <a:pt x="2635" y="8040"/>
                  </a:cubicBezTo>
                  <a:lnTo>
                    <a:pt x="2676" y="8040"/>
                  </a:lnTo>
                  <a:cubicBezTo>
                    <a:pt x="2533" y="8122"/>
                    <a:pt x="2471" y="8204"/>
                    <a:pt x="2471" y="8245"/>
                  </a:cubicBezTo>
                  <a:lnTo>
                    <a:pt x="2615" y="8532"/>
                  </a:lnTo>
                  <a:lnTo>
                    <a:pt x="2635" y="8532"/>
                  </a:lnTo>
                  <a:cubicBezTo>
                    <a:pt x="2533" y="8614"/>
                    <a:pt x="2471" y="8676"/>
                    <a:pt x="2492" y="8696"/>
                  </a:cubicBezTo>
                  <a:lnTo>
                    <a:pt x="2512" y="8758"/>
                  </a:lnTo>
                  <a:cubicBezTo>
                    <a:pt x="2451" y="8712"/>
                    <a:pt x="2378" y="8689"/>
                    <a:pt x="2302" y="8689"/>
                  </a:cubicBezTo>
                  <a:cubicBezTo>
                    <a:pt x="2277" y="8689"/>
                    <a:pt x="2251" y="8691"/>
                    <a:pt x="2225" y="8696"/>
                  </a:cubicBezTo>
                  <a:cubicBezTo>
                    <a:pt x="2266" y="8676"/>
                    <a:pt x="2287" y="8655"/>
                    <a:pt x="2287" y="8655"/>
                  </a:cubicBezTo>
                  <a:cubicBezTo>
                    <a:pt x="2348" y="8553"/>
                    <a:pt x="2266" y="8327"/>
                    <a:pt x="2164" y="8184"/>
                  </a:cubicBezTo>
                  <a:cubicBezTo>
                    <a:pt x="2225" y="8163"/>
                    <a:pt x="2205" y="8143"/>
                    <a:pt x="2184" y="8102"/>
                  </a:cubicBezTo>
                  <a:cubicBezTo>
                    <a:pt x="2137" y="8039"/>
                    <a:pt x="2078" y="8012"/>
                    <a:pt x="2007" y="8012"/>
                  </a:cubicBezTo>
                  <a:cubicBezTo>
                    <a:pt x="1986" y="8012"/>
                    <a:pt x="1962" y="8015"/>
                    <a:pt x="1938" y="8020"/>
                  </a:cubicBezTo>
                  <a:cubicBezTo>
                    <a:pt x="1938" y="8020"/>
                    <a:pt x="1651" y="8040"/>
                    <a:pt x="1610" y="8307"/>
                  </a:cubicBezTo>
                  <a:cubicBezTo>
                    <a:pt x="1590" y="8532"/>
                    <a:pt x="1467" y="8471"/>
                    <a:pt x="1364" y="8573"/>
                  </a:cubicBezTo>
                  <a:cubicBezTo>
                    <a:pt x="1077" y="8860"/>
                    <a:pt x="1200" y="9127"/>
                    <a:pt x="1364" y="9250"/>
                  </a:cubicBezTo>
                  <a:lnTo>
                    <a:pt x="318" y="9394"/>
                  </a:lnTo>
                  <a:lnTo>
                    <a:pt x="482" y="10644"/>
                  </a:lnTo>
                  <a:lnTo>
                    <a:pt x="11" y="10993"/>
                  </a:lnTo>
                  <a:lnTo>
                    <a:pt x="1241" y="12633"/>
                  </a:lnTo>
                  <a:lnTo>
                    <a:pt x="2143" y="11957"/>
                  </a:lnTo>
                  <a:lnTo>
                    <a:pt x="2143" y="11957"/>
                  </a:lnTo>
                  <a:cubicBezTo>
                    <a:pt x="2123" y="12264"/>
                    <a:pt x="2061" y="12613"/>
                    <a:pt x="2061" y="12613"/>
                  </a:cubicBezTo>
                  <a:cubicBezTo>
                    <a:pt x="2082" y="12633"/>
                    <a:pt x="2102" y="12654"/>
                    <a:pt x="2143" y="12654"/>
                  </a:cubicBezTo>
                  <a:cubicBezTo>
                    <a:pt x="2123" y="12818"/>
                    <a:pt x="2123" y="12961"/>
                    <a:pt x="2123" y="13064"/>
                  </a:cubicBezTo>
                  <a:cubicBezTo>
                    <a:pt x="1159" y="13084"/>
                    <a:pt x="523" y="13084"/>
                    <a:pt x="523" y="13084"/>
                  </a:cubicBezTo>
                  <a:cubicBezTo>
                    <a:pt x="523" y="13084"/>
                    <a:pt x="0" y="14468"/>
                    <a:pt x="3398" y="14468"/>
                  </a:cubicBezTo>
                  <a:cubicBezTo>
                    <a:pt x="3558" y="14468"/>
                    <a:pt x="3728" y="14465"/>
                    <a:pt x="3907" y="14458"/>
                  </a:cubicBezTo>
                  <a:lnTo>
                    <a:pt x="3907" y="14458"/>
                  </a:lnTo>
                  <a:cubicBezTo>
                    <a:pt x="3886" y="14581"/>
                    <a:pt x="3886" y="14704"/>
                    <a:pt x="3866" y="14827"/>
                  </a:cubicBezTo>
                  <a:cubicBezTo>
                    <a:pt x="3866" y="15299"/>
                    <a:pt x="3907" y="15791"/>
                    <a:pt x="3989" y="16303"/>
                  </a:cubicBezTo>
                  <a:lnTo>
                    <a:pt x="11862" y="16303"/>
                  </a:lnTo>
                  <a:lnTo>
                    <a:pt x="11862" y="16344"/>
                  </a:lnTo>
                  <a:lnTo>
                    <a:pt x="17460" y="16344"/>
                  </a:lnTo>
                  <a:cubicBezTo>
                    <a:pt x="17460" y="16324"/>
                    <a:pt x="17460" y="16324"/>
                    <a:pt x="17460" y="16303"/>
                  </a:cubicBezTo>
                  <a:lnTo>
                    <a:pt x="19716" y="16303"/>
                  </a:lnTo>
                  <a:cubicBezTo>
                    <a:pt x="19839" y="15668"/>
                    <a:pt x="19839" y="15073"/>
                    <a:pt x="19736" y="14520"/>
                  </a:cubicBezTo>
                  <a:cubicBezTo>
                    <a:pt x="22791" y="14438"/>
                    <a:pt x="22299" y="13146"/>
                    <a:pt x="22299" y="13146"/>
                  </a:cubicBezTo>
                  <a:cubicBezTo>
                    <a:pt x="22299" y="13146"/>
                    <a:pt x="22156" y="13146"/>
                    <a:pt x="21889" y="13125"/>
                  </a:cubicBezTo>
                  <a:lnTo>
                    <a:pt x="21869" y="13125"/>
                  </a:lnTo>
                  <a:cubicBezTo>
                    <a:pt x="21910" y="13105"/>
                    <a:pt x="21930" y="13064"/>
                    <a:pt x="21889" y="13002"/>
                  </a:cubicBezTo>
                  <a:cubicBezTo>
                    <a:pt x="21889" y="12982"/>
                    <a:pt x="21869" y="12961"/>
                    <a:pt x="21848" y="12920"/>
                  </a:cubicBezTo>
                  <a:cubicBezTo>
                    <a:pt x="21869" y="12900"/>
                    <a:pt x="21889" y="12879"/>
                    <a:pt x="21869" y="12859"/>
                  </a:cubicBezTo>
                  <a:cubicBezTo>
                    <a:pt x="21807" y="12633"/>
                    <a:pt x="21746" y="12490"/>
                    <a:pt x="21705" y="12346"/>
                  </a:cubicBezTo>
                  <a:cubicBezTo>
                    <a:pt x="23817" y="8553"/>
                    <a:pt x="20761" y="6441"/>
                    <a:pt x="19367" y="6133"/>
                  </a:cubicBezTo>
                  <a:cubicBezTo>
                    <a:pt x="17317" y="5662"/>
                    <a:pt x="16722" y="3878"/>
                    <a:pt x="16148" y="2873"/>
                  </a:cubicBezTo>
                  <a:cubicBezTo>
                    <a:pt x="14916" y="694"/>
                    <a:pt x="13424" y="0"/>
                    <a:pt x="12086" y="0"/>
                  </a:cubicBezTo>
                  <a:close/>
                </a:path>
              </a:pathLst>
            </a:custGeom>
            <a:solidFill>
              <a:srgbClr val="000000"/>
            </a:solidFill>
            <a:ln w="114300" cap="flat" cmpd="sng">
              <a:solidFill>
                <a:srgbClr val="FFFFFF"/>
              </a:solidFill>
              <a:prstDash val="solid"/>
              <a:round/>
              <a:headEnd type="none" w="sm" len="sm"/>
              <a:tailEnd type="none" w="sm" len="sm"/>
            </a:ln>
            <a:effectLst>
              <a:outerShdw dist="85725" dir="10440000" algn="bl" rotWithShape="0">
                <a:srgbClr val="763B45">
                  <a:alpha val="19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nvGrpSpPr>
            <p:cNvPr id="272" name="Google Shape;585;p33"/>
            <p:cNvGrpSpPr/>
            <p:nvPr/>
          </p:nvGrpSpPr>
          <p:grpSpPr>
            <a:xfrm>
              <a:off x="-776879" y="3127175"/>
              <a:ext cx="2624752" cy="1787374"/>
              <a:chOff x="-776879" y="3127175"/>
              <a:chExt cx="2624752" cy="1787374"/>
            </a:xfrm>
          </p:grpSpPr>
          <p:sp>
            <p:nvSpPr>
              <p:cNvPr id="273" name="Google Shape;586;p33"/>
              <p:cNvSpPr/>
              <p:nvPr/>
            </p:nvSpPr>
            <p:spPr>
              <a:xfrm>
                <a:off x="-236239" y="3127175"/>
                <a:ext cx="2084113" cy="1748123"/>
              </a:xfrm>
              <a:custGeom>
                <a:avLst/>
                <a:gdLst/>
                <a:ahLst/>
                <a:cxnLst/>
                <a:rect l="l" t="t" r="r" b="b"/>
                <a:pathLst>
                  <a:path w="19070" h="15996" extrusionOk="0">
                    <a:moveTo>
                      <a:pt x="7120" y="0"/>
                    </a:moveTo>
                    <a:cubicBezTo>
                      <a:pt x="5657" y="0"/>
                      <a:pt x="4380" y="827"/>
                      <a:pt x="3835" y="1447"/>
                    </a:cubicBezTo>
                    <a:cubicBezTo>
                      <a:pt x="1723" y="3867"/>
                      <a:pt x="0" y="7824"/>
                      <a:pt x="3978" y="14283"/>
                    </a:cubicBezTo>
                    <a:cubicBezTo>
                      <a:pt x="4647" y="15390"/>
                      <a:pt x="6625" y="15995"/>
                      <a:pt x="8856" y="15995"/>
                    </a:cubicBezTo>
                    <a:cubicBezTo>
                      <a:pt x="11754" y="15995"/>
                      <a:pt x="15079" y="14975"/>
                      <a:pt x="16527" y="12704"/>
                    </a:cubicBezTo>
                    <a:cubicBezTo>
                      <a:pt x="19070" y="8686"/>
                      <a:pt x="15850" y="6451"/>
                      <a:pt x="14415" y="6122"/>
                    </a:cubicBezTo>
                    <a:cubicBezTo>
                      <a:pt x="12365" y="5651"/>
                      <a:pt x="11770" y="3887"/>
                      <a:pt x="11196" y="2883"/>
                    </a:cubicBezTo>
                    <a:cubicBezTo>
                      <a:pt x="9960" y="696"/>
                      <a:pt x="8461" y="0"/>
                      <a:pt x="7120" y="0"/>
                    </a:cubicBezTo>
                    <a:close/>
                  </a:path>
                </a:pathLst>
              </a:custGeom>
              <a:solidFill>
                <a:srgbClr val="272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4" name="Google Shape;587;p33"/>
              <p:cNvSpPr/>
              <p:nvPr/>
            </p:nvSpPr>
            <p:spPr>
              <a:xfrm>
                <a:off x="-355034" y="4122335"/>
                <a:ext cx="1819746" cy="785431"/>
              </a:xfrm>
              <a:custGeom>
                <a:avLst/>
                <a:gdLst/>
                <a:ahLst/>
                <a:cxnLst/>
                <a:rect l="l" t="t" r="r" b="b"/>
                <a:pathLst>
                  <a:path w="16651" h="7187" extrusionOk="0">
                    <a:moveTo>
                      <a:pt x="8242" y="1"/>
                    </a:moveTo>
                    <a:cubicBezTo>
                      <a:pt x="5335" y="1"/>
                      <a:pt x="183" y="957"/>
                      <a:pt x="21" y="5710"/>
                    </a:cubicBezTo>
                    <a:cubicBezTo>
                      <a:pt x="1" y="6202"/>
                      <a:pt x="42" y="6695"/>
                      <a:pt x="124" y="7187"/>
                    </a:cubicBezTo>
                    <a:lnTo>
                      <a:pt x="15851" y="7187"/>
                    </a:lnTo>
                    <a:cubicBezTo>
                      <a:pt x="16650" y="2942"/>
                      <a:pt x="11975" y="318"/>
                      <a:pt x="9330" y="51"/>
                    </a:cubicBezTo>
                    <a:cubicBezTo>
                      <a:pt x="9027" y="20"/>
                      <a:pt x="8658" y="1"/>
                      <a:pt x="8242" y="1"/>
                    </a:cubicBezTo>
                    <a:close/>
                  </a:path>
                </a:pathLst>
              </a:custGeom>
              <a:solidFill>
                <a:srgbClr val="5C65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5" name="Google Shape;588;p33"/>
              <p:cNvSpPr/>
              <p:nvPr/>
            </p:nvSpPr>
            <p:spPr>
              <a:xfrm>
                <a:off x="66265" y="4111625"/>
                <a:ext cx="820312" cy="446539"/>
              </a:xfrm>
              <a:custGeom>
                <a:avLst/>
                <a:gdLst/>
                <a:ahLst/>
                <a:cxnLst/>
                <a:rect l="l" t="t" r="r" b="b"/>
                <a:pathLst>
                  <a:path w="7506" h="4086" extrusionOk="0">
                    <a:moveTo>
                      <a:pt x="3937" y="1"/>
                    </a:moveTo>
                    <a:cubicBezTo>
                      <a:pt x="2930" y="1"/>
                      <a:pt x="1778" y="162"/>
                      <a:pt x="575" y="641"/>
                    </a:cubicBezTo>
                    <a:cubicBezTo>
                      <a:pt x="575" y="641"/>
                      <a:pt x="1" y="3635"/>
                      <a:pt x="3138" y="4086"/>
                    </a:cubicBezTo>
                    <a:cubicBezTo>
                      <a:pt x="3138" y="4086"/>
                      <a:pt x="3139" y="4086"/>
                      <a:pt x="3143" y="4086"/>
                    </a:cubicBezTo>
                    <a:cubicBezTo>
                      <a:pt x="3284" y="4086"/>
                      <a:pt x="6324" y="4047"/>
                      <a:pt x="7505" y="703"/>
                    </a:cubicBezTo>
                    <a:cubicBezTo>
                      <a:pt x="7505" y="703"/>
                      <a:pt x="6035" y="1"/>
                      <a:pt x="3937" y="1"/>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6" name="Google Shape;589;p33"/>
              <p:cNvSpPr/>
              <p:nvPr/>
            </p:nvSpPr>
            <p:spPr>
              <a:xfrm>
                <a:off x="313033" y="3742456"/>
                <a:ext cx="433325" cy="585112"/>
              </a:xfrm>
              <a:custGeom>
                <a:avLst/>
                <a:gdLst/>
                <a:ahLst/>
                <a:cxnLst/>
                <a:rect l="l" t="t" r="r" b="b"/>
                <a:pathLst>
                  <a:path w="3965" h="5354" extrusionOk="0">
                    <a:moveTo>
                      <a:pt x="3238" y="0"/>
                    </a:moveTo>
                    <a:lnTo>
                      <a:pt x="19" y="1641"/>
                    </a:lnTo>
                    <a:cubicBezTo>
                      <a:pt x="839" y="3035"/>
                      <a:pt x="121" y="3814"/>
                      <a:pt x="19" y="5044"/>
                    </a:cubicBezTo>
                    <a:cubicBezTo>
                      <a:pt x="0" y="5263"/>
                      <a:pt x="191" y="5353"/>
                      <a:pt x="492" y="5353"/>
                    </a:cubicBezTo>
                    <a:cubicBezTo>
                      <a:pt x="1547" y="5353"/>
                      <a:pt x="3964" y="4249"/>
                      <a:pt x="3566" y="3691"/>
                    </a:cubicBezTo>
                    <a:cubicBezTo>
                      <a:pt x="2787" y="2563"/>
                      <a:pt x="3238" y="1"/>
                      <a:pt x="3238" y="0"/>
                    </a:cubicBezTo>
                    <a:close/>
                  </a:path>
                </a:pathLst>
              </a:custGeom>
              <a:solidFill>
                <a:srgbClr val="CE5E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7" name="Google Shape;590;p33"/>
              <p:cNvSpPr/>
              <p:nvPr/>
            </p:nvSpPr>
            <p:spPr>
              <a:xfrm>
                <a:off x="64079" y="3246406"/>
                <a:ext cx="741734" cy="864881"/>
              </a:xfrm>
              <a:custGeom>
                <a:avLst/>
                <a:gdLst/>
                <a:ahLst/>
                <a:cxnLst/>
                <a:rect l="l" t="t" r="r" b="b"/>
                <a:pathLst>
                  <a:path w="6787" h="7914" extrusionOk="0">
                    <a:moveTo>
                      <a:pt x="3419" y="0"/>
                    </a:moveTo>
                    <a:cubicBezTo>
                      <a:pt x="2839" y="0"/>
                      <a:pt x="2242" y="247"/>
                      <a:pt x="1845" y="972"/>
                    </a:cubicBezTo>
                    <a:cubicBezTo>
                      <a:pt x="1107" y="2284"/>
                      <a:pt x="0" y="7595"/>
                      <a:pt x="2645" y="7902"/>
                    </a:cubicBezTo>
                    <a:cubicBezTo>
                      <a:pt x="2708" y="7910"/>
                      <a:pt x="2773" y="7913"/>
                      <a:pt x="2839" y="7913"/>
                    </a:cubicBezTo>
                    <a:cubicBezTo>
                      <a:pt x="4061" y="7913"/>
                      <a:pt x="5918" y="6676"/>
                      <a:pt x="6520" y="4498"/>
                    </a:cubicBezTo>
                    <a:cubicBezTo>
                      <a:pt x="6787" y="3555"/>
                      <a:pt x="6254" y="1833"/>
                      <a:pt x="5003" y="603"/>
                    </a:cubicBezTo>
                    <a:cubicBezTo>
                      <a:pt x="4700" y="310"/>
                      <a:pt x="4070" y="0"/>
                      <a:pt x="3419" y="0"/>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8" name="Google Shape;591;p33"/>
              <p:cNvSpPr/>
              <p:nvPr/>
            </p:nvSpPr>
            <p:spPr>
              <a:xfrm>
                <a:off x="134241" y="3192091"/>
                <a:ext cx="781406" cy="696036"/>
              </a:xfrm>
              <a:custGeom>
                <a:avLst/>
                <a:gdLst/>
                <a:ahLst/>
                <a:cxnLst/>
                <a:rect l="l" t="t" r="r" b="b"/>
                <a:pathLst>
                  <a:path w="7150" h="6369" extrusionOk="0">
                    <a:moveTo>
                      <a:pt x="3645" y="0"/>
                    </a:moveTo>
                    <a:cubicBezTo>
                      <a:pt x="1908" y="0"/>
                      <a:pt x="0" y="1286"/>
                      <a:pt x="240" y="3540"/>
                    </a:cubicBezTo>
                    <a:cubicBezTo>
                      <a:pt x="247" y="3618"/>
                      <a:pt x="269" y="3651"/>
                      <a:pt x="303" y="3651"/>
                    </a:cubicBezTo>
                    <a:cubicBezTo>
                      <a:pt x="497" y="3651"/>
                      <a:pt x="1086" y="2579"/>
                      <a:pt x="1635" y="2579"/>
                    </a:cubicBezTo>
                    <a:cubicBezTo>
                      <a:pt x="1799" y="2579"/>
                      <a:pt x="1960" y="2675"/>
                      <a:pt x="2106" y="2924"/>
                    </a:cubicBezTo>
                    <a:cubicBezTo>
                      <a:pt x="2844" y="4196"/>
                      <a:pt x="4238" y="3478"/>
                      <a:pt x="5079" y="5918"/>
                    </a:cubicBezTo>
                    <a:cubicBezTo>
                      <a:pt x="5188" y="6238"/>
                      <a:pt x="5319" y="6369"/>
                      <a:pt x="5461" y="6369"/>
                    </a:cubicBezTo>
                    <a:cubicBezTo>
                      <a:pt x="6065" y="6369"/>
                      <a:pt x="6858" y="4001"/>
                      <a:pt x="6924" y="3786"/>
                    </a:cubicBezTo>
                    <a:cubicBezTo>
                      <a:pt x="7150" y="3027"/>
                      <a:pt x="6740" y="2043"/>
                      <a:pt x="5694" y="833"/>
                    </a:cubicBezTo>
                    <a:cubicBezTo>
                      <a:pt x="5193" y="268"/>
                      <a:pt x="4437" y="0"/>
                      <a:pt x="3645" y="0"/>
                    </a:cubicBezTo>
                    <a:close/>
                  </a:path>
                </a:pathLst>
              </a:custGeom>
              <a:solidFill>
                <a:srgbClr val="272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79" name="Google Shape;592;p33"/>
              <p:cNvSpPr/>
              <p:nvPr/>
            </p:nvSpPr>
            <p:spPr>
              <a:xfrm>
                <a:off x="102111" y="4181677"/>
                <a:ext cx="784466" cy="376487"/>
              </a:xfrm>
              <a:custGeom>
                <a:avLst/>
                <a:gdLst/>
                <a:ahLst/>
                <a:cxnLst/>
                <a:rect l="l" t="t" r="r" b="b"/>
                <a:pathLst>
                  <a:path w="7178" h="3445" extrusionOk="0">
                    <a:moveTo>
                      <a:pt x="7054" y="0"/>
                    </a:moveTo>
                    <a:cubicBezTo>
                      <a:pt x="7034" y="41"/>
                      <a:pt x="7013" y="103"/>
                      <a:pt x="6993" y="164"/>
                    </a:cubicBezTo>
                    <a:cubicBezTo>
                      <a:pt x="6603" y="1087"/>
                      <a:pt x="5721" y="3260"/>
                      <a:pt x="2871" y="3322"/>
                    </a:cubicBezTo>
                    <a:cubicBezTo>
                      <a:pt x="2841" y="3323"/>
                      <a:pt x="2811" y="3323"/>
                      <a:pt x="2782" y="3323"/>
                    </a:cubicBezTo>
                    <a:cubicBezTo>
                      <a:pt x="2045" y="3323"/>
                      <a:pt x="1460" y="3078"/>
                      <a:pt x="1026" y="2625"/>
                    </a:cubicBezTo>
                    <a:cubicBezTo>
                      <a:pt x="144" y="1682"/>
                      <a:pt x="247" y="21"/>
                      <a:pt x="247" y="0"/>
                    </a:cubicBezTo>
                    <a:lnTo>
                      <a:pt x="247" y="0"/>
                    </a:lnTo>
                    <a:lnTo>
                      <a:pt x="124" y="41"/>
                    </a:lnTo>
                    <a:cubicBezTo>
                      <a:pt x="124" y="123"/>
                      <a:pt x="1" y="1723"/>
                      <a:pt x="944" y="2727"/>
                    </a:cubicBezTo>
                    <a:cubicBezTo>
                      <a:pt x="1395" y="3199"/>
                      <a:pt x="2010" y="3445"/>
                      <a:pt x="2810" y="3445"/>
                    </a:cubicBezTo>
                    <a:lnTo>
                      <a:pt x="2871" y="3445"/>
                    </a:lnTo>
                    <a:cubicBezTo>
                      <a:pt x="5803" y="3383"/>
                      <a:pt x="6726" y="1169"/>
                      <a:pt x="7116" y="205"/>
                    </a:cubicBezTo>
                    <a:cubicBezTo>
                      <a:pt x="7136" y="144"/>
                      <a:pt x="7157" y="103"/>
                      <a:pt x="7177" y="41"/>
                    </a:cubicBezTo>
                    <a:lnTo>
                      <a:pt x="7054"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0" name="Google Shape;593;p33"/>
              <p:cNvSpPr/>
              <p:nvPr/>
            </p:nvSpPr>
            <p:spPr>
              <a:xfrm>
                <a:off x="1274097" y="4092063"/>
                <a:ext cx="24699" cy="35955"/>
              </a:xfrm>
              <a:custGeom>
                <a:avLst/>
                <a:gdLst/>
                <a:ahLst/>
                <a:cxnLst/>
                <a:rect l="l" t="t" r="r" b="b"/>
                <a:pathLst>
                  <a:path w="226" h="329" extrusionOk="0">
                    <a:moveTo>
                      <a:pt x="37" y="1"/>
                    </a:moveTo>
                    <a:cubicBezTo>
                      <a:pt x="29" y="1"/>
                      <a:pt x="24" y="7"/>
                      <a:pt x="21" y="21"/>
                    </a:cubicBezTo>
                    <a:cubicBezTo>
                      <a:pt x="21" y="144"/>
                      <a:pt x="0" y="226"/>
                      <a:pt x="144" y="328"/>
                    </a:cubicBezTo>
                    <a:lnTo>
                      <a:pt x="226" y="246"/>
                    </a:lnTo>
                    <a:cubicBezTo>
                      <a:pt x="226" y="246"/>
                      <a:pt x="88" y="1"/>
                      <a:pt x="37" y="1"/>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1" name="Google Shape;594;p33"/>
              <p:cNvSpPr/>
              <p:nvPr/>
            </p:nvSpPr>
            <p:spPr>
              <a:xfrm>
                <a:off x="1287539" y="4097746"/>
                <a:ext cx="172674" cy="95624"/>
              </a:xfrm>
              <a:custGeom>
                <a:avLst/>
                <a:gdLst/>
                <a:ahLst/>
                <a:cxnLst/>
                <a:rect l="l" t="t" r="r" b="b"/>
                <a:pathLst>
                  <a:path w="1580" h="875" extrusionOk="0">
                    <a:moveTo>
                      <a:pt x="1307" y="0"/>
                    </a:moveTo>
                    <a:cubicBezTo>
                      <a:pt x="1132" y="0"/>
                      <a:pt x="1033" y="404"/>
                      <a:pt x="882" y="461"/>
                    </a:cubicBezTo>
                    <a:cubicBezTo>
                      <a:pt x="840" y="480"/>
                      <a:pt x="795" y="489"/>
                      <a:pt x="749" y="489"/>
                    </a:cubicBezTo>
                    <a:cubicBezTo>
                      <a:pt x="459" y="489"/>
                      <a:pt x="123" y="153"/>
                      <a:pt x="123" y="153"/>
                    </a:cubicBezTo>
                    <a:cubicBezTo>
                      <a:pt x="41" y="153"/>
                      <a:pt x="0" y="276"/>
                      <a:pt x="0" y="276"/>
                    </a:cubicBezTo>
                    <a:cubicBezTo>
                      <a:pt x="0" y="276"/>
                      <a:pt x="487" y="875"/>
                      <a:pt x="852" y="875"/>
                    </a:cubicBezTo>
                    <a:cubicBezTo>
                      <a:pt x="869" y="875"/>
                      <a:pt x="886" y="874"/>
                      <a:pt x="903" y="871"/>
                    </a:cubicBezTo>
                    <a:cubicBezTo>
                      <a:pt x="1272" y="789"/>
                      <a:pt x="1456" y="522"/>
                      <a:pt x="1518" y="338"/>
                    </a:cubicBezTo>
                    <a:cubicBezTo>
                      <a:pt x="1579" y="215"/>
                      <a:pt x="1559" y="92"/>
                      <a:pt x="1354" y="10"/>
                    </a:cubicBezTo>
                    <a:cubicBezTo>
                      <a:pt x="1337" y="3"/>
                      <a:pt x="1322" y="0"/>
                      <a:pt x="1307" y="0"/>
                    </a:cubicBezTo>
                    <a:close/>
                  </a:path>
                </a:pathLst>
              </a:custGeom>
              <a:solidFill>
                <a:srgbClr val="738E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2" name="Google Shape;595;p33"/>
              <p:cNvSpPr/>
              <p:nvPr/>
            </p:nvSpPr>
            <p:spPr>
              <a:xfrm>
                <a:off x="1025361" y="4334569"/>
                <a:ext cx="159232" cy="160321"/>
              </a:xfrm>
              <a:custGeom>
                <a:avLst/>
                <a:gdLst/>
                <a:ahLst/>
                <a:cxnLst/>
                <a:rect l="l" t="t" r="r" b="b"/>
                <a:pathLst>
                  <a:path w="1457" h="1467" extrusionOk="0">
                    <a:moveTo>
                      <a:pt x="80" y="1"/>
                    </a:moveTo>
                    <a:cubicBezTo>
                      <a:pt x="62" y="1"/>
                      <a:pt x="41" y="6"/>
                      <a:pt x="21" y="16"/>
                    </a:cubicBezTo>
                    <a:cubicBezTo>
                      <a:pt x="0" y="37"/>
                      <a:pt x="0" y="78"/>
                      <a:pt x="21" y="119"/>
                    </a:cubicBezTo>
                    <a:lnTo>
                      <a:pt x="1333" y="1451"/>
                    </a:lnTo>
                    <a:cubicBezTo>
                      <a:pt x="1343" y="1462"/>
                      <a:pt x="1359" y="1467"/>
                      <a:pt x="1374" y="1467"/>
                    </a:cubicBezTo>
                    <a:cubicBezTo>
                      <a:pt x="1390" y="1467"/>
                      <a:pt x="1405" y="1462"/>
                      <a:pt x="1415" y="1451"/>
                    </a:cubicBezTo>
                    <a:cubicBezTo>
                      <a:pt x="1456" y="1410"/>
                      <a:pt x="1456" y="1369"/>
                      <a:pt x="1415" y="1349"/>
                    </a:cubicBezTo>
                    <a:lnTo>
                      <a:pt x="123" y="16"/>
                    </a:lnTo>
                    <a:cubicBezTo>
                      <a:pt x="113" y="6"/>
                      <a:pt x="98" y="1"/>
                      <a:pt x="80" y="1"/>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3" name="Google Shape;596;p33"/>
              <p:cNvSpPr/>
              <p:nvPr/>
            </p:nvSpPr>
            <p:spPr>
              <a:xfrm>
                <a:off x="1045470" y="4327902"/>
                <a:ext cx="154751" cy="164802"/>
              </a:xfrm>
              <a:custGeom>
                <a:avLst/>
                <a:gdLst/>
                <a:ahLst/>
                <a:cxnLst/>
                <a:rect l="l" t="t" r="r" b="b"/>
                <a:pathLst>
                  <a:path w="1416" h="1508" extrusionOk="0">
                    <a:moveTo>
                      <a:pt x="1336" y="0"/>
                    </a:moveTo>
                    <a:cubicBezTo>
                      <a:pt x="1318" y="0"/>
                      <a:pt x="1303" y="5"/>
                      <a:pt x="1293" y="16"/>
                    </a:cubicBezTo>
                    <a:lnTo>
                      <a:pt x="42" y="1389"/>
                    </a:lnTo>
                    <a:cubicBezTo>
                      <a:pt x="1" y="1410"/>
                      <a:pt x="21" y="1471"/>
                      <a:pt x="42" y="1492"/>
                    </a:cubicBezTo>
                    <a:cubicBezTo>
                      <a:pt x="52" y="1502"/>
                      <a:pt x="68" y="1507"/>
                      <a:pt x="86" y="1507"/>
                    </a:cubicBezTo>
                    <a:cubicBezTo>
                      <a:pt x="103" y="1507"/>
                      <a:pt x="124" y="1502"/>
                      <a:pt x="144" y="1492"/>
                    </a:cubicBezTo>
                    <a:lnTo>
                      <a:pt x="1395" y="118"/>
                    </a:lnTo>
                    <a:cubicBezTo>
                      <a:pt x="1416" y="77"/>
                      <a:pt x="1416" y="36"/>
                      <a:pt x="1395" y="16"/>
                    </a:cubicBezTo>
                    <a:cubicBezTo>
                      <a:pt x="1375" y="5"/>
                      <a:pt x="1354" y="0"/>
                      <a:pt x="1336" y="0"/>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4" name="Google Shape;597;p33"/>
              <p:cNvSpPr/>
              <p:nvPr/>
            </p:nvSpPr>
            <p:spPr>
              <a:xfrm>
                <a:off x="1047765" y="4363202"/>
                <a:ext cx="132347" cy="26993"/>
              </a:xfrm>
              <a:custGeom>
                <a:avLst/>
                <a:gdLst/>
                <a:ahLst/>
                <a:cxnLst/>
                <a:rect l="l" t="t" r="r" b="b"/>
                <a:pathLst>
                  <a:path w="1211" h="247" extrusionOk="0">
                    <a:moveTo>
                      <a:pt x="123" y="0"/>
                    </a:moveTo>
                    <a:cubicBezTo>
                      <a:pt x="41" y="0"/>
                      <a:pt x="0" y="41"/>
                      <a:pt x="0" y="123"/>
                    </a:cubicBezTo>
                    <a:cubicBezTo>
                      <a:pt x="0" y="185"/>
                      <a:pt x="41" y="246"/>
                      <a:pt x="123" y="246"/>
                    </a:cubicBezTo>
                    <a:lnTo>
                      <a:pt x="1087" y="246"/>
                    </a:lnTo>
                    <a:cubicBezTo>
                      <a:pt x="1149" y="246"/>
                      <a:pt x="1210" y="185"/>
                      <a:pt x="1210" y="123"/>
                    </a:cubicBezTo>
                    <a:cubicBezTo>
                      <a:pt x="1210" y="41"/>
                      <a:pt x="1149" y="0"/>
                      <a:pt x="1087" y="0"/>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5" name="Google Shape;598;p33"/>
              <p:cNvSpPr/>
              <p:nvPr/>
            </p:nvSpPr>
            <p:spPr>
              <a:xfrm>
                <a:off x="937932" y="4127909"/>
                <a:ext cx="130052" cy="127754"/>
              </a:xfrm>
              <a:custGeom>
                <a:avLst/>
                <a:gdLst/>
                <a:ahLst/>
                <a:cxnLst/>
                <a:rect l="l" t="t" r="r" b="b"/>
                <a:pathLst>
                  <a:path w="1190" h="1169" extrusionOk="0">
                    <a:moveTo>
                      <a:pt x="1190" y="0"/>
                    </a:moveTo>
                    <a:cubicBezTo>
                      <a:pt x="534" y="0"/>
                      <a:pt x="1" y="533"/>
                      <a:pt x="1" y="1169"/>
                    </a:cubicBezTo>
                    <a:lnTo>
                      <a:pt x="1190" y="1169"/>
                    </a:lnTo>
                    <a:lnTo>
                      <a:pt x="1190" y="0"/>
                    </a:ln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6" name="Google Shape;599;p33"/>
              <p:cNvSpPr/>
              <p:nvPr/>
            </p:nvSpPr>
            <p:spPr>
              <a:xfrm>
                <a:off x="935747" y="4233151"/>
                <a:ext cx="376495" cy="143600"/>
              </a:xfrm>
              <a:custGeom>
                <a:avLst/>
                <a:gdLst/>
                <a:ahLst/>
                <a:cxnLst/>
                <a:rect l="l" t="t" r="r" b="b"/>
                <a:pathLst>
                  <a:path w="3445" h="1314" extrusionOk="0">
                    <a:moveTo>
                      <a:pt x="287" y="1"/>
                    </a:moveTo>
                    <a:cubicBezTo>
                      <a:pt x="123" y="1"/>
                      <a:pt x="0" y="165"/>
                      <a:pt x="41" y="329"/>
                    </a:cubicBezTo>
                    <a:lnTo>
                      <a:pt x="226" y="1108"/>
                    </a:lnTo>
                    <a:cubicBezTo>
                      <a:pt x="267" y="1231"/>
                      <a:pt x="369" y="1313"/>
                      <a:pt x="492" y="1313"/>
                    </a:cubicBezTo>
                    <a:lnTo>
                      <a:pt x="2953" y="1313"/>
                    </a:lnTo>
                    <a:cubicBezTo>
                      <a:pt x="3076" y="1313"/>
                      <a:pt x="3178" y="1231"/>
                      <a:pt x="3219" y="1108"/>
                    </a:cubicBezTo>
                    <a:lnTo>
                      <a:pt x="3404" y="329"/>
                    </a:lnTo>
                    <a:cubicBezTo>
                      <a:pt x="3445" y="165"/>
                      <a:pt x="3322" y="1"/>
                      <a:pt x="3158" y="1"/>
                    </a:cubicBezTo>
                    <a:close/>
                  </a:path>
                </a:pathLst>
              </a:custGeom>
              <a:solidFill>
                <a:srgbClr val="272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7" name="Google Shape;600;p33"/>
              <p:cNvSpPr/>
              <p:nvPr/>
            </p:nvSpPr>
            <p:spPr>
              <a:xfrm>
                <a:off x="924490" y="4233151"/>
                <a:ext cx="396714" cy="31474"/>
              </a:xfrm>
              <a:custGeom>
                <a:avLst/>
                <a:gdLst/>
                <a:ahLst/>
                <a:cxnLst/>
                <a:rect l="l" t="t" r="r" b="b"/>
                <a:pathLst>
                  <a:path w="3630" h="288" extrusionOk="0">
                    <a:moveTo>
                      <a:pt x="124" y="1"/>
                    </a:moveTo>
                    <a:cubicBezTo>
                      <a:pt x="62" y="1"/>
                      <a:pt x="1" y="62"/>
                      <a:pt x="1" y="144"/>
                    </a:cubicBezTo>
                    <a:cubicBezTo>
                      <a:pt x="1" y="226"/>
                      <a:pt x="42" y="288"/>
                      <a:pt x="124" y="288"/>
                    </a:cubicBezTo>
                    <a:lnTo>
                      <a:pt x="3486" y="288"/>
                    </a:lnTo>
                    <a:cubicBezTo>
                      <a:pt x="3568" y="288"/>
                      <a:pt x="3630" y="226"/>
                      <a:pt x="3630" y="144"/>
                    </a:cubicBezTo>
                    <a:cubicBezTo>
                      <a:pt x="3630" y="62"/>
                      <a:pt x="3568" y="1"/>
                      <a:pt x="3486" y="1"/>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8" name="Google Shape;601;p33"/>
              <p:cNvSpPr/>
              <p:nvPr/>
            </p:nvSpPr>
            <p:spPr>
              <a:xfrm>
                <a:off x="949189" y="4309324"/>
                <a:ext cx="351906" cy="27103"/>
              </a:xfrm>
              <a:custGeom>
                <a:avLst/>
                <a:gdLst/>
                <a:ahLst/>
                <a:cxnLst/>
                <a:rect l="l" t="t" r="r" b="b"/>
                <a:pathLst>
                  <a:path w="3220" h="248" extrusionOk="0">
                    <a:moveTo>
                      <a:pt x="123" y="1"/>
                    </a:moveTo>
                    <a:cubicBezTo>
                      <a:pt x="62" y="1"/>
                      <a:pt x="0" y="62"/>
                      <a:pt x="0" y="124"/>
                    </a:cubicBezTo>
                    <a:cubicBezTo>
                      <a:pt x="0" y="206"/>
                      <a:pt x="62" y="247"/>
                      <a:pt x="123" y="247"/>
                    </a:cubicBezTo>
                    <a:lnTo>
                      <a:pt x="3096" y="247"/>
                    </a:lnTo>
                    <a:cubicBezTo>
                      <a:pt x="3178" y="247"/>
                      <a:pt x="3219" y="206"/>
                      <a:pt x="3219" y="124"/>
                    </a:cubicBezTo>
                    <a:cubicBezTo>
                      <a:pt x="3219" y="62"/>
                      <a:pt x="3158" y="1"/>
                      <a:pt x="3096" y="1"/>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89" name="Google Shape;602;p33"/>
              <p:cNvSpPr/>
              <p:nvPr/>
            </p:nvSpPr>
            <p:spPr>
              <a:xfrm>
                <a:off x="985035" y="4468444"/>
                <a:ext cx="105462" cy="105460"/>
              </a:xfrm>
              <a:custGeom>
                <a:avLst/>
                <a:gdLst/>
                <a:ahLst/>
                <a:cxnLst/>
                <a:rect l="l" t="t" r="r" b="b"/>
                <a:pathLst>
                  <a:path w="965" h="965" extrusionOk="0">
                    <a:moveTo>
                      <a:pt x="492" y="1"/>
                    </a:moveTo>
                    <a:cubicBezTo>
                      <a:pt x="226" y="1"/>
                      <a:pt x="0" y="206"/>
                      <a:pt x="0" y="472"/>
                    </a:cubicBezTo>
                    <a:cubicBezTo>
                      <a:pt x="0" y="739"/>
                      <a:pt x="226" y="964"/>
                      <a:pt x="492" y="964"/>
                    </a:cubicBezTo>
                    <a:cubicBezTo>
                      <a:pt x="759" y="964"/>
                      <a:pt x="964" y="739"/>
                      <a:pt x="964" y="472"/>
                    </a:cubicBezTo>
                    <a:cubicBezTo>
                      <a:pt x="964" y="206"/>
                      <a:pt x="759" y="1"/>
                      <a:pt x="492" y="1"/>
                    </a:cubicBezTo>
                    <a:close/>
                  </a:path>
                </a:pathLst>
              </a:custGeom>
              <a:solidFill>
                <a:srgbClr val="272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0" name="Google Shape;603;p33"/>
              <p:cNvSpPr/>
              <p:nvPr/>
            </p:nvSpPr>
            <p:spPr>
              <a:xfrm>
                <a:off x="1002958" y="4486367"/>
                <a:ext cx="67321" cy="67320"/>
              </a:xfrm>
              <a:custGeom>
                <a:avLst/>
                <a:gdLst/>
                <a:ahLst/>
                <a:cxnLst/>
                <a:rect l="l" t="t" r="r" b="b"/>
                <a:pathLst>
                  <a:path w="616" h="616" extrusionOk="0">
                    <a:moveTo>
                      <a:pt x="308" y="1"/>
                    </a:moveTo>
                    <a:cubicBezTo>
                      <a:pt x="144" y="1"/>
                      <a:pt x="0" y="144"/>
                      <a:pt x="0" y="308"/>
                    </a:cubicBezTo>
                    <a:cubicBezTo>
                      <a:pt x="0" y="493"/>
                      <a:pt x="144" y="616"/>
                      <a:pt x="308" y="616"/>
                    </a:cubicBezTo>
                    <a:cubicBezTo>
                      <a:pt x="492" y="616"/>
                      <a:pt x="616" y="472"/>
                      <a:pt x="616" y="308"/>
                    </a:cubicBezTo>
                    <a:cubicBezTo>
                      <a:pt x="616" y="144"/>
                      <a:pt x="492" y="1"/>
                      <a:pt x="308" y="1"/>
                    </a:cubicBez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1" name="Google Shape;604;p33"/>
              <p:cNvSpPr/>
              <p:nvPr/>
            </p:nvSpPr>
            <p:spPr>
              <a:xfrm>
                <a:off x="1027547" y="4508771"/>
                <a:ext cx="20327" cy="20327"/>
              </a:xfrm>
              <a:custGeom>
                <a:avLst/>
                <a:gdLst/>
                <a:ahLst/>
                <a:cxnLst/>
                <a:rect l="l" t="t" r="r" b="b"/>
                <a:pathLst>
                  <a:path w="186" h="186" extrusionOk="0">
                    <a:moveTo>
                      <a:pt x="83" y="1"/>
                    </a:moveTo>
                    <a:cubicBezTo>
                      <a:pt x="42" y="1"/>
                      <a:pt x="1" y="42"/>
                      <a:pt x="1" y="103"/>
                    </a:cubicBezTo>
                    <a:cubicBezTo>
                      <a:pt x="1" y="144"/>
                      <a:pt x="42" y="185"/>
                      <a:pt x="83" y="185"/>
                    </a:cubicBezTo>
                    <a:cubicBezTo>
                      <a:pt x="144" y="185"/>
                      <a:pt x="185" y="144"/>
                      <a:pt x="185" y="103"/>
                    </a:cubicBezTo>
                    <a:cubicBezTo>
                      <a:pt x="185" y="42"/>
                      <a:pt x="144" y="1"/>
                      <a:pt x="83" y="1"/>
                    </a:cubicBezTo>
                    <a:close/>
                  </a:path>
                </a:pathLst>
              </a:custGeom>
              <a:solidFill>
                <a:srgbClr val="272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2" name="Google Shape;605;p33"/>
              <p:cNvSpPr/>
              <p:nvPr/>
            </p:nvSpPr>
            <p:spPr>
              <a:xfrm>
                <a:off x="1146341" y="4468444"/>
                <a:ext cx="105462" cy="105460"/>
              </a:xfrm>
              <a:custGeom>
                <a:avLst/>
                <a:gdLst/>
                <a:ahLst/>
                <a:cxnLst/>
                <a:rect l="l" t="t" r="r" b="b"/>
                <a:pathLst>
                  <a:path w="965" h="965" extrusionOk="0">
                    <a:moveTo>
                      <a:pt x="472" y="1"/>
                    </a:moveTo>
                    <a:cubicBezTo>
                      <a:pt x="206" y="1"/>
                      <a:pt x="1" y="206"/>
                      <a:pt x="1" y="472"/>
                    </a:cubicBezTo>
                    <a:cubicBezTo>
                      <a:pt x="1" y="739"/>
                      <a:pt x="206" y="964"/>
                      <a:pt x="472" y="964"/>
                    </a:cubicBezTo>
                    <a:cubicBezTo>
                      <a:pt x="739" y="964"/>
                      <a:pt x="964" y="739"/>
                      <a:pt x="964" y="472"/>
                    </a:cubicBezTo>
                    <a:cubicBezTo>
                      <a:pt x="964" y="206"/>
                      <a:pt x="739" y="1"/>
                      <a:pt x="472" y="1"/>
                    </a:cubicBezTo>
                    <a:close/>
                  </a:path>
                </a:pathLst>
              </a:custGeom>
              <a:solidFill>
                <a:srgbClr val="272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3" name="Google Shape;606;p33"/>
              <p:cNvSpPr/>
              <p:nvPr/>
            </p:nvSpPr>
            <p:spPr>
              <a:xfrm>
                <a:off x="1164264" y="4486367"/>
                <a:ext cx="67321" cy="67320"/>
              </a:xfrm>
              <a:custGeom>
                <a:avLst/>
                <a:gdLst/>
                <a:ahLst/>
                <a:cxnLst/>
                <a:rect l="l" t="t" r="r" b="b"/>
                <a:pathLst>
                  <a:path w="616" h="616" extrusionOk="0">
                    <a:moveTo>
                      <a:pt x="308" y="1"/>
                    </a:moveTo>
                    <a:cubicBezTo>
                      <a:pt x="144" y="1"/>
                      <a:pt x="1" y="144"/>
                      <a:pt x="1" y="308"/>
                    </a:cubicBezTo>
                    <a:cubicBezTo>
                      <a:pt x="1" y="493"/>
                      <a:pt x="144" y="616"/>
                      <a:pt x="308" y="616"/>
                    </a:cubicBezTo>
                    <a:cubicBezTo>
                      <a:pt x="493" y="616"/>
                      <a:pt x="616" y="472"/>
                      <a:pt x="616" y="308"/>
                    </a:cubicBezTo>
                    <a:cubicBezTo>
                      <a:pt x="616" y="144"/>
                      <a:pt x="493" y="1"/>
                      <a:pt x="308" y="1"/>
                    </a:cubicBez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4" name="Google Shape;607;p33"/>
              <p:cNvSpPr/>
              <p:nvPr/>
            </p:nvSpPr>
            <p:spPr>
              <a:xfrm>
                <a:off x="1188963" y="4508771"/>
                <a:ext cx="20218" cy="20327"/>
              </a:xfrm>
              <a:custGeom>
                <a:avLst/>
                <a:gdLst/>
                <a:ahLst/>
                <a:cxnLst/>
                <a:rect l="l" t="t" r="r" b="b"/>
                <a:pathLst>
                  <a:path w="185" h="186" extrusionOk="0">
                    <a:moveTo>
                      <a:pt x="103" y="1"/>
                    </a:moveTo>
                    <a:cubicBezTo>
                      <a:pt x="41" y="1"/>
                      <a:pt x="0" y="42"/>
                      <a:pt x="0" y="103"/>
                    </a:cubicBezTo>
                    <a:cubicBezTo>
                      <a:pt x="0" y="144"/>
                      <a:pt x="41" y="185"/>
                      <a:pt x="103" y="185"/>
                    </a:cubicBezTo>
                    <a:cubicBezTo>
                      <a:pt x="144" y="185"/>
                      <a:pt x="185" y="144"/>
                      <a:pt x="185" y="103"/>
                    </a:cubicBezTo>
                    <a:cubicBezTo>
                      <a:pt x="185" y="42"/>
                      <a:pt x="144" y="1"/>
                      <a:pt x="103" y="1"/>
                    </a:cubicBezTo>
                    <a:close/>
                  </a:path>
                </a:pathLst>
              </a:custGeom>
              <a:solidFill>
                <a:srgbClr val="27272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5" name="Google Shape;608;p33"/>
              <p:cNvSpPr/>
              <p:nvPr/>
            </p:nvSpPr>
            <p:spPr>
              <a:xfrm>
                <a:off x="1135194" y="4161132"/>
                <a:ext cx="206226" cy="232777"/>
              </a:xfrm>
              <a:custGeom>
                <a:avLst/>
                <a:gdLst/>
                <a:ahLst/>
                <a:cxnLst/>
                <a:rect l="l" t="t" r="r" b="b"/>
                <a:pathLst>
                  <a:path w="1887" h="2130" extrusionOk="0">
                    <a:moveTo>
                      <a:pt x="1794" y="1"/>
                    </a:moveTo>
                    <a:cubicBezTo>
                      <a:pt x="1770" y="1"/>
                      <a:pt x="1746" y="12"/>
                      <a:pt x="1723" y="24"/>
                    </a:cubicBezTo>
                    <a:lnTo>
                      <a:pt x="21" y="1993"/>
                    </a:lnTo>
                    <a:cubicBezTo>
                      <a:pt x="0" y="2034"/>
                      <a:pt x="0" y="2095"/>
                      <a:pt x="21" y="2116"/>
                    </a:cubicBezTo>
                    <a:cubicBezTo>
                      <a:pt x="38" y="2124"/>
                      <a:pt x="58" y="2129"/>
                      <a:pt x="78" y="2129"/>
                    </a:cubicBezTo>
                    <a:cubicBezTo>
                      <a:pt x="106" y="2129"/>
                      <a:pt x="132" y="2119"/>
                      <a:pt x="144" y="2095"/>
                    </a:cubicBezTo>
                    <a:lnTo>
                      <a:pt x="1846" y="127"/>
                    </a:lnTo>
                    <a:cubicBezTo>
                      <a:pt x="1887" y="86"/>
                      <a:pt x="1887" y="45"/>
                      <a:pt x="1846" y="24"/>
                    </a:cubicBezTo>
                    <a:cubicBezTo>
                      <a:pt x="1828" y="7"/>
                      <a:pt x="1811" y="1"/>
                      <a:pt x="1794" y="1"/>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6" name="Google Shape;609;p33"/>
              <p:cNvSpPr/>
              <p:nvPr/>
            </p:nvSpPr>
            <p:spPr>
              <a:xfrm>
                <a:off x="1323385" y="4161459"/>
                <a:ext cx="71802" cy="18032"/>
              </a:xfrm>
              <a:custGeom>
                <a:avLst/>
                <a:gdLst/>
                <a:ahLst/>
                <a:cxnLst/>
                <a:rect l="l" t="t" r="r" b="b"/>
                <a:pathLst>
                  <a:path w="657" h="165" extrusionOk="0">
                    <a:moveTo>
                      <a:pt x="103" y="1"/>
                    </a:moveTo>
                    <a:cubicBezTo>
                      <a:pt x="42" y="1"/>
                      <a:pt x="1" y="42"/>
                      <a:pt x="1" y="83"/>
                    </a:cubicBezTo>
                    <a:cubicBezTo>
                      <a:pt x="1" y="124"/>
                      <a:pt x="42" y="165"/>
                      <a:pt x="103" y="165"/>
                    </a:cubicBezTo>
                    <a:lnTo>
                      <a:pt x="575" y="165"/>
                    </a:lnTo>
                    <a:cubicBezTo>
                      <a:pt x="616" y="165"/>
                      <a:pt x="657" y="124"/>
                      <a:pt x="657" y="83"/>
                    </a:cubicBezTo>
                    <a:cubicBezTo>
                      <a:pt x="657" y="42"/>
                      <a:pt x="616" y="1"/>
                      <a:pt x="575" y="1"/>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7" name="Google Shape;610;p33"/>
              <p:cNvSpPr/>
              <p:nvPr/>
            </p:nvSpPr>
            <p:spPr>
              <a:xfrm>
                <a:off x="1592339" y="4533470"/>
                <a:ext cx="22513" cy="27212"/>
              </a:xfrm>
              <a:custGeom>
                <a:avLst/>
                <a:gdLst/>
                <a:ahLst/>
                <a:cxnLst/>
                <a:rect l="l" t="t" r="r" b="b"/>
                <a:pathLst>
                  <a:path w="206" h="249" extrusionOk="0">
                    <a:moveTo>
                      <a:pt x="144" y="0"/>
                    </a:moveTo>
                    <a:lnTo>
                      <a:pt x="0" y="82"/>
                    </a:lnTo>
                    <a:cubicBezTo>
                      <a:pt x="21" y="103"/>
                      <a:pt x="41" y="123"/>
                      <a:pt x="62" y="144"/>
                    </a:cubicBezTo>
                    <a:cubicBezTo>
                      <a:pt x="82" y="164"/>
                      <a:pt x="82" y="185"/>
                      <a:pt x="21" y="246"/>
                    </a:cubicBezTo>
                    <a:cubicBezTo>
                      <a:pt x="27" y="248"/>
                      <a:pt x="33" y="249"/>
                      <a:pt x="39" y="249"/>
                    </a:cubicBezTo>
                    <a:cubicBezTo>
                      <a:pt x="115" y="249"/>
                      <a:pt x="186" y="144"/>
                      <a:pt x="205" y="144"/>
                    </a:cubicBezTo>
                    <a:cubicBezTo>
                      <a:pt x="185" y="103"/>
                      <a:pt x="164" y="62"/>
                      <a:pt x="144"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8" name="Google Shape;611;p33"/>
              <p:cNvSpPr/>
              <p:nvPr/>
            </p:nvSpPr>
            <p:spPr>
              <a:xfrm>
                <a:off x="1581082" y="4549097"/>
                <a:ext cx="42731" cy="22513"/>
              </a:xfrm>
              <a:custGeom>
                <a:avLst/>
                <a:gdLst/>
                <a:ahLst/>
                <a:cxnLst/>
                <a:rect l="l" t="t" r="r" b="b"/>
                <a:pathLst>
                  <a:path w="391" h="206" extrusionOk="0">
                    <a:moveTo>
                      <a:pt x="308" y="1"/>
                    </a:moveTo>
                    <a:lnTo>
                      <a:pt x="308" y="1"/>
                    </a:lnTo>
                    <a:cubicBezTo>
                      <a:pt x="289" y="20"/>
                      <a:pt x="220" y="106"/>
                      <a:pt x="146" y="106"/>
                    </a:cubicBezTo>
                    <a:cubicBezTo>
                      <a:pt x="138" y="106"/>
                      <a:pt x="131" y="105"/>
                      <a:pt x="124" y="103"/>
                    </a:cubicBezTo>
                    <a:cubicBezTo>
                      <a:pt x="124" y="103"/>
                      <a:pt x="1" y="206"/>
                      <a:pt x="103" y="206"/>
                    </a:cubicBezTo>
                    <a:cubicBezTo>
                      <a:pt x="206" y="185"/>
                      <a:pt x="390" y="124"/>
                      <a:pt x="308" y="1"/>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299" name="Google Shape;612;p33"/>
              <p:cNvSpPr/>
              <p:nvPr/>
            </p:nvSpPr>
            <p:spPr>
              <a:xfrm>
                <a:off x="1439884" y="4246593"/>
                <a:ext cx="174641" cy="301299"/>
              </a:xfrm>
              <a:custGeom>
                <a:avLst/>
                <a:gdLst/>
                <a:ahLst/>
                <a:cxnLst/>
                <a:rect l="l" t="t" r="r" b="b"/>
                <a:pathLst>
                  <a:path w="1598" h="2757" extrusionOk="0">
                    <a:moveTo>
                      <a:pt x="800" y="1"/>
                    </a:moveTo>
                    <a:lnTo>
                      <a:pt x="247" y="226"/>
                    </a:lnTo>
                    <a:lnTo>
                      <a:pt x="1" y="329"/>
                    </a:lnTo>
                    <a:cubicBezTo>
                      <a:pt x="1" y="329"/>
                      <a:pt x="62" y="636"/>
                      <a:pt x="144" y="821"/>
                    </a:cubicBezTo>
                    <a:cubicBezTo>
                      <a:pt x="390" y="1375"/>
                      <a:pt x="431" y="1334"/>
                      <a:pt x="493" y="1457"/>
                    </a:cubicBezTo>
                    <a:lnTo>
                      <a:pt x="513" y="1498"/>
                    </a:lnTo>
                    <a:cubicBezTo>
                      <a:pt x="657" y="1764"/>
                      <a:pt x="1046" y="2441"/>
                      <a:pt x="1416" y="2748"/>
                    </a:cubicBezTo>
                    <a:cubicBezTo>
                      <a:pt x="1421" y="2754"/>
                      <a:pt x="1429" y="2757"/>
                      <a:pt x="1438" y="2757"/>
                    </a:cubicBezTo>
                    <a:cubicBezTo>
                      <a:pt x="1493" y="2757"/>
                      <a:pt x="1597" y="2658"/>
                      <a:pt x="1580" y="2605"/>
                    </a:cubicBezTo>
                    <a:cubicBezTo>
                      <a:pt x="1457" y="2154"/>
                      <a:pt x="1354" y="2051"/>
                      <a:pt x="1231" y="1559"/>
                    </a:cubicBezTo>
                    <a:cubicBezTo>
                      <a:pt x="1190" y="1416"/>
                      <a:pt x="1149" y="1108"/>
                      <a:pt x="1108" y="924"/>
                    </a:cubicBezTo>
                    <a:cubicBezTo>
                      <a:pt x="1067" y="719"/>
                      <a:pt x="985" y="185"/>
                      <a:pt x="800" y="1"/>
                    </a:cubicBezTo>
                    <a:close/>
                  </a:path>
                </a:pathLst>
              </a:custGeom>
              <a:solidFill>
                <a:srgbClr val="5C65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0" name="Google Shape;613;p33"/>
              <p:cNvSpPr/>
              <p:nvPr/>
            </p:nvSpPr>
            <p:spPr>
              <a:xfrm>
                <a:off x="1437699" y="4555873"/>
                <a:ext cx="26994" cy="21857"/>
              </a:xfrm>
              <a:custGeom>
                <a:avLst/>
                <a:gdLst/>
                <a:ahLst/>
                <a:cxnLst/>
                <a:rect l="l" t="t" r="r" b="b"/>
                <a:pathLst>
                  <a:path w="247" h="200" extrusionOk="0">
                    <a:moveTo>
                      <a:pt x="226" y="0"/>
                    </a:moveTo>
                    <a:lnTo>
                      <a:pt x="62" y="21"/>
                    </a:lnTo>
                    <a:cubicBezTo>
                      <a:pt x="82" y="62"/>
                      <a:pt x="82" y="82"/>
                      <a:pt x="103" y="103"/>
                    </a:cubicBezTo>
                    <a:cubicBezTo>
                      <a:pt x="103" y="123"/>
                      <a:pt x="103" y="144"/>
                      <a:pt x="0" y="185"/>
                    </a:cubicBezTo>
                    <a:lnTo>
                      <a:pt x="21" y="185"/>
                    </a:lnTo>
                    <a:cubicBezTo>
                      <a:pt x="41" y="195"/>
                      <a:pt x="64" y="199"/>
                      <a:pt x="87" y="199"/>
                    </a:cubicBezTo>
                    <a:cubicBezTo>
                      <a:pt x="157" y="199"/>
                      <a:pt x="226" y="164"/>
                      <a:pt x="226" y="164"/>
                    </a:cubicBezTo>
                    <a:cubicBezTo>
                      <a:pt x="246" y="123"/>
                      <a:pt x="246" y="62"/>
                      <a:pt x="226"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1" name="Google Shape;614;p33"/>
              <p:cNvSpPr/>
              <p:nvPr/>
            </p:nvSpPr>
            <p:spPr>
              <a:xfrm>
                <a:off x="1421961" y="4573796"/>
                <a:ext cx="41748" cy="12349"/>
              </a:xfrm>
              <a:custGeom>
                <a:avLst/>
                <a:gdLst/>
                <a:ahLst/>
                <a:cxnLst/>
                <a:rect l="l" t="t" r="r" b="b"/>
                <a:pathLst>
                  <a:path w="382" h="113" extrusionOk="0">
                    <a:moveTo>
                      <a:pt x="370" y="0"/>
                    </a:moveTo>
                    <a:lnTo>
                      <a:pt x="370" y="0"/>
                    </a:lnTo>
                    <a:cubicBezTo>
                      <a:pt x="354" y="0"/>
                      <a:pt x="293" y="35"/>
                      <a:pt x="220" y="35"/>
                    </a:cubicBezTo>
                    <a:cubicBezTo>
                      <a:pt x="195" y="35"/>
                      <a:pt x="170" y="31"/>
                      <a:pt x="144" y="21"/>
                    </a:cubicBezTo>
                    <a:cubicBezTo>
                      <a:pt x="144" y="21"/>
                      <a:pt x="1" y="62"/>
                      <a:pt x="103" y="83"/>
                    </a:cubicBezTo>
                    <a:cubicBezTo>
                      <a:pt x="145" y="99"/>
                      <a:pt x="201" y="113"/>
                      <a:pt x="251" y="113"/>
                    </a:cubicBezTo>
                    <a:cubicBezTo>
                      <a:pt x="323" y="113"/>
                      <a:pt x="382" y="85"/>
                      <a:pt x="370" y="0"/>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2" name="Google Shape;615;p33"/>
              <p:cNvSpPr/>
              <p:nvPr/>
            </p:nvSpPr>
            <p:spPr>
              <a:xfrm>
                <a:off x="1439884" y="4271292"/>
                <a:ext cx="69616" cy="134530"/>
              </a:xfrm>
              <a:custGeom>
                <a:avLst/>
                <a:gdLst/>
                <a:ahLst/>
                <a:cxnLst/>
                <a:rect l="l" t="t" r="r" b="b"/>
                <a:pathLst>
                  <a:path w="637" h="1231" extrusionOk="0">
                    <a:moveTo>
                      <a:pt x="247" y="0"/>
                    </a:moveTo>
                    <a:lnTo>
                      <a:pt x="1" y="103"/>
                    </a:lnTo>
                    <a:cubicBezTo>
                      <a:pt x="1" y="103"/>
                      <a:pt x="62" y="410"/>
                      <a:pt x="144" y="595"/>
                    </a:cubicBezTo>
                    <a:cubicBezTo>
                      <a:pt x="390" y="1149"/>
                      <a:pt x="431" y="1108"/>
                      <a:pt x="493" y="1231"/>
                    </a:cubicBezTo>
                    <a:cubicBezTo>
                      <a:pt x="513" y="1169"/>
                      <a:pt x="534" y="1128"/>
                      <a:pt x="554" y="1046"/>
                    </a:cubicBezTo>
                    <a:cubicBezTo>
                      <a:pt x="636" y="841"/>
                      <a:pt x="595" y="267"/>
                      <a:pt x="493" y="21"/>
                    </a:cubicBezTo>
                    <a:lnTo>
                      <a:pt x="247" y="0"/>
                    </a:ln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3" name="Google Shape;616;p33"/>
              <p:cNvSpPr/>
              <p:nvPr/>
            </p:nvSpPr>
            <p:spPr>
              <a:xfrm>
                <a:off x="1404038" y="4257850"/>
                <a:ext cx="109943" cy="307637"/>
              </a:xfrm>
              <a:custGeom>
                <a:avLst/>
                <a:gdLst/>
                <a:ahLst/>
                <a:cxnLst/>
                <a:rect l="l" t="t" r="r" b="b"/>
                <a:pathLst>
                  <a:path w="1006" h="2815" extrusionOk="0">
                    <a:moveTo>
                      <a:pt x="103" y="0"/>
                    </a:moveTo>
                    <a:cubicBezTo>
                      <a:pt x="103" y="0"/>
                      <a:pt x="21" y="308"/>
                      <a:pt x="21" y="492"/>
                    </a:cubicBezTo>
                    <a:cubicBezTo>
                      <a:pt x="1" y="1149"/>
                      <a:pt x="1" y="1128"/>
                      <a:pt x="21" y="1313"/>
                    </a:cubicBezTo>
                    <a:cubicBezTo>
                      <a:pt x="42" y="1620"/>
                      <a:pt x="165" y="2358"/>
                      <a:pt x="370" y="2789"/>
                    </a:cubicBezTo>
                    <a:cubicBezTo>
                      <a:pt x="390" y="2809"/>
                      <a:pt x="390" y="2809"/>
                      <a:pt x="411" y="2809"/>
                    </a:cubicBezTo>
                    <a:cubicBezTo>
                      <a:pt x="422" y="2813"/>
                      <a:pt x="434" y="2815"/>
                      <a:pt x="447" y="2815"/>
                    </a:cubicBezTo>
                    <a:cubicBezTo>
                      <a:pt x="506" y="2815"/>
                      <a:pt x="578" y="2778"/>
                      <a:pt x="595" y="2727"/>
                    </a:cubicBezTo>
                    <a:cubicBezTo>
                      <a:pt x="657" y="2276"/>
                      <a:pt x="718" y="2153"/>
                      <a:pt x="718" y="1641"/>
                    </a:cubicBezTo>
                    <a:cubicBezTo>
                      <a:pt x="718" y="1395"/>
                      <a:pt x="821" y="1190"/>
                      <a:pt x="862" y="1026"/>
                    </a:cubicBezTo>
                    <a:lnTo>
                      <a:pt x="862" y="1005"/>
                    </a:lnTo>
                    <a:cubicBezTo>
                      <a:pt x="903" y="800"/>
                      <a:pt x="1005" y="287"/>
                      <a:pt x="903" y="21"/>
                    </a:cubicBezTo>
                    <a:lnTo>
                      <a:pt x="103" y="0"/>
                    </a:lnTo>
                    <a:close/>
                  </a:path>
                </a:pathLst>
              </a:custGeom>
              <a:solidFill>
                <a:srgbClr val="7C8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4" name="Google Shape;617;p33"/>
              <p:cNvSpPr/>
              <p:nvPr/>
            </p:nvSpPr>
            <p:spPr>
              <a:xfrm>
                <a:off x="1413000" y="4264516"/>
                <a:ext cx="35956" cy="300424"/>
              </a:xfrm>
              <a:custGeom>
                <a:avLst/>
                <a:gdLst/>
                <a:ahLst/>
                <a:cxnLst/>
                <a:rect l="l" t="t" r="r" b="b"/>
                <a:pathLst>
                  <a:path w="329" h="2749" extrusionOk="0">
                    <a:moveTo>
                      <a:pt x="144" y="1"/>
                    </a:moveTo>
                    <a:cubicBezTo>
                      <a:pt x="42" y="247"/>
                      <a:pt x="1" y="534"/>
                      <a:pt x="1" y="862"/>
                    </a:cubicBezTo>
                    <a:cubicBezTo>
                      <a:pt x="1" y="1149"/>
                      <a:pt x="42" y="1457"/>
                      <a:pt x="83" y="1723"/>
                    </a:cubicBezTo>
                    <a:cubicBezTo>
                      <a:pt x="124" y="2031"/>
                      <a:pt x="185" y="2400"/>
                      <a:pt x="308" y="2748"/>
                    </a:cubicBezTo>
                    <a:lnTo>
                      <a:pt x="329" y="2748"/>
                    </a:lnTo>
                    <a:cubicBezTo>
                      <a:pt x="206" y="2400"/>
                      <a:pt x="144" y="2031"/>
                      <a:pt x="103" y="1723"/>
                    </a:cubicBezTo>
                    <a:cubicBezTo>
                      <a:pt x="62" y="1457"/>
                      <a:pt x="21" y="1149"/>
                      <a:pt x="21" y="862"/>
                    </a:cubicBezTo>
                    <a:cubicBezTo>
                      <a:pt x="21" y="534"/>
                      <a:pt x="62" y="247"/>
                      <a:pt x="16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5" name="Google Shape;618;p33"/>
              <p:cNvSpPr/>
              <p:nvPr/>
            </p:nvSpPr>
            <p:spPr>
              <a:xfrm>
                <a:off x="1410814" y="4246593"/>
                <a:ext cx="139014" cy="56500"/>
              </a:xfrm>
              <a:custGeom>
                <a:avLst/>
                <a:gdLst/>
                <a:ahLst/>
                <a:cxnLst/>
                <a:rect l="l" t="t" r="r" b="b"/>
                <a:pathLst>
                  <a:path w="1272" h="517" extrusionOk="0">
                    <a:moveTo>
                      <a:pt x="1066" y="1"/>
                    </a:moveTo>
                    <a:lnTo>
                      <a:pt x="738" y="124"/>
                    </a:lnTo>
                    <a:lnTo>
                      <a:pt x="41" y="103"/>
                    </a:lnTo>
                    <a:cubicBezTo>
                      <a:pt x="41" y="103"/>
                      <a:pt x="21" y="165"/>
                      <a:pt x="0" y="267"/>
                    </a:cubicBezTo>
                    <a:cubicBezTo>
                      <a:pt x="199" y="426"/>
                      <a:pt x="491" y="517"/>
                      <a:pt x="790" y="517"/>
                    </a:cubicBezTo>
                    <a:cubicBezTo>
                      <a:pt x="954" y="517"/>
                      <a:pt x="1119" y="490"/>
                      <a:pt x="1271" y="431"/>
                    </a:cubicBezTo>
                    <a:cubicBezTo>
                      <a:pt x="1230" y="247"/>
                      <a:pt x="1148" y="83"/>
                      <a:pt x="1066" y="1"/>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6" name="Google Shape;619;p33"/>
              <p:cNvSpPr/>
              <p:nvPr/>
            </p:nvSpPr>
            <p:spPr>
              <a:xfrm>
                <a:off x="1392891" y="4096543"/>
                <a:ext cx="160215" cy="191795"/>
              </a:xfrm>
              <a:custGeom>
                <a:avLst/>
                <a:gdLst/>
                <a:ahLst/>
                <a:cxnLst/>
                <a:rect l="l" t="t" r="r" b="b"/>
                <a:pathLst>
                  <a:path w="1466" h="1755" extrusionOk="0">
                    <a:moveTo>
                      <a:pt x="542" y="0"/>
                    </a:moveTo>
                    <a:cubicBezTo>
                      <a:pt x="436" y="0"/>
                      <a:pt x="314" y="48"/>
                      <a:pt x="205" y="185"/>
                    </a:cubicBezTo>
                    <a:lnTo>
                      <a:pt x="205" y="164"/>
                    </a:lnTo>
                    <a:cubicBezTo>
                      <a:pt x="82" y="328"/>
                      <a:pt x="0" y="636"/>
                      <a:pt x="164" y="1579"/>
                    </a:cubicBezTo>
                    <a:cubicBezTo>
                      <a:pt x="187" y="1692"/>
                      <a:pt x="581" y="1755"/>
                      <a:pt x="928" y="1755"/>
                    </a:cubicBezTo>
                    <a:cubicBezTo>
                      <a:pt x="1212" y="1755"/>
                      <a:pt x="1465" y="1712"/>
                      <a:pt x="1456" y="1620"/>
                    </a:cubicBezTo>
                    <a:cubicBezTo>
                      <a:pt x="1374" y="964"/>
                      <a:pt x="1107" y="595"/>
                      <a:pt x="820" y="144"/>
                    </a:cubicBezTo>
                    <a:cubicBezTo>
                      <a:pt x="786" y="75"/>
                      <a:pt x="676" y="0"/>
                      <a:pt x="542" y="0"/>
                    </a:cubicBezTo>
                    <a:close/>
                  </a:path>
                </a:pathLst>
              </a:custGeom>
              <a:solidFill>
                <a:srgbClr val="738E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7" name="Google Shape;620;p33"/>
              <p:cNvSpPr/>
              <p:nvPr/>
            </p:nvSpPr>
            <p:spPr>
              <a:xfrm>
                <a:off x="1275408" y="4200693"/>
                <a:ext cx="32349" cy="23606"/>
              </a:xfrm>
              <a:custGeom>
                <a:avLst/>
                <a:gdLst/>
                <a:ahLst/>
                <a:cxnLst/>
                <a:rect l="l" t="t" r="r" b="b"/>
                <a:pathLst>
                  <a:path w="296" h="216" extrusionOk="0">
                    <a:moveTo>
                      <a:pt x="27" y="0"/>
                    </a:moveTo>
                    <a:cubicBezTo>
                      <a:pt x="9" y="0"/>
                      <a:pt x="0" y="9"/>
                      <a:pt x="9" y="31"/>
                    </a:cubicBezTo>
                    <a:cubicBezTo>
                      <a:pt x="50" y="134"/>
                      <a:pt x="91" y="216"/>
                      <a:pt x="275" y="216"/>
                    </a:cubicBezTo>
                    <a:lnTo>
                      <a:pt x="296" y="113"/>
                    </a:lnTo>
                    <a:cubicBezTo>
                      <a:pt x="296" y="113"/>
                      <a:pt x="95" y="0"/>
                      <a:pt x="27"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8" name="Google Shape;621;p33"/>
              <p:cNvSpPr/>
              <p:nvPr/>
            </p:nvSpPr>
            <p:spPr>
              <a:xfrm>
                <a:off x="1298686" y="4124630"/>
                <a:ext cx="152565" cy="116826"/>
              </a:xfrm>
              <a:custGeom>
                <a:avLst/>
                <a:gdLst/>
                <a:ahLst/>
                <a:cxnLst/>
                <a:rect l="l" t="t" r="r" b="b"/>
                <a:pathLst>
                  <a:path w="1396" h="1069" extrusionOk="0">
                    <a:moveTo>
                      <a:pt x="1153" y="0"/>
                    </a:moveTo>
                    <a:cubicBezTo>
                      <a:pt x="1127" y="0"/>
                      <a:pt x="1099" y="3"/>
                      <a:pt x="1067" y="10"/>
                    </a:cubicBezTo>
                    <a:cubicBezTo>
                      <a:pt x="842" y="30"/>
                      <a:pt x="985" y="502"/>
                      <a:pt x="903" y="625"/>
                    </a:cubicBezTo>
                    <a:cubicBezTo>
                      <a:pt x="801" y="768"/>
                      <a:pt x="596" y="804"/>
                      <a:pt x="416" y="804"/>
                    </a:cubicBezTo>
                    <a:cubicBezTo>
                      <a:pt x="237" y="804"/>
                      <a:pt x="83" y="768"/>
                      <a:pt x="83" y="768"/>
                    </a:cubicBezTo>
                    <a:cubicBezTo>
                      <a:pt x="1" y="809"/>
                      <a:pt x="42" y="912"/>
                      <a:pt x="42" y="912"/>
                    </a:cubicBezTo>
                    <a:cubicBezTo>
                      <a:pt x="42" y="912"/>
                      <a:pt x="440" y="1069"/>
                      <a:pt x="771" y="1069"/>
                    </a:cubicBezTo>
                    <a:cubicBezTo>
                      <a:pt x="904" y="1069"/>
                      <a:pt x="1026" y="1044"/>
                      <a:pt x="1108" y="973"/>
                    </a:cubicBezTo>
                    <a:cubicBezTo>
                      <a:pt x="1395" y="707"/>
                      <a:pt x="1395" y="379"/>
                      <a:pt x="1375" y="194"/>
                    </a:cubicBezTo>
                    <a:cubicBezTo>
                      <a:pt x="1357" y="90"/>
                      <a:pt x="1296" y="0"/>
                      <a:pt x="1153" y="0"/>
                    </a:cubicBezTo>
                    <a:close/>
                  </a:path>
                </a:pathLst>
              </a:custGeom>
              <a:solidFill>
                <a:srgbClr val="738E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09" name="Google Shape;622;p33"/>
              <p:cNvSpPr/>
              <p:nvPr/>
            </p:nvSpPr>
            <p:spPr>
              <a:xfrm>
                <a:off x="1366007" y="4009552"/>
                <a:ext cx="165898" cy="189937"/>
              </a:xfrm>
              <a:custGeom>
                <a:avLst/>
                <a:gdLst/>
                <a:ahLst/>
                <a:cxnLst/>
                <a:rect l="l" t="t" r="r" b="b"/>
                <a:pathLst>
                  <a:path w="1518" h="1738" extrusionOk="0">
                    <a:moveTo>
                      <a:pt x="574" y="0"/>
                    </a:moveTo>
                    <a:cubicBezTo>
                      <a:pt x="516" y="0"/>
                      <a:pt x="443" y="17"/>
                      <a:pt x="349" y="58"/>
                    </a:cubicBezTo>
                    <a:cubicBezTo>
                      <a:pt x="226" y="99"/>
                      <a:pt x="82" y="242"/>
                      <a:pt x="144" y="488"/>
                    </a:cubicBezTo>
                    <a:cubicBezTo>
                      <a:pt x="205" y="735"/>
                      <a:pt x="205" y="755"/>
                      <a:pt x="144" y="858"/>
                    </a:cubicBezTo>
                    <a:cubicBezTo>
                      <a:pt x="0" y="1165"/>
                      <a:pt x="554" y="981"/>
                      <a:pt x="472" y="1268"/>
                    </a:cubicBezTo>
                    <a:cubicBezTo>
                      <a:pt x="370" y="1620"/>
                      <a:pt x="515" y="1738"/>
                      <a:pt x="719" y="1738"/>
                    </a:cubicBezTo>
                    <a:cubicBezTo>
                      <a:pt x="965" y="1738"/>
                      <a:pt x="1295" y="1566"/>
                      <a:pt x="1374" y="1432"/>
                    </a:cubicBezTo>
                    <a:cubicBezTo>
                      <a:pt x="1517" y="1145"/>
                      <a:pt x="1497" y="735"/>
                      <a:pt x="1210" y="632"/>
                    </a:cubicBezTo>
                    <a:cubicBezTo>
                      <a:pt x="1107" y="612"/>
                      <a:pt x="1189" y="263"/>
                      <a:pt x="964" y="263"/>
                    </a:cubicBezTo>
                    <a:cubicBezTo>
                      <a:pt x="800" y="263"/>
                      <a:pt x="806" y="0"/>
                      <a:pt x="574"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0" name="Google Shape;623;p33"/>
              <p:cNvSpPr/>
              <p:nvPr/>
            </p:nvSpPr>
            <p:spPr>
              <a:xfrm>
                <a:off x="806461" y="4544289"/>
                <a:ext cx="909600" cy="367963"/>
              </a:xfrm>
              <a:custGeom>
                <a:avLst/>
                <a:gdLst/>
                <a:ahLst/>
                <a:cxnLst/>
                <a:rect l="l" t="t" r="r" b="b"/>
                <a:pathLst>
                  <a:path w="8323" h="3367" extrusionOk="0">
                    <a:moveTo>
                      <a:pt x="2465" y="1"/>
                    </a:moveTo>
                    <a:cubicBezTo>
                      <a:pt x="0" y="1"/>
                      <a:pt x="179" y="3367"/>
                      <a:pt x="179" y="3367"/>
                    </a:cubicBezTo>
                    <a:lnTo>
                      <a:pt x="2967" y="3367"/>
                    </a:lnTo>
                    <a:cubicBezTo>
                      <a:pt x="2349" y="1675"/>
                      <a:pt x="3440" y="1516"/>
                      <a:pt x="4167" y="1516"/>
                    </a:cubicBezTo>
                    <a:cubicBezTo>
                      <a:pt x="4260" y="1516"/>
                      <a:pt x="4346" y="1519"/>
                      <a:pt x="4423" y="1521"/>
                    </a:cubicBezTo>
                    <a:cubicBezTo>
                      <a:pt x="4626" y="1530"/>
                      <a:pt x="4817" y="1534"/>
                      <a:pt x="4997" y="1534"/>
                    </a:cubicBezTo>
                    <a:cubicBezTo>
                      <a:pt x="8323" y="1534"/>
                      <a:pt x="7806" y="168"/>
                      <a:pt x="7806" y="168"/>
                    </a:cubicBezTo>
                    <a:cubicBezTo>
                      <a:pt x="7806" y="168"/>
                      <a:pt x="5223" y="127"/>
                      <a:pt x="2598" y="4"/>
                    </a:cubicBezTo>
                    <a:cubicBezTo>
                      <a:pt x="2553" y="2"/>
                      <a:pt x="2509" y="1"/>
                      <a:pt x="2465" y="1"/>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1" name="Google Shape;624;p33"/>
              <p:cNvSpPr/>
              <p:nvPr/>
            </p:nvSpPr>
            <p:spPr>
              <a:xfrm>
                <a:off x="-662019" y="4002339"/>
                <a:ext cx="132019" cy="141306"/>
              </a:xfrm>
              <a:custGeom>
                <a:avLst/>
                <a:gdLst/>
                <a:ahLst/>
                <a:cxnLst/>
                <a:rect l="l" t="t" r="r" b="b"/>
                <a:pathLst>
                  <a:path w="1208" h="1293" extrusionOk="0">
                    <a:moveTo>
                      <a:pt x="882" y="1"/>
                    </a:moveTo>
                    <a:cubicBezTo>
                      <a:pt x="882" y="1"/>
                      <a:pt x="595" y="21"/>
                      <a:pt x="554" y="288"/>
                    </a:cubicBezTo>
                    <a:cubicBezTo>
                      <a:pt x="534" y="513"/>
                      <a:pt x="411" y="452"/>
                      <a:pt x="308" y="575"/>
                    </a:cubicBezTo>
                    <a:cubicBezTo>
                      <a:pt x="1" y="883"/>
                      <a:pt x="185" y="1170"/>
                      <a:pt x="349" y="1272"/>
                    </a:cubicBezTo>
                    <a:cubicBezTo>
                      <a:pt x="372" y="1286"/>
                      <a:pt x="405" y="1293"/>
                      <a:pt x="446" y="1293"/>
                    </a:cubicBezTo>
                    <a:cubicBezTo>
                      <a:pt x="694" y="1293"/>
                      <a:pt x="1207" y="1053"/>
                      <a:pt x="1190" y="965"/>
                    </a:cubicBezTo>
                    <a:cubicBezTo>
                      <a:pt x="1149" y="842"/>
                      <a:pt x="1046" y="1"/>
                      <a:pt x="882" y="1"/>
                    </a:cubicBezTo>
                    <a:close/>
                  </a:path>
                </a:pathLst>
              </a:custGeom>
              <a:solidFill>
                <a:srgbClr val="021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2" name="Google Shape;625;p33"/>
              <p:cNvSpPr/>
              <p:nvPr/>
            </p:nvSpPr>
            <p:spPr>
              <a:xfrm>
                <a:off x="-413283" y="3899282"/>
                <a:ext cx="826979" cy="676802"/>
              </a:xfrm>
              <a:custGeom>
                <a:avLst/>
                <a:gdLst/>
                <a:ahLst/>
                <a:cxnLst/>
                <a:rect l="l" t="t" r="r" b="b"/>
                <a:pathLst>
                  <a:path w="7567" h="6193" extrusionOk="0">
                    <a:moveTo>
                      <a:pt x="2020" y="0"/>
                    </a:moveTo>
                    <a:cubicBezTo>
                      <a:pt x="1443" y="0"/>
                      <a:pt x="868" y="307"/>
                      <a:pt x="595" y="862"/>
                    </a:cubicBezTo>
                    <a:cubicBezTo>
                      <a:pt x="1" y="2092"/>
                      <a:pt x="1" y="2748"/>
                      <a:pt x="1" y="2748"/>
                    </a:cubicBezTo>
                    <a:lnTo>
                      <a:pt x="841" y="2523"/>
                    </a:lnTo>
                    <a:cubicBezTo>
                      <a:pt x="841" y="2523"/>
                      <a:pt x="1213" y="1620"/>
                      <a:pt x="1882" y="1620"/>
                    </a:cubicBezTo>
                    <a:cubicBezTo>
                      <a:pt x="2044" y="1620"/>
                      <a:pt x="2224" y="1673"/>
                      <a:pt x="2420" y="1805"/>
                    </a:cubicBezTo>
                    <a:cubicBezTo>
                      <a:pt x="3261" y="2359"/>
                      <a:pt x="2728" y="4061"/>
                      <a:pt x="4122" y="4307"/>
                    </a:cubicBezTo>
                    <a:cubicBezTo>
                      <a:pt x="5516" y="4532"/>
                      <a:pt x="5496" y="5988"/>
                      <a:pt x="5496" y="6193"/>
                    </a:cubicBezTo>
                    <a:lnTo>
                      <a:pt x="7567" y="6193"/>
                    </a:lnTo>
                    <a:cubicBezTo>
                      <a:pt x="7567" y="6193"/>
                      <a:pt x="7567" y="3630"/>
                      <a:pt x="5906" y="2810"/>
                    </a:cubicBezTo>
                    <a:cubicBezTo>
                      <a:pt x="4635" y="2174"/>
                      <a:pt x="3958" y="2277"/>
                      <a:pt x="3486" y="1046"/>
                    </a:cubicBezTo>
                    <a:cubicBezTo>
                      <a:pt x="3215" y="328"/>
                      <a:pt x="2616" y="0"/>
                      <a:pt x="2020" y="0"/>
                    </a:cubicBez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3" name="Google Shape;626;p33"/>
              <p:cNvSpPr/>
              <p:nvPr/>
            </p:nvSpPr>
            <p:spPr>
              <a:xfrm>
                <a:off x="214129" y="4537950"/>
                <a:ext cx="177155" cy="15737"/>
              </a:xfrm>
              <a:custGeom>
                <a:avLst/>
                <a:gdLst/>
                <a:ahLst/>
                <a:cxnLst/>
                <a:rect l="l" t="t" r="r" b="b"/>
                <a:pathLst>
                  <a:path w="1621" h="144" extrusionOk="0">
                    <a:moveTo>
                      <a:pt x="1621" y="0"/>
                    </a:moveTo>
                    <a:lnTo>
                      <a:pt x="1" y="41"/>
                    </a:lnTo>
                    <a:lnTo>
                      <a:pt x="1" y="144"/>
                    </a:lnTo>
                    <a:lnTo>
                      <a:pt x="1621" y="144"/>
                    </a:lnTo>
                    <a:lnTo>
                      <a:pt x="1621"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4" name="Google Shape;627;p33"/>
              <p:cNvSpPr/>
              <p:nvPr/>
            </p:nvSpPr>
            <p:spPr>
              <a:xfrm>
                <a:off x="214129" y="4499809"/>
                <a:ext cx="172674" cy="22513"/>
              </a:xfrm>
              <a:custGeom>
                <a:avLst/>
                <a:gdLst/>
                <a:ahLst/>
                <a:cxnLst/>
                <a:rect l="l" t="t" r="r" b="b"/>
                <a:pathLst>
                  <a:path w="1580" h="206" extrusionOk="0">
                    <a:moveTo>
                      <a:pt x="1580" y="1"/>
                    </a:moveTo>
                    <a:lnTo>
                      <a:pt x="1" y="103"/>
                    </a:lnTo>
                    <a:lnTo>
                      <a:pt x="1" y="206"/>
                    </a:lnTo>
                    <a:lnTo>
                      <a:pt x="1580" y="144"/>
                    </a:lnTo>
                    <a:lnTo>
                      <a:pt x="1580"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5" name="Google Shape;628;p33"/>
              <p:cNvSpPr/>
              <p:nvPr/>
            </p:nvSpPr>
            <p:spPr>
              <a:xfrm>
                <a:off x="214129" y="4457297"/>
                <a:ext cx="168193" cy="38140"/>
              </a:xfrm>
              <a:custGeom>
                <a:avLst/>
                <a:gdLst/>
                <a:ahLst/>
                <a:cxnLst/>
                <a:rect l="l" t="t" r="r" b="b"/>
                <a:pathLst>
                  <a:path w="1539" h="349" extrusionOk="0">
                    <a:moveTo>
                      <a:pt x="1498" y="0"/>
                    </a:moveTo>
                    <a:lnTo>
                      <a:pt x="1" y="246"/>
                    </a:lnTo>
                    <a:lnTo>
                      <a:pt x="1" y="349"/>
                    </a:lnTo>
                    <a:lnTo>
                      <a:pt x="1539" y="144"/>
                    </a:lnTo>
                    <a:lnTo>
                      <a:pt x="1498"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6" name="Google Shape;629;p33"/>
              <p:cNvSpPr/>
              <p:nvPr/>
            </p:nvSpPr>
            <p:spPr>
              <a:xfrm>
                <a:off x="97630" y="4215228"/>
                <a:ext cx="123386" cy="157043"/>
              </a:xfrm>
              <a:custGeom>
                <a:avLst/>
                <a:gdLst/>
                <a:ahLst/>
                <a:cxnLst/>
                <a:rect l="l" t="t" r="r" b="b"/>
                <a:pathLst>
                  <a:path w="1129" h="1437" extrusionOk="0">
                    <a:moveTo>
                      <a:pt x="1005" y="1"/>
                    </a:moveTo>
                    <a:lnTo>
                      <a:pt x="1" y="1395"/>
                    </a:lnTo>
                    <a:lnTo>
                      <a:pt x="124" y="1436"/>
                    </a:lnTo>
                    <a:lnTo>
                      <a:pt x="1128" y="62"/>
                    </a:lnTo>
                    <a:lnTo>
                      <a:pt x="1005"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7" name="Google Shape;630;p33"/>
              <p:cNvSpPr/>
              <p:nvPr/>
            </p:nvSpPr>
            <p:spPr>
              <a:xfrm>
                <a:off x="57304" y="4192825"/>
                <a:ext cx="118905" cy="161523"/>
              </a:xfrm>
              <a:custGeom>
                <a:avLst/>
                <a:gdLst/>
                <a:ahLst/>
                <a:cxnLst/>
                <a:rect l="l" t="t" r="r" b="b"/>
                <a:pathLst>
                  <a:path w="1088" h="1478" extrusionOk="0">
                    <a:moveTo>
                      <a:pt x="964" y="1"/>
                    </a:moveTo>
                    <a:lnTo>
                      <a:pt x="0" y="1436"/>
                    </a:lnTo>
                    <a:lnTo>
                      <a:pt x="124" y="1477"/>
                    </a:lnTo>
                    <a:lnTo>
                      <a:pt x="1087" y="62"/>
                    </a:lnTo>
                    <a:lnTo>
                      <a:pt x="964"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8" name="Google Shape;631;p33"/>
              <p:cNvSpPr/>
              <p:nvPr/>
            </p:nvSpPr>
            <p:spPr>
              <a:xfrm>
                <a:off x="23643" y="4177197"/>
                <a:ext cx="112238" cy="165895"/>
              </a:xfrm>
              <a:custGeom>
                <a:avLst/>
                <a:gdLst/>
                <a:ahLst/>
                <a:cxnLst/>
                <a:rect l="l" t="t" r="r" b="b"/>
                <a:pathLst>
                  <a:path w="1027" h="1518" extrusionOk="0">
                    <a:moveTo>
                      <a:pt x="883" y="0"/>
                    </a:moveTo>
                    <a:lnTo>
                      <a:pt x="1" y="1477"/>
                    </a:lnTo>
                    <a:lnTo>
                      <a:pt x="124" y="1518"/>
                    </a:lnTo>
                    <a:lnTo>
                      <a:pt x="1026" y="41"/>
                    </a:lnTo>
                    <a:lnTo>
                      <a:pt x="883"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19" name="Google Shape;632;p33"/>
              <p:cNvSpPr/>
              <p:nvPr/>
            </p:nvSpPr>
            <p:spPr>
              <a:xfrm>
                <a:off x="135771" y="4237632"/>
                <a:ext cx="233110" cy="226439"/>
              </a:xfrm>
              <a:custGeom>
                <a:avLst/>
                <a:gdLst/>
                <a:ahLst/>
                <a:cxnLst/>
                <a:rect l="l" t="t" r="r" b="b"/>
                <a:pathLst>
                  <a:path w="2133" h="2072" extrusionOk="0">
                    <a:moveTo>
                      <a:pt x="1046" y="1"/>
                    </a:moveTo>
                    <a:lnTo>
                      <a:pt x="0" y="1293"/>
                    </a:lnTo>
                    <a:cubicBezTo>
                      <a:pt x="0" y="1293"/>
                      <a:pt x="554" y="1723"/>
                      <a:pt x="656" y="2072"/>
                    </a:cubicBezTo>
                    <a:lnTo>
                      <a:pt x="2133" y="1682"/>
                    </a:lnTo>
                    <a:cubicBezTo>
                      <a:pt x="2133" y="1682"/>
                      <a:pt x="1928" y="636"/>
                      <a:pt x="1046" y="1"/>
                    </a:cubicBez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0" name="Google Shape;633;p33"/>
              <p:cNvSpPr/>
              <p:nvPr/>
            </p:nvSpPr>
            <p:spPr>
              <a:xfrm>
                <a:off x="-97336" y="4053922"/>
                <a:ext cx="190597" cy="273540"/>
              </a:xfrm>
              <a:custGeom>
                <a:avLst/>
                <a:gdLst/>
                <a:ahLst/>
                <a:cxnLst/>
                <a:rect l="l" t="t" r="r" b="b"/>
                <a:pathLst>
                  <a:path w="1744" h="2503" extrusionOk="0">
                    <a:moveTo>
                      <a:pt x="616" y="0"/>
                    </a:moveTo>
                    <a:lnTo>
                      <a:pt x="1" y="657"/>
                    </a:lnTo>
                    <a:cubicBezTo>
                      <a:pt x="1" y="657"/>
                      <a:pt x="370" y="2420"/>
                      <a:pt x="923" y="2502"/>
                    </a:cubicBezTo>
                    <a:lnTo>
                      <a:pt x="1744" y="1067"/>
                    </a:lnTo>
                    <a:cubicBezTo>
                      <a:pt x="1744" y="1067"/>
                      <a:pt x="759" y="657"/>
                      <a:pt x="616" y="0"/>
                    </a:cubicBez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1" name="Google Shape;634;p33"/>
              <p:cNvSpPr/>
              <p:nvPr/>
            </p:nvSpPr>
            <p:spPr>
              <a:xfrm>
                <a:off x="-112964" y="4027037"/>
                <a:ext cx="76283" cy="92018"/>
              </a:xfrm>
              <a:custGeom>
                <a:avLst/>
                <a:gdLst/>
                <a:ahLst/>
                <a:cxnLst/>
                <a:rect l="l" t="t" r="r" b="b"/>
                <a:pathLst>
                  <a:path w="698" h="842" extrusionOk="0">
                    <a:moveTo>
                      <a:pt x="636" y="0"/>
                    </a:moveTo>
                    <a:lnTo>
                      <a:pt x="0" y="759"/>
                    </a:lnTo>
                    <a:lnTo>
                      <a:pt x="62" y="841"/>
                    </a:lnTo>
                    <a:lnTo>
                      <a:pt x="697" y="103"/>
                    </a:lnTo>
                    <a:lnTo>
                      <a:pt x="636"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2" name="Google Shape;635;p33"/>
              <p:cNvSpPr/>
              <p:nvPr/>
            </p:nvSpPr>
            <p:spPr>
              <a:xfrm>
                <a:off x="-133182" y="4000153"/>
                <a:ext cx="85244" cy="98684"/>
              </a:xfrm>
              <a:custGeom>
                <a:avLst/>
                <a:gdLst/>
                <a:ahLst/>
                <a:cxnLst/>
                <a:rect l="l" t="t" r="r" b="b"/>
                <a:pathLst>
                  <a:path w="780" h="903" extrusionOk="0">
                    <a:moveTo>
                      <a:pt x="698" y="0"/>
                    </a:moveTo>
                    <a:lnTo>
                      <a:pt x="1" y="821"/>
                    </a:lnTo>
                    <a:lnTo>
                      <a:pt x="83" y="903"/>
                    </a:lnTo>
                    <a:lnTo>
                      <a:pt x="780" y="123"/>
                    </a:lnTo>
                    <a:lnTo>
                      <a:pt x="698"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3" name="Google Shape;636;p33"/>
              <p:cNvSpPr/>
              <p:nvPr/>
            </p:nvSpPr>
            <p:spPr>
              <a:xfrm>
                <a:off x="-155586" y="3975454"/>
                <a:ext cx="92020" cy="105460"/>
              </a:xfrm>
              <a:custGeom>
                <a:avLst/>
                <a:gdLst/>
                <a:ahLst/>
                <a:cxnLst/>
                <a:rect l="l" t="t" r="r" b="b"/>
                <a:pathLst>
                  <a:path w="842" h="965" extrusionOk="0">
                    <a:moveTo>
                      <a:pt x="780" y="1"/>
                    </a:moveTo>
                    <a:lnTo>
                      <a:pt x="1" y="883"/>
                    </a:lnTo>
                    <a:lnTo>
                      <a:pt x="103" y="965"/>
                    </a:lnTo>
                    <a:lnTo>
                      <a:pt x="841" y="124"/>
                    </a:lnTo>
                    <a:lnTo>
                      <a:pt x="780"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4" name="Google Shape;637;p33"/>
              <p:cNvSpPr/>
              <p:nvPr/>
            </p:nvSpPr>
            <p:spPr>
              <a:xfrm>
                <a:off x="-332630" y="3924746"/>
                <a:ext cx="242181" cy="156168"/>
              </a:xfrm>
              <a:custGeom>
                <a:avLst/>
                <a:gdLst/>
                <a:ahLst/>
                <a:cxnLst/>
                <a:rect l="l" t="t" r="r" b="b"/>
                <a:pathLst>
                  <a:path w="2216" h="1429" extrusionOk="0">
                    <a:moveTo>
                      <a:pt x="1246" y="1"/>
                    </a:moveTo>
                    <a:cubicBezTo>
                      <a:pt x="868" y="1"/>
                      <a:pt x="424" y="159"/>
                      <a:pt x="1" y="690"/>
                    </a:cubicBezTo>
                    <a:cubicBezTo>
                      <a:pt x="1" y="690"/>
                      <a:pt x="480" y="1429"/>
                      <a:pt x="493" y="1429"/>
                    </a:cubicBezTo>
                    <a:cubicBezTo>
                      <a:pt x="493" y="1429"/>
                      <a:pt x="493" y="1429"/>
                      <a:pt x="493" y="1429"/>
                    </a:cubicBezTo>
                    <a:cubicBezTo>
                      <a:pt x="493" y="1429"/>
                      <a:pt x="834" y="1166"/>
                      <a:pt x="1180" y="1166"/>
                    </a:cubicBezTo>
                    <a:cubicBezTo>
                      <a:pt x="1267" y="1166"/>
                      <a:pt x="1354" y="1182"/>
                      <a:pt x="1436" y="1223"/>
                    </a:cubicBezTo>
                    <a:lnTo>
                      <a:pt x="2215" y="342"/>
                    </a:lnTo>
                    <a:cubicBezTo>
                      <a:pt x="2215" y="342"/>
                      <a:pt x="1802" y="1"/>
                      <a:pt x="1246" y="1"/>
                    </a:cubicBez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5" name="Google Shape;638;p33"/>
              <p:cNvSpPr/>
              <p:nvPr/>
            </p:nvSpPr>
            <p:spPr>
              <a:xfrm>
                <a:off x="-383011" y="4294570"/>
                <a:ext cx="167975" cy="162835"/>
              </a:xfrm>
              <a:custGeom>
                <a:avLst/>
                <a:gdLst/>
                <a:ahLst/>
                <a:cxnLst/>
                <a:rect l="l" t="t" r="r" b="b"/>
                <a:pathLst>
                  <a:path w="1537" h="1490" extrusionOk="0">
                    <a:moveTo>
                      <a:pt x="283" y="1"/>
                    </a:moveTo>
                    <a:cubicBezTo>
                      <a:pt x="113" y="1"/>
                      <a:pt x="0" y="137"/>
                      <a:pt x="154" y="362"/>
                    </a:cubicBezTo>
                    <a:cubicBezTo>
                      <a:pt x="435" y="755"/>
                      <a:pt x="1092" y="1490"/>
                      <a:pt x="1313" y="1490"/>
                    </a:cubicBezTo>
                    <a:cubicBezTo>
                      <a:pt x="1334" y="1490"/>
                      <a:pt x="1351" y="1483"/>
                      <a:pt x="1364" y="1469"/>
                    </a:cubicBezTo>
                    <a:cubicBezTo>
                      <a:pt x="1498" y="1335"/>
                      <a:pt x="1536" y="1201"/>
                      <a:pt x="1490" y="1201"/>
                    </a:cubicBezTo>
                    <a:cubicBezTo>
                      <a:pt x="1479" y="1201"/>
                      <a:pt x="1465" y="1208"/>
                      <a:pt x="1446" y="1223"/>
                    </a:cubicBezTo>
                    <a:cubicBezTo>
                      <a:pt x="1368" y="1262"/>
                      <a:pt x="1331" y="1276"/>
                      <a:pt x="1309" y="1276"/>
                    </a:cubicBezTo>
                    <a:cubicBezTo>
                      <a:pt x="1297" y="1276"/>
                      <a:pt x="1289" y="1271"/>
                      <a:pt x="1282" y="1264"/>
                    </a:cubicBezTo>
                    <a:cubicBezTo>
                      <a:pt x="1097" y="1059"/>
                      <a:pt x="892" y="567"/>
                      <a:pt x="667" y="238"/>
                    </a:cubicBezTo>
                    <a:cubicBezTo>
                      <a:pt x="563" y="74"/>
                      <a:pt x="407" y="1"/>
                      <a:pt x="283" y="1"/>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6" name="Google Shape;639;p33"/>
              <p:cNvSpPr/>
              <p:nvPr/>
            </p:nvSpPr>
            <p:spPr>
              <a:xfrm>
                <a:off x="-249682" y="4421123"/>
                <a:ext cx="39671" cy="38796"/>
              </a:xfrm>
              <a:custGeom>
                <a:avLst/>
                <a:gdLst/>
                <a:ahLst/>
                <a:cxnLst/>
                <a:rect l="l" t="t" r="r" b="b"/>
                <a:pathLst>
                  <a:path w="363" h="355" extrusionOk="0">
                    <a:moveTo>
                      <a:pt x="330" y="1"/>
                    </a:moveTo>
                    <a:cubicBezTo>
                      <a:pt x="287" y="1"/>
                      <a:pt x="205" y="65"/>
                      <a:pt x="205" y="65"/>
                    </a:cubicBezTo>
                    <a:cubicBezTo>
                      <a:pt x="205" y="208"/>
                      <a:pt x="0" y="311"/>
                      <a:pt x="0" y="311"/>
                    </a:cubicBezTo>
                    <a:cubicBezTo>
                      <a:pt x="31" y="341"/>
                      <a:pt x="61" y="354"/>
                      <a:pt x="91" y="354"/>
                    </a:cubicBezTo>
                    <a:cubicBezTo>
                      <a:pt x="201" y="354"/>
                      <a:pt x="301" y="178"/>
                      <a:pt x="349" y="65"/>
                    </a:cubicBezTo>
                    <a:cubicBezTo>
                      <a:pt x="363" y="17"/>
                      <a:pt x="351" y="1"/>
                      <a:pt x="330" y="1"/>
                    </a:cubicBezTo>
                    <a:close/>
                  </a:path>
                </a:pathLst>
              </a:custGeom>
              <a:solidFill>
                <a:srgbClr val="021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7" name="Google Shape;640;p33"/>
              <p:cNvSpPr/>
              <p:nvPr/>
            </p:nvSpPr>
            <p:spPr>
              <a:xfrm>
                <a:off x="-596993" y="4218944"/>
                <a:ext cx="338463" cy="207095"/>
              </a:xfrm>
              <a:custGeom>
                <a:avLst/>
                <a:gdLst/>
                <a:ahLst/>
                <a:cxnLst/>
                <a:rect l="l" t="t" r="r" b="b"/>
                <a:pathLst>
                  <a:path w="3097" h="1895" extrusionOk="0">
                    <a:moveTo>
                      <a:pt x="1339" y="1"/>
                    </a:moveTo>
                    <a:cubicBezTo>
                      <a:pt x="759" y="1"/>
                      <a:pt x="0" y="131"/>
                      <a:pt x="0" y="131"/>
                    </a:cubicBezTo>
                    <a:lnTo>
                      <a:pt x="513" y="1074"/>
                    </a:lnTo>
                    <a:cubicBezTo>
                      <a:pt x="513" y="1074"/>
                      <a:pt x="1101" y="970"/>
                      <a:pt x="1534" y="970"/>
                    </a:cubicBezTo>
                    <a:cubicBezTo>
                      <a:pt x="1678" y="970"/>
                      <a:pt x="1805" y="982"/>
                      <a:pt x="1887" y="1013"/>
                    </a:cubicBezTo>
                    <a:cubicBezTo>
                      <a:pt x="2174" y="1136"/>
                      <a:pt x="2727" y="1894"/>
                      <a:pt x="2727" y="1894"/>
                    </a:cubicBezTo>
                    <a:cubicBezTo>
                      <a:pt x="2973" y="1833"/>
                      <a:pt x="3096" y="1587"/>
                      <a:pt x="3096" y="1587"/>
                    </a:cubicBezTo>
                    <a:cubicBezTo>
                      <a:pt x="3096" y="1587"/>
                      <a:pt x="2235" y="233"/>
                      <a:pt x="1866" y="69"/>
                    </a:cubicBezTo>
                    <a:cubicBezTo>
                      <a:pt x="1749" y="19"/>
                      <a:pt x="1556" y="1"/>
                      <a:pt x="1339" y="1"/>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8" name="Google Shape;641;p33"/>
              <p:cNvSpPr/>
              <p:nvPr/>
            </p:nvSpPr>
            <p:spPr>
              <a:xfrm>
                <a:off x="-556667" y="4386698"/>
                <a:ext cx="82949" cy="184910"/>
              </a:xfrm>
              <a:custGeom>
                <a:avLst/>
                <a:gdLst/>
                <a:ahLst/>
                <a:cxnLst/>
                <a:rect l="l" t="t" r="r" b="b"/>
                <a:pathLst>
                  <a:path w="759" h="1692" extrusionOk="0">
                    <a:moveTo>
                      <a:pt x="472" y="1"/>
                    </a:moveTo>
                    <a:cubicBezTo>
                      <a:pt x="400" y="1"/>
                      <a:pt x="329" y="58"/>
                      <a:pt x="287" y="195"/>
                    </a:cubicBezTo>
                    <a:cubicBezTo>
                      <a:pt x="164" y="667"/>
                      <a:pt x="0" y="1671"/>
                      <a:pt x="205" y="1692"/>
                    </a:cubicBezTo>
                    <a:cubicBezTo>
                      <a:pt x="410" y="1692"/>
                      <a:pt x="533" y="1630"/>
                      <a:pt x="410" y="1589"/>
                    </a:cubicBezTo>
                    <a:cubicBezTo>
                      <a:pt x="287" y="1548"/>
                      <a:pt x="287" y="1528"/>
                      <a:pt x="287" y="1507"/>
                    </a:cubicBezTo>
                    <a:cubicBezTo>
                      <a:pt x="328" y="1261"/>
                      <a:pt x="554" y="831"/>
                      <a:pt x="677" y="482"/>
                    </a:cubicBezTo>
                    <a:cubicBezTo>
                      <a:pt x="759" y="223"/>
                      <a:pt x="614" y="1"/>
                      <a:pt x="472" y="1"/>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29" name="Google Shape;642;p33"/>
              <p:cNvSpPr/>
              <p:nvPr/>
            </p:nvSpPr>
            <p:spPr>
              <a:xfrm>
                <a:off x="-544536" y="4560354"/>
                <a:ext cx="55190" cy="15081"/>
              </a:xfrm>
              <a:custGeom>
                <a:avLst/>
                <a:gdLst/>
                <a:ahLst/>
                <a:cxnLst/>
                <a:rect l="l" t="t" r="r" b="b"/>
                <a:pathLst>
                  <a:path w="505" h="138" extrusionOk="0">
                    <a:moveTo>
                      <a:pt x="299" y="0"/>
                    </a:moveTo>
                    <a:cubicBezTo>
                      <a:pt x="265" y="28"/>
                      <a:pt x="222" y="37"/>
                      <a:pt x="179" y="37"/>
                    </a:cubicBezTo>
                    <a:cubicBezTo>
                      <a:pt x="94" y="37"/>
                      <a:pt x="12" y="0"/>
                      <a:pt x="12" y="0"/>
                    </a:cubicBezTo>
                    <a:lnTo>
                      <a:pt x="12" y="0"/>
                    </a:lnTo>
                    <a:cubicBezTo>
                      <a:pt x="1" y="106"/>
                      <a:pt x="76" y="138"/>
                      <a:pt x="170" y="138"/>
                    </a:cubicBezTo>
                    <a:cubicBezTo>
                      <a:pt x="240" y="138"/>
                      <a:pt x="320" y="120"/>
                      <a:pt x="381" y="103"/>
                    </a:cubicBezTo>
                    <a:cubicBezTo>
                      <a:pt x="504" y="41"/>
                      <a:pt x="299" y="0"/>
                      <a:pt x="299" y="0"/>
                    </a:cubicBezTo>
                    <a:close/>
                  </a:path>
                </a:pathLst>
              </a:custGeom>
              <a:solidFill>
                <a:srgbClr val="021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0" name="Google Shape;643;p33"/>
              <p:cNvSpPr/>
              <p:nvPr/>
            </p:nvSpPr>
            <p:spPr>
              <a:xfrm>
                <a:off x="-628359" y="4206267"/>
                <a:ext cx="174860" cy="309386"/>
              </a:xfrm>
              <a:custGeom>
                <a:avLst/>
                <a:gdLst/>
                <a:ahLst/>
                <a:cxnLst/>
                <a:rect l="l" t="t" r="r" b="b"/>
                <a:pathLst>
                  <a:path w="1600" h="2831" extrusionOk="0">
                    <a:moveTo>
                      <a:pt x="267" y="1"/>
                    </a:moveTo>
                    <a:cubicBezTo>
                      <a:pt x="267" y="1"/>
                      <a:pt x="0" y="698"/>
                      <a:pt x="0" y="698"/>
                    </a:cubicBezTo>
                    <a:cubicBezTo>
                      <a:pt x="82" y="1067"/>
                      <a:pt x="615" y="1395"/>
                      <a:pt x="738" y="1682"/>
                    </a:cubicBezTo>
                    <a:cubicBezTo>
                      <a:pt x="841" y="1949"/>
                      <a:pt x="697" y="2728"/>
                      <a:pt x="697" y="2728"/>
                    </a:cubicBezTo>
                    <a:cubicBezTo>
                      <a:pt x="800" y="2810"/>
                      <a:pt x="907" y="2830"/>
                      <a:pt x="989" y="2830"/>
                    </a:cubicBezTo>
                    <a:cubicBezTo>
                      <a:pt x="1071" y="2830"/>
                      <a:pt x="1128" y="2810"/>
                      <a:pt x="1128" y="2810"/>
                    </a:cubicBezTo>
                    <a:cubicBezTo>
                      <a:pt x="1128" y="2810"/>
                      <a:pt x="1599" y="1457"/>
                      <a:pt x="1497" y="1088"/>
                    </a:cubicBezTo>
                    <a:cubicBezTo>
                      <a:pt x="1374" y="698"/>
                      <a:pt x="267" y="21"/>
                      <a:pt x="267" y="21"/>
                    </a:cubicBezTo>
                    <a:lnTo>
                      <a:pt x="267" y="1"/>
                    </a:ln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1" name="Google Shape;644;p33"/>
              <p:cNvSpPr/>
              <p:nvPr/>
            </p:nvSpPr>
            <p:spPr>
              <a:xfrm>
                <a:off x="-588032" y="4183863"/>
                <a:ext cx="139014" cy="85024"/>
              </a:xfrm>
              <a:custGeom>
                <a:avLst/>
                <a:gdLst/>
                <a:ahLst/>
                <a:cxnLst/>
                <a:rect l="l" t="t" r="r" b="b"/>
                <a:pathLst>
                  <a:path w="1272" h="778" extrusionOk="0">
                    <a:moveTo>
                      <a:pt x="492" y="1"/>
                    </a:moveTo>
                    <a:lnTo>
                      <a:pt x="513" y="185"/>
                    </a:lnTo>
                    <a:cubicBezTo>
                      <a:pt x="410" y="83"/>
                      <a:pt x="349" y="21"/>
                      <a:pt x="349" y="21"/>
                    </a:cubicBezTo>
                    <a:cubicBezTo>
                      <a:pt x="349" y="21"/>
                      <a:pt x="0" y="595"/>
                      <a:pt x="0" y="616"/>
                    </a:cubicBezTo>
                    <a:cubicBezTo>
                      <a:pt x="0" y="657"/>
                      <a:pt x="0" y="698"/>
                      <a:pt x="21" y="759"/>
                    </a:cubicBezTo>
                    <a:cubicBezTo>
                      <a:pt x="97" y="771"/>
                      <a:pt x="172" y="777"/>
                      <a:pt x="245" y="777"/>
                    </a:cubicBezTo>
                    <a:cubicBezTo>
                      <a:pt x="680" y="777"/>
                      <a:pt x="1043" y="569"/>
                      <a:pt x="1271" y="165"/>
                    </a:cubicBezTo>
                    <a:cubicBezTo>
                      <a:pt x="882" y="62"/>
                      <a:pt x="492" y="1"/>
                      <a:pt x="492" y="1"/>
                    </a:cubicBezTo>
                    <a:close/>
                  </a:path>
                </a:pathLst>
              </a:custGeom>
              <a:solidFill>
                <a:srgbClr val="021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2" name="Google Shape;645;p33"/>
              <p:cNvSpPr/>
              <p:nvPr/>
            </p:nvSpPr>
            <p:spPr>
              <a:xfrm>
                <a:off x="-601474" y="4284734"/>
                <a:ext cx="91911" cy="228624"/>
              </a:xfrm>
              <a:custGeom>
                <a:avLst/>
                <a:gdLst/>
                <a:ahLst/>
                <a:cxnLst/>
                <a:rect l="l" t="t" r="r" b="b"/>
                <a:pathLst>
                  <a:path w="841" h="2092" extrusionOk="0">
                    <a:moveTo>
                      <a:pt x="0" y="0"/>
                    </a:moveTo>
                    <a:cubicBezTo>
                      <a:pt x="0" y="21"/>
                      <a:pt x="0" y="21"/>
                      <a:pt x="0" y="21"/>
                    </a:cubicBezTo>
                    <a:cubicBezTo>
                      <a:pt x="308" y="185"/>
                      <a:pt x="574" y="472"/>
                      <a:pt x="697" y="800"/>
                    </a:cubicBezTo>
                    <a:cubicBezTo>
                      <a:pt x="820" y="1128"/>
                      <a:pt x="820" y="1497"/>
                      <a:pt x="677" y="1825"/>
                    </a:cubicBezTo>
                    <a:cubicBezTo>
                      <a:pt x="677" y="1866"/>
                      <a:pt x="656" y="1887"/>
                      <a:pt x="656" y="1907"/>
                    </a:cubicBezTo>
                    <a:cubicBezTo>
                      <a:pt x="636" y="1969"/>
                      <a:pt x="595" y="2030"/>
                      <a:pt x="595" y="2092"/>
                    </a:cubicBezTo>
                    <a:lnTo>
                      <a:pt x="615" y="2092"/>
                    </a:lnTo>
                    <a:cubicBezTo>
                      <a:pt x="636" y="2030"/>
                      <a:pt x="656" y="1969"/>
                      <a:pt x="677" y="1907"/>
                    </a:cubicBezTo>
                    <a:cubicBezTo>
                      <a:pt x="697" y="1887"/>
                      <a:pt x="697" y="1866"/>
                      <a:pt x="697" y="1846"/>
                    </a:cubicBezTo>
                    <a:cubicBezTo>
                      <a:pt x="841" y="1518"/>
                      <a:pt x="841" y="1128"/>
                      <a:pt x="718" y="780"/>
                    </a:cubicBezTo>
                    <a:cubicBezTo>
                      <a:pt x="595" y="452"/>
                      <a:pt x="328" y="164"/>
                      <a:pt x="0" y="0"/>
                    </a:cubicBezTo>
                    <a:close/>
                  </a:path>
                </a:pathLst>
              </a:custGeom>
              <a:solidFill>
                <a:srgbClr val="F5F5F5">
                  <a:alpha val="18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3" name="Google Shape;646;p33"/>
              <p:cNvSpPr/>
              <p:nvPr/>
            </p:nvSpPr>
            <p:spPr>
              <a:xfrm>
                <a:off x="-566393" y="4072719"/>
                <a:ext cx="191800" cy="89723"/>
              </a:xfrm>
              <a:custGeom>
                <a:avLst/>
                <a:gdLst/>
                <a:ahLst/>
                <a:cxnLst/>
                <a:rect l="l" t="t" r="r" b="b"/>
                <a:pathLst>
                  <a:path w="1755" h="821" extrusionOk="0">
                    <a:moveTo>
                      <a:pt x="1693" y="1"/>
                    </a:moveTo>
                    <a:cubicBezTo>
                      <a:pt x="1685" y="1"/>
                      <a:pt x="1676" y="5"/>
                      <a:pt x="1668" y="13"/>
                    </a:cubicBezTo>
                    <a:cubicBezTo>
                      <a:pt x="1607" y="75"/>
                      <a:pt x="1627" y="136"/>
                      <a:pt x="1545" y="239"/>
                    </a:cubicBezTo>
                    <a:cubicBezTo>
                      <a:pt x="1487" y="335"/>
                      <a:pt x="1393" y="486"/>
                      <a:pt x="1159" y="486"/>
                    </a:cubicBezTo>
                    <a:cubicBezTo>
                      <a:pt x="1145" y="486"/>
                      <a:pt x="1130" y="486"/>
                      <a:pt x="1114" y="485"/>
                    </a:cubicBezTo>
                    <a:cubicBezTo>
                      <a:pt x="848" y="485"/>
                      <a:pt x="725" y="218"/>
                      <a:pt x="561" y="116"/>
                    </a:cubicBezTo>
                    <a:cubicBezTo>
                      <a:pt x="499" y="75"/>
                      <a:pt x="412" y="59"/>
                      <a:pt x="338" y="59"/>
                    </a:cubicBezTo>
                    <a:cubicBezTo>
                      <a:pt x="264" y="59"/>
                      <a:pt x="202" y="75"/>
                      <a:pt x="192" y="95"/>
                    </a:cubicBezTo>
                    <a:cubicBezTo>
                      <a:pt x="0" y="306"/>
                      <a:pt x="650" y="821"/>
                      <a:pt x="1087" y="821"/>
                    </a:cubicBezTo>
                    <a:cubicBezTo>
                      <a:pt x="1118" y="821"/>
                      <a:pt x="1148" y="818"/>
                      <a:pt x="1176" y="813"/>
                    </a:cubicBezTo>
                    <a:cubicBezTo>
                      <a:pt x="1484" y="751"/>
                      <a:pt x="1648" y="300"/>
                      <a:pt x="1689" y="218"/>
                    </a:cubicBezTo>
                    <a:cubicBezTo>
                      <a:pt x="1755" y="70"/>
                      <a:pt x="1728" y="1"/>
                      <a:pt x="1693" y="1"/>
                    </a:cubicBezTo>
                    <a:close/>
                  </a:path>
                </a:pathLst>
              </a:custGeom>
              <a:solidFill>
                <a:srgbClr val="EAA29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4" name="Google Shape;647;p33"/>
              <p:cNvSpPr/>
              <p:nvPr/>
            </p:nvSpPr>
            <p:spPr>
              <a:xfrm>
                <a:off x="-621692" y="4076216"/>
                <a:ext cx="159232" cy="186877"/>
              </a:xfrm>
              <a:custGeom>
                <a:avLst/>
                <a:gdLst/>
                <a:ahLst/>
                <a:cxnLst/>
                <a:rect l="l" t="t" r="r" b="b"/>
                <a:pathLst>
                  <a:path w="1457" h="1710" extrusionOk="0">
                    <a:moveTo>
                      <a:pt x="848" y="1"/>
                    </a:moveTo>
                    <a:cubicBezTo>
                      <a:pt x="741" y="1"/>
                      <a:pt x="636" y="30"/>
                      <a:pt x="554" y="63"/>
                    </a:cubicBezTo>
                    <a:cubicBezTo>
                      <a:pt x="349" y="125"/>
                      <a:pt x="1" y="248"/>
                      <a:pt x="226" y="678"/>
                    </a:cubicBezTo>
                    <a:cubicBezTo>
                      <a:pt x="370" y="986"/>
                      <a:pt x="349" y="1211"/>
                      <a:pt x="308" y="1539"/>
                    </a:cubicBezTo>
                    <a:cubicBezTo>
                      <a:pt x="308" y="1539"/>
                      <a:pt x="308" y="1560"/>
                      <a:pt x="308" y="1560"/>
                    </a:cubicBezTo>
                    <a:cubicBezTo>
                      <a:pt x="279" y="1666"/>
                      <a:pt x="350" y="1710"/>
                      <a:pt x="467" y="1710"/>
                    </a:cubicBezTo>
                    <a:cubicBezTo>
                      <a:pt x="759" y="1710"/>
                      <a:pt x="1337" y="1445"/>
                      <a:pt x="1395" y="1211"/>
                    </a:cubicBezTo>
                    <a:cubicBezTo>
                      <a:pt x="1456" y="924"/>
                      <a:pt x="1374" y="535"/>
                      <a:pt x="1272" y="289"/>
                    </a:cubicBezTo>
                    <a:cubicBezTo>
                      <a:pt x="1173" y="67"/>
                      <a:pt x="1009" y="1"/>
                      <a:pt x="848" y="1"/>
                    </a:cubicBezTo>
                    <a:close/>
                  </a:path>
                </a:pathLst>
              </a:custGeom>
              <a:solidFill>
                <a:srgbClr val="5C65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5" name="Google Shape;648;p33"/>
              <p:cNvSpPr/>
              <p:nvPr/>
            </p:nvSpPr>
            <p:spPr>
              <a:xfrm>
                <a:off x="-577103" y="4051627"/>
                <a:ext cx="52895" cy="50162"/>
              </a:xfrm>
              <a:custGeom>
                <a:avLst/>
                <a:gdLst/>
                <a:ahLst/>
                <a:cxnLst/>
                <a:rect l="l" t="t" r="r" b="b"/>
                <a:pathLst>
                  <a:path w="484" h="459" extrusionOk="0">
                    <a:moveTo>
                      <a:pt x="44" y="1"/>
                    </a:moveTo>
                    <a:lnTo>
                      <a:pt x="44" y="1"/>
                    </a:lnTo>
                    <a:cubicBezTo>
                      <a:pt x="44" y="1"/>
                      <a:pt x="167" y="165"/>
                      <a:pt x="64" y="268"/>
                    </a:cubicBezTo>
                    <a:cubicBezTo>
                      <a:pt x="1" y="363"/>
                      <a:pt x="306" y="458"/>
                      <a:pt x="428" y="458"/>
                    </a:cubicBezTo>
                    <a:cubicBezTo>
                      <a:pt x="464" y="458"/>
                      <a:pt x="484" y="450"/>
                      <a:pt x="474" y="432"/>
                    </a:cubicBezTo>
                    <a:cubicBezTo>
                      <a:pt x="433" y="309"/>
                      <a:pt x="351" y="247"/>
                      <a:pt x="372" y="83"/>
                    </a:cubicBezTo>
                    <a:lnTo>
                      <a:pt x="44" y="1"/>
                    </a:ln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6" name="Google Shape;649;p33"/>
              <p:cNvSpPr/>
              <p:nvPr/>
            </p:nvSpPr>
            <p:spPr>
              <a:xfrm>
                <a:off x="-588032" y="4006601"/>
                <a:ext cx="69507" cy="72347"/>
              </a:xfrm>
              <a:custGeom>
                <a:avLst/>
                <a:gdLst/>
                <a:ahLst/>
                <a:cxnLst/>
                <a:rect l="l" t="t" r="r" b="b"/>
                <a:pathLst>
                  <a:path w="636" h="662" extrusionOk="0">
                    <a:moveTo>
                      <a:pt x="240" y="1"/>
                    </a:moveTo>
                    <a:cubicBezTo>
                      <a:pt x="128" y="1"/>
                      <a:pt x="58" y="117"/>
                      <a:pt x="41" y="167"/>
                    </a:cubicBezTo>
                    <a:cubicBezTo>
                      <a:pt x="0" y="351"/>
                      <a:pt x="103" y="474"/>
                      <a:pt x="185" y="557"/>
                    </a:cubicBezTo>
                    <a:cubicBezTo>
                      <a:pt x="263" y="635"/>
                      <a:pt x="341" y="662"/>
                      <a:pt x="406" y="662"/>
                    </a:cubicBezTo>
                    <a:cubicBezTo>
                      <a:pt x="477" y="662"/>
                      <a:pt x="532" y="630"/>
                      <a:pt x="554" y="598"/>
                    </a:cubicBezTo>
                    <a:cubicBezTo>
                      <a:pt x="636" y="474"/>
                      <a:pt x="472" y="105"/>
                      <a:pt x="328" y="23"/>
                    </a:cubicBezTo>
                    <a:cubicBezTo>
                      <a:pt x="297" y="8"/>
                      <a:pt x="267" y="1"/>
                      <a:pt x="240" y="1"/>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7" name="Google Shape;650;p33"/>
              <p:cNvSpPr/>
              <p:nvPr/>
            </p:nvSpPr>
            <p:spPr>
              <a:xfrm>
                <a:off x="-601474" y="4002557"/>
                <a:ext cx="67321" cy="92455"/>
              </a:xfrm>
              <a:custGeom>
                <a:avLst/>
                <a:gdLst/>
                <a:ahLst/>
                <a:cxnLst/>
                <a:rect l="l" t="t" r="r" b="b"/>
                <a:pathLst>
                  <a:path w="616" h="846" extrusionOk="0">
                    <a:moveTo>
                      <a:pt x="374" y="1"/>
                    </a:moveTo>
                    <a:cubicBezTo>
                      <a:pt x="251" y="1"/>
                      <a:pt x="128" y="91"/>
                      <a:pt x="103" y="245"/>
                    </a:cubicBezTo>
                    <a:cubicBezTo>
                      <a:pt x="62" y="429"/>
                      <a:pt x="0" y="758"/>
                      <a:pt x="62" y="819"/>
                    </a:cubicBezTo>
                    <a:cubicBezTo>
                      <a:pt x="83" y="837"/>
                      <a:pt x="109" y="845"/>
                      <a:pt x="136" y="845"/>
                    </a:cubicBezTo>
                    <a:cubicBezTo>
                      <a:pt x="261" y="845"/>
                      <a:pt x="413" y="674"/>
                      <a:pt x="328" y="573"/>
                    </a:cubicBezTo>
                    <a:cubicBezTo>
                      <a:pt x="246" y="450"/>
                      <a:pt x="369" y="429"/>
                      <a:pt x="287" y="327"/>
                    </a:cubicBezTo>
                    <a:cubicBezTo>
                      <a:pt x="246" y="286"/>
                      <a:pt x="287" y="306"/>
                      <a:pt x="451" y="224"/>
                    </a:cubicBezTo>
                    <a:cubicBezTo>
                      <a:pt x="615" y="163"/>
                      <a:pt x="615" y="142"/>
                      <a:pt x="574" y="101"/>
                    </a:cubicBezTo>
                    <a:cubicBezTo>
                      <a:pt x="521" y="33"/>
                      <a:pt x="447" y="1"/>
                      <a:pt x="374" y="1"/>
                    </a:cubicBezTo>
                    <a:close/>
                  </a:path>
                </a:pathLst>
              </a:custGeom>
              <a:solidFill>
                <a:srgbClr val="021F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8" name="Google Shape;651;p33"/>
              <p:cNvSpPr/>
              <p:nvPr/>
            </p:nvSpPr>
            <p:spPr>
              <a:xfrm>
                <a:off x="-518635" y="4027037"/>
                <a:ext cx="233220" cy="137590"/>
              </a:xfrm>
              <a:custGeom>
                <a:avLst/>
                <a:gdLst/>
                <a:ahLst/>
                <a:cxnLst/>
                <a:rect l="l" t="t" r="r" b="b"/>
                <a:pathLst>
                  <a:path w="2134" h="1259" extrusionOk="0">
                    <a:moveTo>
                      <a:pt x="1990" y="0"/>
                    </a:moveTo>
                    <a:lnTo>
                      <a:pt x="1" y="944"/>
                    </a:lnTo>
                    <a:lnTo>
                      <a:pt x="144" y="1251"/>
                    </a:lnTo>
                    <a:cubicBezTo>
                      <a:pt x="155" y="1256"/>
                      <a:pt x="171" y="1259"/>
                      <a:pt x="193" y="1259"/>
                    </a:cubicBezTo>
                    <a:cubicBezTo>
                      <a:pt x="342" y="1259"/>
                      <a:pt x="745" y="1138"/>
                      <a:pt x="1211" y="923"/>
                    </a:cubicBezTo>
                    <a:cubicBezTo>
                      <a:pt x="1723" y="677"/>
                      <a:pt x="2113" y="411"/>
                      <a:pt x="2113" y="308"/>
                    </a:cubicBezTo>
                    <a:lnTo>
                      <a:pt x="2133" y="308"/>
                    </a:lnTo>
                    <a:lnTo>
                      <a:pt x="1990" y="0"/>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39" name="Google Shape;652;p33"/>
              <p:cNvSpPr/>
              <p:nvPr/>
            </p:nvSpPr>
            <p:spPr>
              <a:xfrm>
                <a:off x="-478308" y="4094248"/>
                <a:ext cx="58469" cy="60653"/>
              </a:xfrm>
              <a:custGeom>
                <a:avLst/>
                <a:gdLst/>
                <a:ahLst/>
                <a:cxnLst/>
                <a:rect l="l" t="t" r="r" b="b"/>
                <a:pathLst>
                  <a:path w="535" h="555" extrusionOk="0">
                    <a:moveTo>
                      <a:pt x="350" y="1"/>
                    </a:moveTo>
                    <a:lnTo>
                      <a:pt x="1" y="165"/>
                    </a:lnTo>
                    <a:lnTo>
                      <a:pt x="185" y="554"/>
                    </a:lnTo>
                    <a:cubicBezTo>
                      <a:pt x="288" y="534"/>
                      <a:pt x="411" y="493"/>
                      <a:pt x="534" y="431"/>
                    </a:cubicBezTo>
                    <a:lnTo>
                      <a:pt x="350" y="1"/>
                    </a:lnTo>
                    <a:close/>
                  </a:path>
                </a:pathLst>
              </a:custGeom>
              <a:solidFill>
                <a:srgbClr val="FED1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0" name="Google Shape;653;p33"/>
              <p:cNvSpPr/>
              <p:nvPr/>
            </p:nvSpPr>
            <p:spPr>
              <a:xfrm>
                <a:off x="-431206" y="4094248"/>
                <a:ext cx="29289" cy="44916"/>
              </a:xfrm>
              <a:custGeom>
                <a:avLst/>
                <a:gdLst/>
                <a:ahLst/>
                <a:cxnLst/>
                <a:rect l="l" t="t" r="r" b="b"/>
                <a:pathLst>
                  <a:path w="268" h="411" extrusionOk="0">
                    <a:moveTo>
                      <a:pt x="83" y="1"/>
                    </a:moveTo>
                    <a:lnTo>
                      <a:pt x="1" y="42"/>
                    </a:lnTo>
                    <a:lnTo>
                      <a:pt x="185" y="411"/>
                    </a:lnTo>
                    <a:cubicBezTo>
                      <a:pt x="206" y="390"/>
                      <a:pt x="226" y="370"/>
                      <a:pt x="267" y="370"/>
                    </a:cubicBezTo>
                    <a:lnTo>
                      <a:pt x="83" y="1"/>
                    </a:lnTo>
                    <a:close/>
                  </a:path>
                </a:pathLst>
              </a:custGeom>
              <a:solidFill>
                <a:srgbClr val="FED1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1" name="Google Shape;654;p33"/>
              <p:cNvSpPr/>
              <p:nvPr/>
            </p:nvSpPr>
            <p:spPr>
              <a:xfrm>
                <a:off x="-523116" y="4026710"/>
                <a:ext cx="224258" cy="106006"/>
              </a:xfrm>
              <a:custGeom>
                <a:avLst/>
                <a:gdLst/>
                <a:ahLst/>
                <a:cxnLst/>
                <a:rect l="l" t="t" r="r" b="b"/>
                <a:pathLst>
                  <a:path w="2052" h="970" extrusionOk="0">
                    <a:moveTo>
                      <a:pt x="1963" y="1"/>
                    </a:moveTo>
                    <a:cubicBezTo>
                      <a:pt x="1808" y="1"/>
                      <a:pt x="1413" y="136"/>
                      <a:pt x="965" y="352"/>
                    </a:cubicBezTo>
                    <a:cubicBezTo>
                      <a:pt x="431" y="619"/>
                      <a:pt x="1" y="885"/>
                      <a:pt x="42" y="947"/>
                    </a:cubicBezTo>
                    <a:cubicBezTo>
                      <a:pt x="50" y="962"/>
                      <a:pt x="73" y="970"/>
                      <a:pt x="109" y="970"/>
                    </a:cubicBezTo>
                    <a:cubicBezTo>
                      <a:pt x="265" y="970"/>
                      <a:pt x="660" y="834"/>
                      <a:pt x="1108" y="619"/>
                    </a:cubicBezTo>
                    <a:cubicBezTo>
                      <a:pt x="1641" y="352"/>
                      <a:pt x="2051" y="85"/>
                      <a:pt x="2031" y="24"/>
                    </a:cubicBezTo>
                    <a:cubicBezTo>
                      <a:pt x="2023" y="8"/>
                      <a:pt x="2000" y="1"/>
                      <a:pt x="1963"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2" name="Google Shape;655;p33"/>
              <p:cNvSpPr/>
              <p:nvPr/>
            </p:nvSpPr>
            <p:spPr>
              <a:xfrm>
                <a:off x="-493936" y="4039496"/>
                <a:ext cx="168193" cy="81308"/>
              </a:xfrm>
              <a:custGeom>
                <a:avLst/>
                <a:gdLst/>
                <a:ahLst/>
                <a:cxnLst/>
                <a:rect l="l" t="t" r="r" b="b"/>
                <a:pathLst>
                  <a:path w="1539" h="744" extrusionOk="0">
                    <a:moveTo>
                      <a:pt x="1489" y="1"/>
                    </a:moveTo>
                    <a:cubicBezTo>
                      <a:pt x="1394" y="1"/>
                      <a:pt x="1086" y="101"/>
                      <a:pt x="718" y="276"/>
                    </a:cubicBezTo>
                    <a:cubicBezTo>
                      <a:pt x="308" y="461"/>
                      <a:pt x="0" y="666"/>
                      <a:pt x="21" y="727"/>
                    </a:cubicBezTo>
                    <a:cubicBezTo>
                      <a:pt x="25" y="738"/>
                      <a:pt x="39" y="743"/>
                      <a:pt x="63" y="743"/>
                    </a:cubicBezTo>
                    <a:cubicBezTo>
                      <a:pt x="173" y="743"/>
                      <a:pt x="483" y="633"/>
                      <a:pt x="821" y="481"/>
                    </a:cubicBezTo>
                    <a:cubicBezTo>
                      <a:pt x="1231" y="276"/>
                      <a:pt x="1538" y="71"/>
                      <a:pt x="1518" y="9"/>
                    </a:cubicBezTo>
                    <a:cubicBezTo>
                      <a:pt x="1515" y="3"/>
                      <a:pt x="1505" y="1"/>
                      <a:pt x="1489" y="1"/>
                    </a:cubicBezTo>
                    <a:close/>
                  </a:path>
                </a:pathLst>
              </a:custGeom>
              <a:solidFill>
                <a:srgbClr val="F3A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3" name="Google Shape;656;p33"/>
              <p:cNvSpPr/>
              <p:nvPr/>
            </p:nvSpPr>
            <p:spPr>
              <a:xfrm>
                <a:off x="-484975" y="4045288"/>
                <a:ext cx="152456" cy="72456"/>
              </a:xfrm>
              <a:custGeom>
                <a:avLst/>
                <a:gdLst/>
                <a:ahLst/>
                <a:cxnLst/>
                <a:rect l="l" t="t" r="r" b="b"/>
                <a:pathLst>
                  <a:path w="1395" h="663" extrusionOk="0">
                    <a:moveTo>
                      <a:pt x="1328" y="0"/>
                    </a:moveTo>
                    <a:cubicBezTo>
                      <a:pt x="1223" y="0"/>
                      <a:pt x="953" y="95"/>
                      <a:pt x="657" y="244"/>
                    </a:cubicBezTo>
                    <a:cubicBezTo>
                      <a:pt x="287" y="408"/>
                      <a:pt x="0" y="592"/>
                      <a:pt x="21" y="654"/>
                    </a:cubicBezTo>
                    <a:cubicBezTo>
                      <a:pt x="24" y="660"/>
                      <a:pt x="34" y="663"/>
                      <a:pt x="50" y="663"/>
                    </a:cubicBezTo>
                    <a:cubicBezTo>
                      <a:pt x="140" y="663"/>
                      <a:pt x="425" y="568"/>
                      <a:pt x="739" y="428"/>
                    </a:cubicBezTo>
                    <a:cubicBezTo>
                      <a:pt x="1108" y="244"/>
                      <a:pt x="1395" y="59"/>
                      <a:pt x="1374" y="18"/>
                    </a:cubicBezTo>
                    <a:cubicBezTo>
                      <a:pt x="1370" y="6"/>
                      <a:pt x="1354" y="0"/>
                      <a:pt x="1328"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4" name="Google Shape;657;p33"/>
              <p:cNvSpPr/>
              <p:nvPr/>
            </p:nvSpPr>
            <p:spPr>
              <a:xfrm>
                <a:off x="-505193" y="3975454"/>
                <a:ext cx="230924" cy="136169"/>
              </a:xfrm>
              <a:custGeom>
                <a:avLst/>
                <a:gdLst/>
                <a:ahLst/>
                <a:cxnLst/>
                <a:rect l="l" t="t" r="r" b="b"/>
                <a:pathLst>
                  <a:path w="2113" h="1246" extrusionOk="0">
                    <a:moveTo>
                      <a:pt x="1969" y="1"/>
                    </a:moveTo>
                    <a:lnTo>
                      <a:pt x="1" y="924"/>
                    </a:lnTo>
                    <a:lnTo>
                      <a:pt x="124" y="1231"/>
                    </a:lnTo>
                    <a:lnTo>
                      <a:pt x="144" y="1231"/>
                    </a:lnTo>
                    <a:cubicBezTo>
                      <a:pt x="157" y="1241"/>
                      <a:pt x="179" y="1245"/>
                      <a:pt x="209" y="1245"/>
                    </a:cubicBezTo>
                    <a:cubicBezTo>
                      <a:pt x="369" y="1245"/>
                      <a:pt x="758" y="1111"/>
                      <a:pt x="1190" y="903"/>
                    </a:cubicBezTo>
                    <a:cubicBezTo>
                      <a:pt x="1703" y="657"/>
                      <a:pt x="2092" y="390"/>
                      <a:pt x="2113" y="288"/>
                    </a:cubicBezTo>
                    <a:lnTo>
                      <a:pt x="1969" y="1"/>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5" name="Google Shape;658;p33"/>
              <p:cNvSpPr/>
              <p:nvPr/>
            </p:nvSpPr>
            <p:spPr>
              <a:xfrm>
                <a:off x="-467052" y="4042665"/>
                <a:ext cx="60655" cy="60653"/>
              </a:xfrm>
              <a:custGeom>
                <a:avLst/>
                <a:gdLst/>
                <a:ahLst/>
                <a:cxnLst/>
                <a:rect l="l" t="t" r="r" b="b"/>
                <a:pathLst>
                  <a:path w="555" h="555" extrusionOk="0">
                    <a:moveTo>
                      <a:pt x="349" y="1"/>
                    </a:moveTo>
                    <a:lnTo>
                      <a:pt x="0" y="165"/>
                    </a:lnTo>
                    <a:lnTo>
                      <a:pt x="185" y="555"/>
                    </a:lnTo>
                    <a:cubicBezTo>
                      <a:pt x="288" y="514"/>
                      <a:pt x="411" y="473"/>
                      <a:pt x="554" y="411"/>
                    </a:cubicBezTo>
                    <a:lnTo>
                      <a:pt x="349" y="1"/>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6" name="Google Shape;659;p33"/>
              <p:cNvSpPr/>
              <p:nvPr/>
            </p:nvSpPr>
            <p:spPr>
              <a:xfrm>
                <a:off x="-417764" y="4042665"/>
                <a:ext cx="26994" cy="42730"/>
              </a:xfrm>
              <a:custGeom>
                <a:avLst/>
                <a:gdLst/>
                <a:ahLst/>
                <a:cxnLst/>
                <a:rect l="l" t="t" r="r" b="b"/>
                <a:pathLst>
                  <a:path w="247" h="391" extrusionOk="0">
                    <a:moveTo>
                      <a:pt x="83" y="1"/>
                    </a:moveTo>
                    <a:lnTo>
                      <a:pt x="1" y="42"/>
                    </a:lnTo>
                    <a:lnTo>
                      <a:pt x="165" y="391"/>
                    </a:lnTo>
                    <a:cubicBezTo>
                      <a:pt x="185" y="370"/>
                      <a:pt x="226" y="370"/>
                      <a:pt x="247" y="350"/>
                    </a:cubicBezTo>
                    <a:lnTo>
                      <a:pt x="83" y="1"/>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7" name="Google Shape;660;p33"/>
              <p:cNvSpPr/>
              <p:nvPr/>
            </p:nvSpPr>
            <p:spPr>
              <a:xfrm>
                <a:off x="-509674" y="3972941"/>
                <a:ext cx="224258" cy="106006"/>
              </a:xfrm>
              <a:custGeom>
                <a:avLst/>
                <a:gdLst/>
                <a:ahLst/>
                <a:cxnLst/>
                <a:rect l="l" t="t" r="r" b="b"/>
                <a:pathLst>
                  <a:path w="2052" h="970" extrusionOk="0">
                    <a:moveTo>
                      <a:pt x="1943" y="1"/>
                    </a:moveTo>
                    <a:cubicBezTo>
                      <a:pt x="1788" y="1"/>
                      <a:pt x="1396" y="136"/>
                      <a:pt x="965" y="352"/>
                    </a:cubicBezTo>
                    <a:cubicBezTo>
                      <a:pt x="411" y="618"/>
                      <a:pt x="1" y="885"/>
                      <a:pt x="42" y="947"/>
                    </a:cubicBezTo>
                    <a:cubicBezTo>
                      <a:pt x="46" y="962"/>
                      <a:pt x="66" y="970"/>
                      <a:pt x="100" y="970"/>
                    </a:cubicBezTo>
                    <a:cubicBezTo>
                      <a:pt x="245" y="970"/>
                      <a:pt x="639" y="834"/>
                      <a:pt x="1088" y="618"/>
                    </a:cubicBezTo>
                    <a:cubicBezTo>
                      <a:pt x="1641" y="352"/>
                      <a:pt x="2051" y="85"/>
                      <a:pt x="2010" y="24"/>
                    </a:cubicBezTo>
                    <a:cubicBezTo>
                      <a:pt x="2003" y="8"/>
                      <a:pt x="1979" y="1"/>
                      <a:pt x="1943"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8" name="Google Shape;661;p33"/>
              <p:cNvSpPr/>
              <p:nvPr/>
            </p:nvSpPr>
            <p:spPr>
              <a:xfrm>
                <a:off x="-482789" y="3987148"/>
                <a:ext cx="170489" cy="79778"/>
              </a:xfrm>
              <a:custGeom>
                <a:avLst/>
                <a:gdLst/>
                <a:ahLst/>
                <a:cxnLst/>
                <a:rect l="l" t="t" r="r" b="b"/>
                <a:pathLst>
                  <a:path w="1560" h="730" extrusionOk="0">
                    <a:moveTo>
                      <a:pt x="1489" y="1"/>
                    </a:moveTo>
                    <a:cubicBezTo>
                      <a:pt x="1372" y="1"/>
                      <a:pt x="1077" y="111"/>
                      <a:pt x="739" y="263"/>
                    </a:cubicBezTo>
                    <a:cubicBezTo>
                      <a:pt x="308" y="468"/>
                      <a:pt x="1" y="673"/>
                      <a:pt x="21" y="714"/>
                    </a:cubicBezTo>
                    <a:cubicBezTo>
                      <a:pt x="29" y="725"/>
                      <a:pt x="46" y="730"/>
                      <a:pt x="71" y="730"/>
                    </a:cubicBezTo>
                    <a:cubicBezTo>
                      <a:pt x="188" y="730"/>
                      <a:pt x="484" y="620"/>
                      <a:pt x="821" y="468"/>
                    </a:cubicBezTo>
                    <a:cubicBezTo>
                      <a:pt x="1252" y="263"/>
                      <a:pt x="1559" y="58"/>
                      <a:pt x="1539" y="17"/>
                    </a:cubicBezTo>
                    <a:cubicBezTo>
                      <a:pt x="1531" y="6"/>
                      <a:pt x="1515" y="1"/>
                      <a:pt x="1489" y="1"/>
                    </a:cubicBezTo>
                    <a:close/>
                  </a:path>
                </a:pathLst>
              </a:custGeom>
              <a:solidFill>
                <a:srgbClr val="F3A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49" name="Google Shape;662;p33"/>
              <p:cNvSpPr/>
              <p:nvPr/>
            </p:nvSpPr>
            <p:spPr>
              <a:xfrm>
                <a:off x="-473828" y="3991410"/>
                <a:ext cx="152565" cy="72565"/>
              </a:xfrm>
              <a:custGeom>
                <a:avLst/>
                <a:gdLst/>
                <a:ahLst/>
                <a:cxnLst/>
                <a:rect l="l" t="t" r="r" b="b"/>
                <a:pathLst>
                  <a:path w="1396" h="664" extrusionOk="0">
                    <a:moveTo>
                      <a:pt x="1329" y="1"/>
                    </a:moveTo>
                    <a:cubicBezTo>
                      <a:pt x="1223" y="1"/>
                      <a:pt x="953" y="96"/>
                      <a:pt x="657" y="244"/>
                    </a:cubicBezTo>
                    <a:cubicBezTo>
                      <a:pt x="288" y="429"/>
                      <a:pt x="1" y="613"/>
                      <a:pt x="21" y="654"/>
                    </a:cubicBezTo>
                    <a:cubicBezTo>
                      <a:pt x="25" y="661"/>
                      <a:pt x="34" y="664"/>
                      <a:pt x="50" y="664"/>
                    </a:cubicBezTo>
                    <a:cubicBezTo>
                      <a:pt x="141" y="664"/>
                      <a:pt x="425" y="569"/>
                      <a:pt x="739" y="429"/>
                    </a:cubicBezTo>
                    <a:cubicBezTo>
                      <a:pt x="1108" y="244"/>
                      <a:pt x="1395" y="60"/>
                      <a:pt x="1375" y="19"/>
                    </a:cubicBezTo>
                    <a:cubicBezTo>
                      <a:pt x="1371" y="7"/>
                      <a:pt x="1355" y="1"/>
                      <a:pt x="1329"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0" name="Google Shape;663;p33"/>
              <p:cNvSpPr/>
              <p:nvPr/>
            </p:nvSpPr>
            <p:spPr>
              <a:xfrm>
                <a:off x="-507379" y="3923981"/>
                <a:ext cx="233110" cy="136060"/>
              </a:xfrm>
              <a:custGeom>
                <a:avLst/>
                <a:gdLst/>
                <a:ahLst/>
                <a:cxnLst/>
                <a:rect l="l" t="t" r="r" b="b"/>
                <a:pathLst>
                  <a:path w="2133" h="1245" extrusionOk="0">
                    <a:moveTo>
                      <a:pt x="1989" y="0"/>
                    </a:moveTo>
                    <a:lnTo>
                      <a:pt x="0" y="943"/>
                    </a:lnTo>
                    <a:lnTo>
                      <a:pt x="144" y="1230"/>
                    </a:lnTo>
                    <a:cubicBezTo>
                      <a:pt x="157" y="1240"/>
                      <a:pt x="179" y="1245"/>
                      <a:pt x="209" y="1245"/>
                    </a:cubicBezTo>
                    <a:cubicBezTo>
                      <a:pt x="374" y="1245"/>
                      <a:pt x="778" y="1110"/>
                      <a:pt x="1210" y="902"/>
                    </a:cubicBezTo>
                    <a:cubicBezTo>
                      <a:pt x="1723" y="656"/>
                      <a:pt x="2112" y="410"/>
                      <a:pt x="2112" y="308"/>
                    </a:cubicBezTo>
                    <a:lnTo>
                      <a:pt x="2133" y="308"/>
                    </a:lnTo>
                    <a:lnTo>
                      <a:pt x="1989" y="0"/>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1" name="Google Shape;664;p33"/>
              <p:cNvSpPr/>
              <p:nvPr/>
            </p:nvSpPr>
            <p:spPr>
              <a:xfrm>
                <a:off x="-467052" y="3991192"/>
                <a:ext cx="60655" cy="60544"/>
              </a:xfrm>
              <a:custGeom>
                <a:avLst/>
                <a:gdLst/>
                <a:ahLst/>
                <a:cxnLst/>
                <a:rect l="l" t="t" r="r" b="b"/>
                <a:pathLst>
                  <a:path w="555" h="554" extrusionOk="0">
                    <a:moveTo>
                      <a:pt x="349" y="0"/>
                    </a:moveTo>
                    <a:lnTo>
                      <a:pt x="0" y="164"/>
                    </a:lnTo>
                    <a:lnTo>
                      <a:pt x="185" y="554"/>
                    </a:lnTo>
                    <a:cubicBezTo>
                      <a:pt x="288" y="533"/>
                      <a:pt x="411" y="472"/>
                      <a:pt x="554" y="431"/>
                    </a:cubicBezTo>
                    <a:lnTo>
                      <a:pt x="349" y="0"/>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2" name="Google Shape;665;p33"/>
              <p:cNvSpPr/>
              <p:nvPr/>
            </p:nvSpPr>
            <p:spPr>
              <a:xfrm>
                <a:off x="-417764" y="3991192"/>
                <a:ext cx="26994" cy="42621"/>
              </a:xfrm>
              <a:custGeom>
                <a:avLst/>
                <a:gdLst/>
                <a:ahLst/>
                <a:cxnLst/>
                <a:rect l="l" t="t" r="r" b="b"/>
                <a:pathLst>
                  <a:path w="247" h="390" extrusionOk="0">
                    <a:moveTo>
                      <a:pt x="83" y="0"/>
                    </a:moveTo>
                    <a:lnTo>
                      <a:pt x="1" y="41"/>
                    </a:lnTo>
                    <a:lnTo>
                      <a:pt x="165" y="390"/>
                    </a:lnTo>
                    <a:cubicBezTo>
                      <a:pt x="185" y="390"/>
                      <a:pt x="226" y="369"/>
                      <a:pt x="247" y="349"/>
                    </a:cubicBezTo>
                    <a:lnTo>
                      <a:pt x="83" y="0"/>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3" name="Google Shape;666;p33"/>
              <p:cNvSpPr/>
              <p:nvPr/>
            </p:nvSpPr>
            <p:spPr>
              <a:xfrm>
                <a:off x="-509674" y="3922451"/>
                <a:ext cx="224258" cy="106225"/>
              </a:xfrm>
              <a:custGeom>
                <a:avLst/>
                <a:gdLst/>
                <a:ahLst/>
                <a:cxnLst/>
                <a:rect l="l" t="t" r="r" b="b"/>
                <a:pathLst>
                  <a:path w="2052" h="972" extrusionOk="0">
                    <a:moveTo>
                      <a:pt x="1962" y="0"/>
                    </a:moveTo>
                    <a:cubicBezTo>
                      <a:pt x="1821" y="0"/>
                      <a:pt x="1412" y="138"/>
                      <a:pt x="944" y="363"/>
                    </a:cubicBezTo>
                    <a:cubicBezTo>
                      <a:pt x="411" y="609"/>
                      <a:pt x="1" y="875"/>
                      <a:pt x="21" y="957"/>
                    </a:cubicBezTo>
                    <a:cubicBezTo>
                      <a:pt x="28" y="967"/>
                      <a:pt x="45" y="972"/>
                      <a:pt x="71" y="972"/>
                    </a:cubicBezTo>
                    <a:cubicBezTo>
                      <a:pt x="212" y="972"/>
                      <a:pt x="620" y="837"/>
                      <a:pt x="1088" y="629"/>
                    </a:cubicBezTo>
                    <a:cubicBezTo>
                      <a:pt x="1621" y="363"/>
                      <a:pt x="2051" y="96"/>
                      <a:pt x="2010" y="14"/>
                    </a:cubicBezTo>
                    <a:cubicBezTo>
                      <a:pt x="2004" y="5"/>
                      <a:pt x="1987" y="0"/>
                      <a:pt x="1962"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4" name="Google Shape;667;p33"/>
              <p:cNvSpPr/>
              <p:nvPr/>
            </p:nvSpPr>
            <p:spPr>
              <a:xfrm>
                <a:off x="-482789" y="3935674"/>
                <a:ext cx="170489" cy="81964"/>
              </a:xfrm>
              <a:custGeom>
                <a:avLst/>
                <a:gdLst/>
                <a:ahLst/>
                <a:cxnLst/>
                <a:rect l="l" t="t" r="r" b="b"/>
                <a:pathLst>
                  <a:path w="1560" h="750" extrusionOk="0">
                    <a:moveTo>
                      <a:pt x="1479" y="0"/>
                    </a:moveTo>
                    <a:cubicBezTo>
                      <a:pt x="1373" y="0"/>
                      <a:pt x="1074" y="114"/>
                      <a:pt x="719" y="283"/>
                    </a:cubicBezTo>
                    <a:cubicBezTo>
                      <a:pt x="308" y="467"/>
                      <a:pt x="1" y="672"/>
                      <a:pt x="21" y="734"/>
                    </a:cubicBezTo>
                    <a:cubicBezTo>
                      <a:pt x="25" y="745"/>
                      <a:pt x="39" y="750"/>
                      <a:pt x="63" y="750"/>
                    </a:cubicBezTo>
                    <a:cubicBezTo>
                      <a:pt x="173" y="750"/>
                      <a:pt x="483" y="636"/>
                      <a:pt x="821" y="467"/>
                    </a:cubicBezTo>
                    <a:cubicBezTo>
                      <a:pt x="1231" y="283"/>
                      <a:pt x="1559" y="78"/>
                      <a:pt x="1518" y="16"/>
                    </a:cubicBezTo>
                    <a:cubicBezTo>
                      <a:pt x="1515" y="5"/>
                      <a:pt x="1501" y="0"/>
                      <a:pt x="1479" y="0"/>
                    </a:cubicBezTo>
                    <a:close/>
                  </a:path>
                </a:pathLst>
              </a:custGeom>
              <a:solidFill>
                <a:srgbClr val="F3A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5" name="Google Shape;668;p33"/>
              <p:cNvSpPr/>
              <p:nvPr/>
            </p:nvSpPr>
            <p:spPr>
              <a:xfrm>
                <a:off x="-473828" y="3940920"/>
                <a:ext cx="152565" cy="72456"/>
              </a:xfrm>
              <a:custGeom>
                <a:avLst/>
                <a:gdLst/>
                <a:ahLst/>
                <a:cxnLst/>
                <a:rect l="l" t="t" r="r" b="b"/>
                <a:pathLst>
                  <a:path w="1396" h="663" extrusionOk="0">
                    <a:moveTo>
                      <a:pt x="1346" y="0"/>
                    </a:moveTo>
                    <a:cubicBezTo>
                      <a:pt x="1255" y="0"/>
                      <a:pt x="971" y="95"/>
                      <a:pt x="657" y="235"/>
                    </a:cubicBezTo>
                    <a:cubicBezTo>
                      <a:pt x="288" y="419"/>
                      <a:pt x="1" y="604"/>
                      <a:pt x="21" y="645"/>
                    </a:cubicBezTo>
                    <a:cubicBezTo>
                      <a:pt x="25" y="657"/>
                      <a:pt x="41" y="663"/>
                      <a:pt x="67" y="663"/>
                    </a:cubicBezTo>
                    <a:cubicBezTo>
                      <a:pt x="173" y="663"/>
                      <a:pt x="443" y="567"/>
                      <a:pt x="739" y="419"/>
                    </a:cubicBezTo>
                    <a:cubicBezTo>
                      <a:pt x="1108" y="255"/>
                      <a:pt x="1395" y="71"/>
                      <a:pt x="1375" y="9"/>
                    </a:cubicBezTo>
                    <a:cubicBezTo>
                      <a:pt x="1372" y="3"/>
                      <a:pt x="1362" y="0"/>
                      <a:pt x="1346"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6" name="Google Shape;669;p33"/>
              <p:cNvSpPr/>
              <p:nvPr/>
            </p:nvSpPr>
            <p:spPr>
              <a:xfrm>
                <a:off x="-545520" y="3901577"/>
                <a:ext cx="237700" cy="107864"/>
              </a:xfrm>
              <a:custGeom>
                <a:avLst/>
                <a:gdLst/>
                <a:ahLst/>
                <a:cxnLst/>
                <a:rect l="l" t="t" r="r" b="b"/>
                <a:pathLst>
                  <a:path w="2175" h="987" extrusionOk="0">
                    <a:moveTo>
                      <a:pt x="2092" y="0"/>
                    </a:moveTo>
                    <a:lnTo>
                      <a:pt x="1" y="656"/>
                    </a:lnTo>
                    <a:lnTo>
                      <a:pt x="83" y="964"/>
                    </a:lnTo>
                    <a:lnTo>
                      <a:pt x="103" y="964"/>
                    </a:lnTo>
                    <a:cubicBezTo>
                      <a:pt x="119" y="979"/>
                      <a:pt x="160" y="987"/>
                      <a:pt x="221" y="987"/>
                    </a:cubicBezTo>
                    <a:cubicBezTo>
                      <a:pt x="406" y="987"/>
                      <a:pt x="775" y="918"/>
                      <a:pt x="1190" y="779"/>
                    </a:cubicBezTo>
                    <a:cubicBezTo>
                      <a:pt x="1723" y="615"/>
                      <a:pt x="2154" y="410"/>
                      <a:pt x="2174" y="308"/>
                    </a:cubicBezTo>
                    <a:lnTo>
                      <a:pt x="2092" y="0"/>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7" name="Google Shape;670;p33"/>
              <p:cNvSpPr/>
              <p:nvPr/>
            </p:nvSpPr>
            <p:spPr>
              <a:xfrm>
                <a:off x="-505193" y="3948570"/>
                <a:ext cx="56174" cy="58358"/>
              </a:xfrm>
              <a:custGeom>
                <a:avLst/>
                <a:gdLst/>
                <a:ahLst/>
                <a:cxnLst/>
                <a:rect l="l" t="t" r="r" b="b"/>
                <a:pathLst>
                  <a:path w="514" h="534" extrusionOk="0">
                    <a:moveTo>
                      <a:pt x="370" y="1"/>
                    </a:moveTo>
                    <a:lnTo>
                      <a:pt x="1" y="124"/>
                    </a:lnTo>
                    <a:lnTo>
                      <a:pt x="144" y="534"/>
                    </a:lnTo>
                    <a:cubicBezTo>
                      <a:pt x="247" y="513"/>
                      <a:pt x="370" y="472"/>
                      <a:pt x="513" y="452"/>
                    </a:cubicBezTo>
                    <a:lnTo>
                      <a:pt x="370" y="1"/>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8" name="Google Shape;671;p33"/>
              <p:cNvSpPr/>
              <p:nvPr/>
            </p:nvSpPr>
            <p:spPr>
              <a:xfrm>
                <a:off x="-453610" y="3950865"/>
                <a:ext cx="22513" cy="44916"/>
              </a:xfrm>
              <a:custGeom>
                <a:avLst/>
                <a:gdLst/>
                <a:ahLst/>
                <a:cxnLst/>
                <a:rect l="l" t="t" r="r" b="b"/>
                <a:pathLst>
                  <a:path w="206" h="411" extrusionOk="0">
                    <a:moveTo>
                      <a:pt x="82" y="0"/>
                    </a:moveTo>
                    <a:lnTo>
                      <a:pt x="0" y="41"/>
                    </a:lnTo>
                    <a:lnTo>
                      <a:pt x="103" y="410"/>
                    </a:lnTo>
                    <a:cubicBezTo>
                      <a:pt x="144" y="390"/>
                      <a:pt x="165" y="390"/>
                      <a:pt x="206" y="390"/>
                    </a:cubicBezTo>
                    <a:lnTo>
                      <a:pt x="82" y="0"/>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59" name="Google Shape;672;p33"/>
              <p:cNvSpPr/>
              <p:nvPr/>
            </p:nvSpPr>
            <p:spPr>
              <a:xfrm>
                <a:off x="-550000" y="3898080"/>
                <a:ext cx="235405" cy="78467"/>
              </a:xfrm>
              <a:custGeom>
                <a:avLst/>
                <a:gdLst/>
                <a:ahLst/>
                <a:cxnLst/>
                <a:rect l="l" t="t" r="r" b="b"/>
                <a:pathLst>
                  <a:path w="2154" h="718" extrusionOk="0">
                    <a:moveTo>
                      <a:pt x="2018" y="0"/>
                    </a:moveTo>
                    <a:cubicBezTo>
                      <a:pt x="1837" y="0"/>
                      <a:pt x="1470" y="81"/>
                      <a:pt x="1047" y="217"/>
                    </a:cubicBezTo>
                    <a:cubicBezTo>
                      <a:pt x="452" y="401"/>
                      <a:pt x="1" y="606"/>
                      <a:pt x="42" y="688"/>
                    </a:cubicBezTo>
                    <a:cubicBezTo>
                      <a:pt x="47" y="708"/>
                      <a:pt x="79" y="717"/>
                      <a:pt x="134" y="717"/>
                    </a:cubicBezTo>
                    <a:cubicBezTo>
                      <a:pt x="305" y="717"/>
                      <a:pt x="693" y="628"/>
                      <a:pt x="1129" y="504"/>
                    </a:cubicBezTo>
                    <a:cubicBezTo>
                      <a:pt x="1703" y="319"/>
                      <a:pt x="2154" y="114"/>
                      <a:pt x="2133" y="32"/>
                    </a:cubicBezTo>
                    <a:cubicBezTo>
                      <a:pt x="2122" y="11"/>
                      <a:pt x="2082" y="0"/>
                      <a:pt x="2018"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0" name="Google Shape;673;p33"/>
              <p:cNvSpPr/>
              <p:nvPr/>
            </p:nvSpPr>
            <p:spPr>
              <a:xfrm>
                <a:off x="-520821" y="3907915"/>
                <a:ext cx="177155" cy="59123"/>
              </a:xfrm>
              <a:custGeom>
                <a:avLst/>
                <a:gdLst/>
                <a:ahLst/>
                <a:cxnLst/>
                <a:rect l="l" t="t" r="r" b="b"/>
                <a:pathLst>
                  <a:path w="1621" h="541" extrusionOk="0">
                    <a:moveTo>
                      <a:pt x="1517" y="0"/>
                    </a:moveTo>
                    <a:cubicBezTo>
                      <a:pt x="1382" y="0"/>
                      <a:pt x="1098" y="62"/>
                      <a:pt x="780" y="168"/>
                    </a:cubicBezTo>
                    <a:cubicBezTo>
                      <a:pt x="349" y="311"/>
                      <a:pt x="0" y="475"/>
                      <a:pt x="21" y="516"/>
                    </a:cubicBezTo>
                    <a:cubicBezTo>
                      <a:pt x="26" y="533"/>
                      <a:pt x="57" y="540"/>
                      <a:pt x="107" y="540"/>
                    </a:cubicBezTo>
                    <a:cubicBezTo>
                      <a:pt x="244" y="540"/>
                      <a:pt x="526" y="483"/>
                      <a:pt x="841" y="393"/>
                    </a:cubicBezTo>
                    <a:cubicBezTo>
                      <a:pt x="1292" y="250"/>
                      <a:pt x="1620" y="86"/>
                      <a:pt x="1600" y="24"/>
                    </a:cubicBezTo>
                    <a:cubicBezTo>
                      <a:pt x="1594" y="8"/>
                      <a:pt x="1565" y="0"/>
                      <a:pt x="1517" y="0"/>
                    </a:cubicBezTo>
                    <a:close/>
                  </a:path>
                </a:pathLst>
              </a:custGeom>
              <a:solidFill>
                <a:srgbClr val="F3A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1" name="Google Shape;674;p33"/>
              <p:cNvSpPr/>
              <p:nvPr/>
            </p:nvSpPr>
            <p:spPr>
              <a:xfrm>
                <a:off x="-511859" y="3912396"/>
                <a:ext cx="161418" cy="53659"/>
              </a:xfrm>
              <a:custGeom>
                <a:avLst/>
                <a:gdLst/>
                <a:ahLst/>
                <a:cxnLst/>
                <a:rect l="l" t="t" r="r" b="b"/>
                <a:pathLst>
                  <a:path w="1477" h="491" extrusionOk="0">
                    <a:moveTo>
                      <a:pt x="1378" y="0"/>
                    </a:moveTo>
                    <a:cubicBezTo>
                      <a:pt x="1254" y="0"/>
                      <a:pt x="998" y="57"/>
                      <a:pt x="698" y="147"/>
                    </a:cubicBezTo>
                    <a:cubicBezTo>
                      <a:pt x="308" y="270"/>
                      <a:pt x="0" y="414"/>
                      <a:pt x="21" y="475"/>
                    </a:cubicBezTo>
                    <a:cubicBezTo>
                      <a:pt x="26" y="486"/>
                      <a:pt x="50" y="491"/>
                      <a:pt x="90" y="491"/>
                    </a:cubicBezTo>
                    <a:cubicBezTo>
                      <a:pt x="209" y="491"/>
                      <a:pt x="467" y="445"/>
                      <a:pt x="759" y="352"/>
                    </a:cubicBezTo>
                    <a:cubicBezTo>
                      <a:pt x="1169" y="229"/>
                      <a:pt x="1477" y="86"/>
                      <a:pt x="1456" y="24"/>
                    </a:cubicBezTo>
                    <a:cubicBezTo>
                      <a:pt x="1451" y="8"/>
                      <a:pt x="1423" y="0"/>
                      <a:pt x="1378"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2" name="Google Shape;675;p33"/>
              <p:cNvSpPr/>
              <p:nvPr/>
            </p:nvSpPr>
            <p:spPr>
              <a:xfrm>
                <a:off x="-511859" y="3791744"/>
                <a:ext cx="213001" cy="173107"/>
              </a:xfrm>
              <a:custGeom>
                <a:avLst/>
                <a:gdLst/>
                <a:ahLst/>
                <a:cxnLst/>
                <a:rect l="l" t="t" r="r" b="b"/>
                <a:pathLst>
                  <a:path w="1949" h="1584" extrusionOk="0">
                    <a:moveTo>
                      <a:pt x="1743" y="0"/>
                    </a:moveTo>
                    <a:lnTo>
                      <a:pt x="0" y="1313"/>
                    </a:lnTo>
                    <a:lnTo>
                      <a:pt x="205" y="1579"/>
                    </a:lnTo>
                    <a:cubicBezTo>
                      <a:pt x="211" y="1582"/>
                      <a:pt x="219" y="1584"/>
                      <a:pt x="229" y="1584"/>
                    </a:cubicBezTo>
                    <a:cubicBezTo>
                      <a:pt x="351" y="1584"/>
                      <a:pt x="751" y="1350"/>
                      <a:pt x="1169" y="1046"/>
                    </a:cubicBezTo>
                    <a:cubicBezTo>
                      <a:pt x="1620" y="698"/>
                      <a:pt x="1948" y="349"/>
                      <a:pt x="1948" y="267"/>
                    </a:cubicBezTo>
                    <a:lnTo>
                      <a:pt x="1743" y="0"/>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3" name="Google Shape;676;p33"/>
              <p:cNvSpPr/>
              <p:nvPr/>
            </p:nvSpPr>
            <p:spPr>
              <a:xfrm>
                <a:off x="-476013" y="3885840"/>
                <a:ext cx="62840" cy="62839"/>
              </a:xfrm>
              <a:custGeom>
                <a:avLst/>
                <a:gdLst/>
                <a:ahLst/>
                <a:cxnLst/>
                <a:rect l="l" t="t" r="r" b="b"/>
                <a:pathLst>
                  <a:path w="575" h="575" extrusionOk="0">
                    <a:moveTo>
                      <a:pt x="308" y="1"/>
                    </a:moveTo>
                    <a:lnTo>
                      <a:pt x="0" y="226"/>
                    </a:lnTo>
                    <a:lnTo>
                      <a:pt x="267" y="575"/>
                    </a:lnTo>
                    <a:cubicBezTo>
                      <a:pt x="349" y="513"/>
                      <a:pt x="472" y="452"/>
                      <a:pt x="575" y="370"/>
                    </a:cubicBezTo>
                    <a:lnTo>
                      <a:pt x="308" y="1"/>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4" name="Google Shape;677;p33"/>
              <p:cNvSpPr/>
              <p:nvPr/>
            </p:nvSpPr>
            <p:spPr>
              <a:xfrm>
                <a:off x="-431206" y="3881359"/>
                <a:ext cx="33770" cy="40435"/>
              </a:xfrm>
              <a:custGeom>
                <a:avLst/>
                <a:gdLst/>
                <a:ahLst/>
                <a:cxnLst/>
                <a:rect l="l" t="t" r="r" b="b"/>
                <a:pathLst>
                  <a:path w="309" h="370" extrusionOk="0">
                    <a:moveTo>
                      <a:pt x="62" y="1"/>
                    </a:moveTo>
                    <a:lnTo>
                      <a:pt x="1" y="62"/>
                    </a:lnTo>
                    <a:lnTo>
                      <a:pt x="226" y="370"/>
                    </a:lnTo>
                    <a:lnTo>
                      <a:pt x="308" y="308"/>
                    </a:lnTo>
                    <a:lnTo>
                      <a:pt x="62" y="1"/>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5" name="Google Shape;678;p33"/>
              <p:cNvSpPr/>
              <p:nvPr/>
            </p:nvSpPr>
            <p:spPr>
              <a:xfrm>
                <a:off x="-516340" y="3790651"/>
                <a:ext cx="201745" cy="145677"/>
              </a:xfrm>
              <a:custGeom>
                <a:avLst/>
                <a:gdLst/>
                <a:ahLst/>
                <a:cxnLst/>
                <a:rect l="l" t="t" r="r" b="b"/>
                <a:pathLst>
                  <a:path w="1846" h="1333" extrusionOk="0">
                    <a:moveTo>
                      <a:pt x="1757" y="0"/>
                    </a:moveTo>
                    <a:cubicBezTo>
                      <a:pt x="1648" y="0"/>
                      <a:pt x="1258" y="215"/>
                      <a:pt x="821" y="544"/>
                    </a:cubicBezTo>
                    <a:cubicBezTo>
                      <a:pt x="349" y="913"/>
                      <a:pt x="0" y="1261"/>
                      <a:pt x="41" y="1323"/>
                    </a:cubicBezTo>
                    <a:cubicBezTo>
                      <a:pt x="48" y="1329"/>
                      <a:pt x="58" y="1332"/>
                      <a:pt x="72" y="1332"/>
                    </a:cubicBezTo>
                    <a:cubicBezTo>
                      <a:pt x="193" y="1332"/>
                      <a:pt x="582" y="1102"/>
                      <a:pt x="1005" y="790"/>
                    </a:cubicBezTo>
                    <a:cubicBezTo>
                      <a:pt x="1497" y="421"/>
                      <a:pt x="1846" y="72"/>
                      <a:pt x="1784" y="10"/>
                    </a:cubicBezTo>
                    <a:cubicBezTo>
                      <a:pt x="1780" y="4"/>
                      <a:pt x="1770" y="0"/>
                      <a:pt x="1757"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6" name="Google Shape;679;p33"/>
              <p:cNvSpPr/>
              <p:nvPr/>
            </p:nvSpPr>
            <p:spPr>
              <a:xfrm>
                <a:off x="-491751" y="3809011"/>
                <a:ext cx="152565" cy="111143"/>
              </a:xfrm>
              <a:custGeom>
                <a:avLst/>
                <a:gdLst/>
                <a:ahLst/>
                <a:cxnLst/>
                <a:rect l="l" t="t" r="r" b="b"/>
                <a:pathLst>
                  <a:path w="1396" h="1017" extrusionOk="0">
                    <a:moveTo>
                      <a:pt x="1333" y="0"/>
                    </a:moveTo>
                    <a:cubicBezTo>
                      <a:pt x="1246" y="0"/>
                      <a:pt x="950" y="159"/>
                      <a:pt x="637" y="417"/>
                    </a:cubicBezTo>
                    <a:cubicBezTo>
                      <a:pt x="267" y="683"/>
                      <a:pt x="1" y="950"/>
                      <a:pt x="42" y="1011"/>
                    </a:cubicBezTo>
                    <a:cubicBezTo>
                      <a:pt x="44" y="1015"/>
                      <a:pt x="48" y="1017"/>
                      <a:pt x="56" y="1017"/>
                    </a:cubicBezTo>
                    <a:cubicBezTo>
                      <a:pt x="124" y="1017"/>
                      <a:pt x="425" y="843"/>
                      <a:pt x="760" y="601"/>
                    </a:cubicBezTo>
                    <a:cubicBezTo>
                      <a:pt x="1129" y="314"/>
                      <a:pt x="1395" y="48"/>
                      <a:pt x="1354" y="6"/>
                    </a:cubicBezTo>
                    <a:cubicBezTo>
                      <a:pt x="1350" y="2"/>
                      <a:pt x="1343" y="0"/>
                      <a:pt x="1333" y="0"/>
                    </a:cubicBezTo>
                    <a:close/>
                  </a:path>
                </a:pathLst>
              </a:custGeom>
              <a:solidFill>
                <a:srgbClr val="F3A43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7" name="Google Shape;680;p33"/>
              <p:cNvSpPr/>
              <p:nvPr/>
            </p:nvSpPr>
            <p:spPr>
              <a:xfrm>
                <a:off x="-482789" y="3815678"/>
                <a:ext cx="136828" cy="100105"/>
              </a:xfrm>
              <a:custGeom>
                <a:avLst/>
                <a:gdLst/>
                <a:ahLst/>
                <a:cxnLst/>
                <a:rect l="l" t="t" r="r" b="b"/>
                <a:pathLst>
                  <a:path w="1252" h="916" extrusionOk="0">
                    <a:moveTo>
                      <a:pt x="1195" y="1"/>
                    </a:moveTo>
                    <a:cubicBezTo>
                      <a:pt x="1126" y="1"/>
                      <a:pt x="849" y="155"/>
                      <a:pt x="555" y="376"/>
                    </a:cubicBezTo>
                    <a:cubicBezTo>
                      <a:pt x="226" y="622"/>
                      <a:pt x="1" y="848"/>
                      <a:pt x="21" y="909"/>
                    </a:cubicBezTo>
                    <a:cubicBezTo>
                      <a:pt x="26" y="913"/>
                      <a:pt x="33" y="915"/>
                      <a:pt x="42" y="915"/>
                    </a:cubicBezTo>
                    <a:cubicBezTo>
                      <a:pt x="122" y="915"/>
                      <a:pt x="383" y="761"/>
                      <a:pt x="678" y="540"/>
                    </a:cubicBezTo>
                    <a:cubicBezTo>
                      <a:pt x="1006" y="294"/>
                      <a:pt x="1252" y="48"/>
                      <a:pt x="1211" y="7"/>
                    </a:cubicBezTo>
                    <a:cubicBezTo>
                      <a:pt x="1209" y="3"/>
                      <a:pt x="1203" y="1"/>
                      <a:pt x="1195"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8" name="Google Shape;681;p33"/>
              <p:cNvSpPr/>
              <p:nvPr/>
            </p:nvSpPr>
            <p:spPr>
              <a:xfrm>
                <a:off x="-742672" y="4087582"/>
                <a:ext cx="502067" cy="298129"/>
              </a:xfrm>
              <a:custGeom>
                <a:avLst/>
                <a:gdLst/>
                <a:ahLst/>
                <a:cxnLst/>
                <a:rect l="l" t="t" r="r" b="b"/>
                <a:pathLst>
                  <a:path w="4594" h="2728" extrusionOk="0">
                    <a:moveTo>
                      <a:pt x="4306" y="0"/>
                    </a:moveTo>
                    <a:lnTo>
                      <a:pt x="0" y="595"/>
                    </a:lnTo>
                    <a:lnTo>
                      <a:pt x="287" y="2727"/>
                    </a:lnTo>
                    <a:lnTo>
                      <a:pt x="4593" y="2132"/>
                    </a:lnTo>
                    <a:lnTo>
                      <a:pt x="4306" y="0"/>
                    </a:lnTo>
                    <a:close/>
                  </a:path>
                </a:pathLst>
              </a:custGeom>
              <a:solidFill>
                <a:srgbClr val="82A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69" name="Google Shape;682;p33"/>
              <p:cNvSpPr/>
              <p:nvPr/>
            </p:nvSpPr>
            <p:spPr>
              <a:xfrm>
                <a:off x="-711307" y="4118947"/>
                <a:ext cx="443817" cy="235400"/>
              </a:xfrm>
              <a:custGeom>
                <a:avLst/>
                <a:gdLst/>
                <a:ahLst/>
                <a:cxnLst/>
                <a:rect l="l" t="t" r="r" b="b"/>
                <a:pathLst>
                  <a:path w="4061" h="2154" extrusionOk="0">
                    <a:moveTo>
                      <a:pt x="3240" y="0"/>
                    </a:moveTo>
                    <a:lnTo>
                      <a:pt x="554" y="349"/>
                    </a:lnTo>
                    <a:cubicBezTo>
                      <a:pt x="595" y="656"/>
                      <a:pt x="349" y="943"/>
                      <a:pt x="0" y="1005"/>
                    </a:cubicBezTo>
                    <a:lnTo>
                      <a:pt x="103" y="1722"/>
                    </a:lnTo>
                    <a:cubicBezTo>
                      <a:pt x="136" y="1719"/>
                      <a:pt x="167" y="1717"/>
                      <a:pt x="199" y="1717"/>
                    </a:cubicBezTo>
                    <a:cubicBezTo>
                      <a:pt x="503" y="1717"/>
                      <a:pt x="744" y="1893"/>
                      <a:pt x="800" y="2153"/>
                    </a:cubicBezTo>
                    <a:lnTo>
                      <a:pt x="3486" y="1784"/>
                    </a:lnTo>
                    <a:cubicBezTo>
                      <a:pt x="3445" y="1476"/>
                      <a:pt x="3712" y="1210"/>
                      <a:pt x="4060" y="1148"/>
                    </a:cubicBezTo>
                    <a:lnTo>
                      <a:pt x="3978" y="451"/>
                    </a:lnTo>
                    <a:cubicBezTo>
                      <a:pt x="3947" y="455"/>
                      <a:pt x="3915" y="456"/>
                      <a:pt x="3884" y="456"/>
                    </a:cubicBezTo>
                    <a:cubicBezTo>
                      <a:pt x="3555" y="456"/>
                      <a:pt x="3278" y="263"/>
                      <a:pt x="3240" y="0"/>
                    </a:cubicBezTo>
                    <a:close/>
                  </a:path>
                </a:pathLst>
              </a:custGeom>
              <a:solidFill>
                <a:srgbClr val="738E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0" name="Google Shape;683;p33"/>
              <p:cNvSpPr/>
              <p:nvPr/>
            </p:nvSpPr>
            <p:spPr>
              <a:xfrm>
                <a:off x="-583551" y="4158290"/>
                <a:ext cx="170379" cy="158791"/>
              </a:xfrm>
              <a:custGeom>
                <a:avLst/>
                <a:gdLst/>
                <a:ahLst/>
                <a:cxnLst/>
                <a:rect l="l" t="t" r="r" b="b"/>
                <a:pathLst>
                  <a:path w="1559" h="1453" extrusionOk="0">
                    <a:moveTo>
                      <a:pt x="788" y="1"/>
                    </a:moveTo>
                    <a:cubicBezTo>
                      <a:pt x="751" y="1"/>
                      <a:pt x="714" y="4"/>
                      <a:pt x="677" y="9"/>
                    </a:cubicBezTo>
                    <a:cubicBezTo>
                      <a:pt x="287" y="50"/>
                      <a:pt x="0" y="419"/>
                      <a:pt x="62" y="829"/>
                    </a:cubicBezTo>
                    <a:cubicBezTo>
                      <a:pt x="99" y="1183"/>
                      <a:pt x="407" y="1453"/>
                      <a:pt x="771" y="1453"/>
                    </a:cubicBezTo>
                    <a:cubicBezTo>
                      <a:pt x="807" y="1453"/>
                      <a:pt x="845" y="1450"/>
                      <a:pt x="882" y="1444"/>
                    </a:cubicBezTo>
                    <a:cubicBezTo>
                      <a:pt x="1271" y="1383"/>
                      <a:pt x="1559" y="1014"/>
                      <a:pt x="1497" y="624"/>
                    </a:cubicBezTo>
                    <a:cubicBezTo>
                      <a:pt x="1460" y="270"/>
                      <a:pt x="1152" y="1"/>
                      <a:pt x="788" y="1"/>
                    </a:cubicBezTo>
                    <a:close/>
                  </a:path>
                </a:pathLst>
              </a:custGeom>
              <a:solidFill>
                <a:srgbClr val="82A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1" name="Google Shape;684;p33"/>
              <p:cNvSpPr/>
              <p:nvPr/>
            </p:nvSpPr>
            <p:spPr>
              <a:xfrm>
                <a:off x="-776332" y="4058403"/>
                <a:ext cx="497586" cy="448287"/>
              </a:xfrm>
              <a:custGeom>
                <a:avLst/>
                <a:gdLst/>
                <a:ahLst/>
                <a:cxnLst/>
                <a:rect l="l" t="t" r="r" b="b"/>
                <a:pathLst>
                  <a:path w="4553" h="4102" extrusionOk="0">
                    <a:moveTo>
                      <a:pt x="3323" y="0"/>
                    </a:moveTo>
                    <a:lnTo>
                      <a:pt x="1" y="2461"/>
                    </a:lnTo>
                    <a:lnTo>
                      <a:pt x="1231" y="4101"/>
                    </a:lnTo>
                    <a:lnTo>
                      <a:pt x="4553" y="1641"/>
                    </a:lnTo>
                    <a:lnTo>
                      <a:pt x="3323" y="0"/>
                    </a:lnTo>
                    <a:close/>
                  </a:path>
                </a:pathLst>
              </a:custGeom>
              <a:solidFill>
                <a:srgbClr val="82A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2" name="Google Shape;685;p33"/>
              <p:cNvSpPr/>
              <p:nvPr/>
            </p:nvSpPr>
            <p:spPr>
              <a:xfrm>
                <a:off x="-713602" y="4123428"/>
                <a:ext cx="376605" cy="318238"/>
              </a:xfrm>
              <a:custGeom>
                <a:avLst/>
                <a:gdLst/>
                <a:ahLst/>
                <a:cxnLst/>
                <a:rect l="l" t="t" r="r" b="b"/>
                <a:pathLst>
                  <a:path w="3446" h="2912" extrusionOk="0">
                    <a:moveTo>
                      <a:pt x="2236" y="0"/>
                    </a:moveTo>
                    <a:lnTo>
                      <a:pt x="165" y="1517"/>
                    </a:lnTo>
                    <a:cubicBezTo>
                      <a:pt x="350" y="1763"/>
                      <a:pt x="268" y="2112"/>
                      <a:pt x="1" y="2317"/>
                    </a:cubicBezTo>
                    <a:lnTo>
                      <a:pt x="411" y="2871"/>
                    </a:lnTo>
                    <a:cubicBezTo>
                      <a:pt x="534" y="2786"/>
                      <a:pt x="670" y="2744"/>
                      <a:pt x="799" y="2744"/>
                    </a:cubicBezTo>
                    <a:cubicBezTo>
                      <a:pt x="949" y="2744"/>
                      <a:pt x="1091" y="2801"/>
                      <a:pt x="1190" y="2912"/>
                    </a:cubicBezTo>
                    <a:lnTo>
                      <a:pt x="3261" y="1374"/>
                    </a:lnTo>
                    <a:cubicBezTo>
                      <a:pt x="3097" y="1128"/>
                      <a:pt x="3179" y="779"/>
                      <a:pt x="3446" y="574"/>
                    </a:cubicBezTo>
                    <a:lnTo>
                      <a:pt x="3056" y="41"/>
                    </a:lnTo>
                    <a:cubicBezTo>
                      <a:pt x="2923" y="136"/>
                      <a:pt x="2772" y="183"/>
                      <a:pt x="2632" y="183"/>
                    </a:cubicBezTo>
                    <a:cubicBezTo>
                      <a:pt x="2471" y="183"/>
                      <a:pt x="2324" y="121"/>
                      <a:pt x="2236" y="0"/>
                    </a:cubicBezTo>
                    <a:close/>
                  </a:path>
                </a:pathLst>
              </a:custGeom>
              <a:solidFill>
                <a:srgbClr val="738E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3" name="Google Shape;686;p33"/>
              <p:cNvSpPr/>
              <p:nvPr/>
            </p:nvSpPr>
            <p:spPr>
              <a:xfrm>
                <a:off x="-617211" y="4210638"/>
                <a:ext cx="170379" cy="151797"/>
              </a:xfrm>
              <a:custGeom>
                <a:avLst/>
                <a:gdLst/>
                <a:ahLst/>
                <a:cxnLst/>
                <a:rect l="l" t="t" r="r" b="b"/>
                <a:pathLst>
                  <a:path w="1559" h="1389" extrusionOk="0">
                    <a:moveTo>
                      <a:pt x="777" y="1"/>
                    </a:moveTo>
                    <a:cubicBezTo>
                      <a:pt x="635" y="1"/>
                      <a:pt x="493" y="47"/>
                      <a:pt x="370" y="145"/>
                    </a:cubicBezTo>
                    <a:cubicBezTo>
                      <a:pt x="62" y="371"/>
                      <a:pt x="1" y="801"/>
                      <a:pt x="226" y="1109"/>
                    </a:cubicBezTo>
                    <a:cubicBezTo>
                      <a:pt x="361" y="1292"/>
                      <a:pt x="568" y="1388"/>
                      <a:pt x="778" y="1388"/>
                    </a:cubicBezTo>
                    <a:cubicBezTo>
                      <a:pt x="921" y="1388"/>
                      <a:pt x="1065" y="1344"/>
                      <a:pt x="1190" y="1253"/>
                    </a:cubicBezTo>
                    <a:cubicBezTo>
                      <a:pt x="1497" y="1027"/>
                      <a:pt x="1559" y="596"/>
                      <a:pt x="1333" y="289"/>
                    </a:cubicBezTo>
                    <a:cubicBezTo>
                      <a:pt x="1198" y="104"/>
                      <a:pt x="989" y="1"/>
                      <a:pt x="777" y="1"/>
                    </a:cubicBezTo>
                    <a:close/>
                  </a:path>
                </a:pathLst>
              </a:custGeom>
              <a:solidFill>
                <a:srgbClr val="82A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4" name="Google Shape;687;p33"/>
              <p:cNvSpPr/>
              <p:nvPr/>
            </p:nvSpPr>
            <p:spPr>
              <a:xfrm>
                <a:off x="-611419" y="4090423"/>
                <a:ext cx="161418" cy="95187"/>
              </a:xfrm>
              <a:custGeom>
                <a:avLst/>
                <a:gdLst/>
                <a:ahLst/>
                <a:cxnLst/>
                <a:rect l="l" t="t" r="r" b="b"/>
                <a:pathLst>
                  <a:path w="1477" h="871" extrusionOk="0">
                    <a:moveTo>
                      <a:pt x="1412" y="1"/>
                    </a:moveTo>
                    <a:cubicBezTo>
                      <a:pt x="1402" y="1"/>
                      <a:pt x="1392" y="6"/>
                      <a:pt x="1383" y="15"/>
                    </a:cubicBezTo>
                    <a:cubicBezTo>
                      <a:pt x="1362" y="77"/>
                      <a:pt x="1383" y="138"/>
                      <a:pt x="1342" y="241"/>
                    </a:cubicBezTo>
                    <a:cubicBezTo>
                      <a:pt x="1280" y="343"/>
                      <a:pt x="1239" y="507"/>
                      <a:pt x="993" y="548"/>
                    </a:cubicBezTo>
                    <a:cubicBezTo>
                      <a:pt x="985" y="549"/>
                      <a:pt x="977" y="549"/>
                      <a:pt x="968" y="549"/>
                    </a:cubicBezTo>
                    <a:cubicBezTo>
                      <a:pt x="750" y="549"/>
                      <a:pt x="516" y="299"/>
                      <a:pt x="358" y="220"/>
                    </a:cubicBezTo>
                    <a:cubicBezTo>
                      <a:pt x="313" y="197"/>
                      <a:pt x="270" y="189"/>
                      <a:pt x="233" y="189"/>
                    </a:cubicBezTo>
                    <a:cubicBezTo>
                      <a:pt x="170" y="189"/>
                      <a:pt x="125" y="215"/>
                      <a:pt x="112" y="241"/>
                    </a:cubicBezTo>
                    <a:cubicBezTo>
                      <a:pt x="0" y="463"/>
                      <a:pt x="627" y="870"/>
                      <a:pt x="1006" y="870"/>
                    </a:cubicBezTo>
                    <a:cubicBezTo>
                      <a:pt x="1046" y="870"/>
                      <a:pt x="1083" y="866"/>
                      <a:pt x="1116" y="856"/>
                    </a:cubicBezTo>
                    <a:cubicBezTo>
                      <a:pt x="1383" y="774"/>
                      <a:pt x="1424" y="302"/>
                      <a:pt x="1444" y="220"/>
                    </a:cubicBezTo>
                    <a:cubicBezTo>
                      <a:pt x="1476" y="61"/>
                      <a:pt x="1446" y="1"/>
                      <a:pt x="1412" y="1"/>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5" name="Google Shape;688;p33"/>
              <p:cNvSpPr/>
              <p:nvPr/>
            </p:nvSpPr>
            <p:spPr>
              <a:xfrm>
                <a:off x="32605" y="4056435"/>
                <a:ext cx="181636" cy="165348"/>
              </a:xfrm>
              <a:custGeom>
                <a:avLst/>
                <a:gdLst/>
                <a:ahLst/>
                <a:cxnLst/>
                <a:rect l="l" t="t" r="r" b="b"/>
                <a:pathLst>
                  <a:path w="1662" h="1513" extrusionOk="0">
                    <a:moveTo>
                      <a:pt x="839" y="0"/>
                    </a:moveTo>
                    <a:cubicBezTo>
                      <a:pt x="650" y="0"/>
                      <a:pt x="460" y="72"/>
                      <a:pt x="309" y="224"/>
                    </a:cubicBezTo>
                    <a:cubicBezTo>
                      <a:pt x="1" y="511"/>
                      <a:pt x="1" y="982"/>
                      <a:pt x="288" y="1290"/>
                    </a:cubicBezTo>
                    <a:cubicBezTo>
                      <a:pt x="434" y="1436"/>
                      <a:pt x="633" y="1513"/>
                      <a:pt x="831" y="1513"/>
                    </a:cubicBezTo>
                    <a:cubicBezTo>
                      <a:pt x="1023" y="1513"/>
                      <a:pt x="1213" y="1441"/>
                      <a:pt x="1354" y="1290"/>
                    </a:cubicBezTo>
                    <a:cubicBezTo>
                      <a:pt x="1662" y="1003"/>
                      <a:pt x="1662" y="531"/>
                      <a:pt x="1375" y="224"/>
                    </a:cubicBezTo>
                    <a:cubicBezTo>
                      <a:pt x="1229" y="78"/>
                      <a:pt x="1035" y="0"/>
                      <a:pt x="839" y="0"/>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6" name="Google Shape;689;p33"/>
              <p:cNvSpPr/>
              <p:nvPr/>
            </p:nvSpPr>
            <p:spPr>
              <a:xfrm>
                <a:off x="37086" y="4060588"/>
                <a:ext cx="172674" cy="156168"/>
              </a:xfrm>
              <a:custGeom>
                <a:avLst/>
                <a:gdLst/>
                <a:ahLst/>
                <a:cxnLst/>
                <a:rect l="l" t="t" r="r" b="b"/>
                <a:pathLst>
                  <a:path w="1580" h="1429" extrusionOk="0">
                    <a:moveTo>
                      <a:pt x="781" y="1"/>
                    </a:moveTo>
                    <a:cubicBezTo>
                      <a:pt x="603" y="1"/>
                      <a:pt x="426" y="68"/>
                      <a:pt x="288" y="206"/>
                    </a:cubicBezTo>
                    <a:cubicBezTo>
                      <a:pt x="21" y="473"/>
                      <a:pt x="1" y="924"/>
                      <a:pt x="288" y="1211"/>
                    </a:cubicBezTo>
                    <a:cubicBezTo>
                      <a:pt x="424" y="1357"/>
                      <a:pt x="607" y="1429"/>
                      <a:pt x="793" y="1429"/>
                    </a:cubicBezTo>
                    <a:cubicBezTo>
                      <a:pt x="971" y="1429"/>
                      <a:pt x="1152" y="1362"/>
                      <a:pt x="1293" y="1231"/>
                    </a:cubicBezTo>
                    <a:cubicBezTo>
                      <a:pt x="1580" y="965"/>
                      <a:pt x="1580" y="514"/>
                      <a:pt x="1313" y="227"/>
                    </a:cubicBezTo>
                    <a:cubicBezTo>
                      <a:pt x="1165" y="78"/>
                      <a:pt x="972" y="1"/>
                      <a:pt x="781"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7" name="Google Shape;690;p33"/>
              <p:cNvSpPr/>
              <p:nvPr/>
            </p:nvSpPr>
            <p:spPr>
              <a:xfrm>
                <a:off x="55009" y="4077746"/>
                <a:ext cx="136828" cy="122836"/>
              </a:xfrm>
              <a:custGeom>
                <a:avLst/>
                <a:gdLst/>
                <a:ahLst/>
                <a:cxnLst/>
                <a:rect l="l" t="t" r="r" b="b"/>
                <a:pathLst>
                  <a:path w="1252" h="1124" extrusionOk="0">
                    <a:moveTo>
                      <a:pt x="634" y="0"/>
                    </a:moveTo>
                    <a:cubicBezTo>
                      <a:pt x="497" y="0"/>
                      <a:pt x="357" y="51"/>
                      <a:pt x="247" y="152"/>
                    </a:cubicBezTo>
                    <a:cubicBezTo>
                      <a:pt x="21" y="377"/>
                      <a:pt x="1" y="726"/>
                      <a:pt x="227" y="951"/>
                    </a:cubicBezTo>
                    <a:cubicBezTo>
                      <a:pt x="332" y="1067"/>
                      <a:pt x="479" y="1123"/>
                      <a:pt x="629" y="1123"/>
                    </a:cubicBezTo>
                    <a:cubicBezTo>
                      <a:pt x="772" y="1123"/>
                      <a:pt x="916" y="1072"/>
                      <a:pt x="1026" y="972"/>
                    </a:cubicBezTo>
                    <a:cubicBezTo>
                      <a:pt x="1252" y="746"/>
                      <a:pt x="1252" y="398"/>
                      <a:pt x="1026" y="172"/>
                    </a:cubicBezTo>
                    <a:cubicBezTo>
                      <a:pt x="921" y="57"/>
                      <a:pt x="779" y="0"/>
                      <a:pt x="634"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8" name="Google Shape;691;p33"/>
              <p:cNvSpPr/>
              <p:nvPr/>
            </p:nvSpPr>
            <p:spPr>
              <a:xfrm>
                <a:off x="59599" y="4081899"/>
                <a:ext cx="132238" cy="117809"/>
              </a:xfrm>
              <a:custGeom>
                <a:avLst/>
                <a:gdLst/>
                <a:ahLst/>
                <a:cxnLst/>
                <a:rect l="l" t="t" r="r" b="b"/>
                <a:pathLst>
                  <a:path w="1210" h="1078" extrusionOk="0">
                    <a:moveTo>
                      <a:pt x="613" y="1"/>
                    </a:moveTo>
                    <a:cubicBezTo>
                      <a:pt x="477" y="1"/>
                      <a:pt x="338" y="52"/>
                      <a:pt x="226" y="155"/>
                    </a:cubicBezTo>
                    <a:cubicBezTo>
                      <a:pt x="21" y="360"/>
                      <a:pt x="0" y="688"/>
                      <a:pt x="205" y="913"/>
                    </a:cubicBezTo>
                    <a:cubicBezTo>
                      <a:pt x="323" y="1021"/>
                      <a:pt x="470" y="1078"/>
                      <a:pt x="615" y="1078"/>
                    </a:cubicBezTo>
                    <a:cubicBezTo>
                      <a:pt x="747" y="1078"/>
                      <a:pt x="877" y="1031"/>
                      <a:pt x="984" y="934"/>
                    </a:cubicBezTo>
                    <a:cubicBezTo>
                      <a:pt x="1189" y="729"/>
                      <a:pt x="1210" y="380"/>
                      <a:pt x="984" y="155"/>
                    </a:cubicBezTo>
                    <a:cubicBezTo>
                      <a:pt x="882" y="52"/>
                      <a:pt x="748" y="1"/>
                      <a:pt x="613" y="1"/>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79" name="Google Shape;692;p33"/>
              <p:cNvSpPr/>
              <p:nvPr/>
            </p:nvSpPr>
            <p:spPr>
              <a:xfrm>
                <a:off x="93149" y="4107691"/>
                <a:ext cx="60655" cy="65134"/>
              </a:xfrm>
              <a:custGeom>
                <a:avLst/>
                <a:gdLst/>
                <a:ahLst/>
                <a:cxnLst/>
                <a:rect l="l" t="t" r="r" b="b"/>
                <a:pathLst>
                  <a:path w="555" h="596" extrusionOk="0">
                    <a:moveTo>
                      <a:pt x="62" y="1"/>
                    </a:moveTo>
                    <a:lnTo>
                      <a:pt x="1" y="62"/>
                    </a:lnTo>
                    <a:lnTo>
                      <a:pt x="62" y="124"/>
                    </a:lnTo>
                    <a:cubicBezTo>
                      <a:pt x="1" y="206"/>
                      <a:pt x="21" y="288"/>
                      <a:pt x="62" y="329"/>
                    </a:cubicBezTo>
                    <a:cubicBezTo>
                      <a:pt x="96" y="363"/>
                      <a:pt x="136" y="378"/>
                      <a:pt x="179" y="378"/>
                    </a:cubicBezTo>
                    <a:cubicBezTo>
                      <a:pt x="214" y="378"/>
                      <a:pt x="251" y="368"/>
                      <a:pt x="288" y="349"/>
                    </a:cubicBezTo>
                    <a:cubicBezTo>
                      <a:pt x="324" y="325"/>
                      <a:pt x="353" y="315"/>
                      <a:pt x="375" y="315"/>
                    </a:cubicBezTo>
                    <a:cubicBezTo>
                      <a:pt x="390" y="315"/>
                      <a:pt x="402" y="320"/>
                      <a:pt x="411" y="329"/>
                    </a:cubicBezTo>
                    <a:cubicBezTo>
                      <a:pt x="431" y="349"/>
                      <a:pt x="411" y="390"/>
                      <a:pt x="390" y="431"/>
                    </a:cubicBezTo>
                    <a:cubicBezTo>
                      <a:pt x="349" y="472"/>
                      <a:pt x="288" y="493"/>
                      <a:pt x="247" y="493"/>
                    </a:cubicBezTo>
                    <a:lnTo>
                      <a:pt x="308" y="595"/>
                    </a:lnTo>
                    <a:cubicBezTo>
                      <a:pt x="329" y="575"/>
                      <a:pt x="390" y="554"/>
                      <a:pt x="431" y="513"/>
                    </a:cubicBezTo>
                    <a:lnTo>
                      <a:pt x="493" y="575"/>
                    </a:lnTo>
                    <a:lnTo>
                      <a:pt x="554" y="513"/>
                    </a:lnTo>
                    <a:lnTo>
                      <a:pt x="493" y="452"/>
                    </a:lnTo>
                    <a:cubicBezTo>
                      <a:pt x="554" y="370"/>
                      <a:pt x="554" y="288"/>
                      <a:pt x="493" y="226"/>
                    </a:cubicBezTo>
                    <a:cubicBezTo>
                      <a:pt x="459" y="192"/>
                      <a:pt x="425" y="177"/>
                      <a:pt x="388" y="177"/>
                    </a:cubicBezTo>
                    <a:cubicBezTo>
                      <a:pt x="357" y="177"/>
                      <a:pt x="324" y="187"/>
                      <a:pt x="288" y="206"/>
                    </a:cubicBezTo>
                    <a:cubicBezTo>
                      <a:pt x="240" y="230"/>
                      <a:pt x="206" y="240"/>
                      <a:pt x="182" y="240"/>
                    </a:cubicBezTo>
                    <a:cubicBezTo>
                      <a:pt x="165" y="240"/>
                      <a:pt x="153" y="235"/>
                      <a:pt x="144" y="226"/>
                    </a:cubicBezTo>
                    <a:cubicBezTo>
                      <a:pt x="144" y="206"/>
                      <a:pt x="124" y="185"/>
                      <a:pt x="165" y="144"/>
                    </a:cubicBezTo>
                    <a:cubicBezTo>
                      <a:pt x="226" y="103"/>
                      <a:pt x="267" y="83"/>
                      <a:pt x="288" y="83"/>
                    </a:cubicBezTo>
                    <a:lnTo>
                      <a:pt x="226" y="1"/>
                    </a:lnTo>
                    <a:cubicBezTo>
                      <a:pt x="206" y="1"/>
                      <a:pt x="165" y="21"/>
                      <a:pt x="124" y="62"/>
                    </a:cubicBezTo>
                    <a:lnTo>
                      <a:pt x="62" y="1"/>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0" name="Google Shape;693;p33"/>
              <p:cNvSpPr/>
              <p:nvPr/>
            </p:nvSpPr>
            <p:spPr>
              <a:xfrm>
                <a:off x="104406" y="4062883"/>
                <a:ext cx="31475" cy="29288"/>
              </a:xfrm>
              <a:custGeom>
                <a:avLst/>
                <a:gdLst/>
                <a:ahLst/>
                <a:cxnLst/>
                <a:rect l="l" t="t" r="r" b="b"/>
                <a:pathLst>
                  <a:path w="288" h="268" extrusionOk="0">
                    <a:moveTo>
                      <a:pt x="0" y="0"/>
                    </a:moveTo>
                    <a:lnTo>
                      <a:pt x="0" y="0"/>
                    </a:lnTo>
                    <a:cubicBezTo>
                      <a:pt x="0" y="1"/>
                      <a:pt x="41" y="103"/>
                      <a:pt x="41" y="144"/>
                    </a:cubicBezTo>
                    <a:lnTo>
                      <a:pt x="62" y="144"/>
                    </a:lnTo>
                    <a:cubicBezTo>
                      <a:pt x="62" y="165"/>
                      <a:pt x="21" y="267"/>
                      <a:pt x="21" y="267"/>
                    </a:cubicBezTo>
                    <a:cubicBezTo>
                      <a:pt x="21" y="267"/>
                      <a:pt x="123" y="226"/>
                      <a:pt x="144" y="226"/>
                    </a:cubicBezTo>
                    <a:cubicBezTo>
                      <a:pt x="185" y="226"/>
                      <a:pt x="287" y="267"/>
                      <a:pt x="287" y="267"/>
                    </a:cubicBezTo>
                    <a:cubicBezTo>
                      <a:pt x="287" y="267"/>
                      <a:pt x="246" y="165"/>
                      <a:pt x="246" y="124"/>
                    </a:cubicBezTo>
                    <a:cubicBezTo>
                      <a:pt x="246" y="103"/>
                      <a:pt x="287" y="1"/>
                      <a:pt x="287" y="0"/>
                    </a:cubicBezTo>
                    <a:lnTo>
                      <a:pt x="287" y="0"/>
                    </a:lnTo>
                    <a:cubicBezTo>
                      <a:pt x="287" y="1"/>
                      <a:pt x="185" y="42"/>
                      <a:pt x="144" y="42"/>
                    </a:cubicBezTo>
                    <a:cubicBezTo>
                      <a:pt x="103" y="42"/>
                      <a:pt x="0" y="1"/>
                      <a:pt x="0" y="0"/>
                    </a:cubicBez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1" name="Google Shape;694;p33"/>
              <p:cNvSpPr/>
              <p:nvPr/>
            </p:nvSpPr>
            <p:spPr>
              <a:xfrm>
                <a:off x="-776879" y="4539808"/>
                <a:ext cx="909818" cy="367963"/>
              </a:xfrm>
              <a:custGeom>
                <a:avLst/>
                <a:gdLst/>
                <a:ahLst/>
                <a:cxnLst/>
                <a:rect l="l" t="t" r="r" b="b"/>
                <a:pathLst>
                  <a:path w="8325" h="3367" extrusionOk="0">
                    <a:moveTo>
                      <a:pt x="5860" y="1"/>
                    </a:moveTo>
                    <a:cubicBezTo>
                      <a:pt x="5816" y="1"/>
                      <a:pt x="5772" y="2"/>
                      <a:pt x="5727" y="4"/>
                    </a:cubicBezTo>
                    <a:cubicBezTo>
                      <a:pt x="3123" y="127"/>
                      <a:pt x="518" y="147"/>
                      <a:pt x="518" y="147"/>
                    </a:cubicBezTo>
                    <a:cubicBezTo>
                      <a:pt x="518" y="147"/>
                      <a:pt x="1" y="1533"/>
                      <a:pt x="3352" y="1533"/>
                    </a:cubicBezTo>
                    <a:cubicBezTo>
                      <a:pt x="3531" y="1533"/>
                      <a:pt x="3721" y="1530"/>
                      <a:pt x="3922" y="1521"/>
                    </a:cubicBezTo>
                    <a:cubicBezTo>
                      <a:pt x="3996" y="1519"/>
                      <a:pt x="4081" y="1516"/>
                      <a:pt x="4172" y="1516"/>
                    </a:cubicBezTo>
                    <a:cubicBezTo>
                      <a:pt x="4884" y="1516"/>
                      <a:pt x="5976" y="1675"/>
                      <a:pt x="5357" y="3367"/>
                    </a:cubicBezTo>
                    <a:lnTo>
                      <a:pt x="8167" y="3367"/>
                    </a:lnTo>
                    <a:cubicBezTo>
                      <a:pt x="8167" y="3367"/>
                      <a:pt x="8325" y="1"/>
                      <a:pt x="5860" y="1"/>
                    </a:cubicBezTo>
                    <a:close/>
                  </a:path>
                </a:pathLst>
              </a:custGeom>
              <a:solidFill>
                <a:srgbClr val="DD7E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2" name="Google Shape;695;p33"/>
              <p:cNvSpPr/>
              <p:nvPr/>
            </p:nvSpPr>
            <p:spPr>
              <a:xfrm>
                <a:off x="187245" y="4573796"/>
                <a:ext cx="226444" cy="333975"/>
              </a:xfrm>
              <a:custGeom>
                <a:avLst/>
                <a:gdLst/>
                <a:ahLst/>
                <a:cxnLst/>
                <a:rect l="l" t="t" r="r" b="b"/>
                <a:pathLst>
                  <a:path w="2072" h="3056" extrusionOk="0">
                    <a:moveTo>
                      <a:pt x="1" y="0"/>
                    </a:moveTo>
                    <a:lnTo>
                      <a:pt x="1" y="3056"/>
                    </a:lnTo>
                    <a:lnTo>
                      <a:pt x="2072" y="3056"/>
                    </a:lnTo>
                    <a:cubicBezTo>
                      <a:pt x="2072" y="2605"/>
                      <a:pt x="2072" y="0"/>
                      <a:pt x="2072" y="0"/>
                    </a:cubicBezTo>
                    <a:close/>
                  </a:path>
                </a:pathLst>
              </a:custGeom>
              <a:solidFill>
                <a:srgbClr val="F5F5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3" name="Google Shape;696;p33"/>
              <p:cNvSpPr/>
              <p:nvPr/>
            </p:nvSpPr>
            <p:spPr>
              <a:xfrm>
                <a:off x="128995" y="4411615"/>
                <a:ext cx="186117" cy="165348"/>
              </a:xfrm>
              <a:custGeom>
                <a:avLst/>
                <a:gdLst/>
                <a:ahLst/>
                <a:cxnLst/>
                <a:rect l="l" t="t" r="r" b="b"/>
                <a:pathLst>
                  <a:path w="1703" h="1513" extrusionOk="0">
                    <a:moveTo>
                      <a:pt x="856" y="1"/>
                    </a:moveTo>
                    <a:cubicBezTo>
                      <a:pt x="549" y="1"/>
                      <a:pt x="255" y="179"/>
                      <a:pt x="144" y="480"/>
                    </a:cubicBezTo>
                    <a:cubicBezTo>
                      <a:pt x="1" y="869"/>
                      <a:pt x="185" y="1300"/>
                      <a:pt x="575" y="1464"/>
                    </a:cubicBezTo>
                    <a:cubicBezTo>
                      <a:pt x="664" y="1497"/>
                      <a:pt x="755" y="1512"/>
                      <a:pt x="845" y="1512"/>
                    </a:cubicBezTo>
                    <a:cubicBezTo>
                      <a:pt x="1147" y="1512"/>
                      <a:pt x="1432" y="1334"/>
                      <a:pt x="1559" y="1033"/>
                    </a:cubicBezTo>
                    <a:cubicBezTo>
                      <a:pt x="1703" y="644"/>
                      <a:pt x="1518" y="193"/>
                      <a:pt x="1128" y="49"/>
                    </a:cubicBezTo>
                    <a:cubicBezTo>
                      <a:pt x="1039" y="16"/>
                      <a:pt x="947" y="1"/>
                      <a:pt x="856" y="1"/>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4" name="Google Shape;697;p33"/>
              <p:cNvSpPr/>
              <p:nvPr/>
            </p:nvSpPr>
            <p:spPr>
              <a:xfrm>
                <a:off x="133476" y="4416096"/>
                <a:ext cx="177155" cy="156387"/>
              </a:xfrm>
              <a:custGeom>
                <a:avLst/>
                <a:gdLst/>
                <a:ahLst/>
                <a:cxnLst/>
                <a:rect l="l" t="t" r="r" b="b"/>
                <a:pathLst>
                  <a:path w="1621" h="1431" extrusionOk="0">
                    <a:moveTo>
                      <a:pt x="809" y="0"/>
                    </a:moveTo>
                    <a:cubicBezTo>
                      <a:pt x="523" y="0"/>
                      <a:pt x="255" y="175"/>
                      <a:pt x="144" y="459"/>
                    </a:cubicBezTo>
                    <a:cubicBezTo>
                      <a:pt x="1" y="828"/>
                      <a:pt x="185" y="1238"/>
                      <a:pt x="554" y="1382"/>
                    </a:cubicBezTo>
                    <a:cubicBezTo>
                      <a:pt x="639" y="1415"/>
                      <a:pt x="726" y="1431"/>
                      <a:pt x="812" y="1431"/>
                    </a:cubicBezTo>
                    <a:cubicBezTo>
                      <a:pt x="1098" y="1431"/>
                      <a:pt x="1367" y="1256"/>
                      <a:pt x="1477" y="972"/>
                    </a:cubicBezTo>
                    <a:cubicBezTo>
                      <a:pt x="1620" y="603"/>
                      <a:pt x="1436" y="193"/>
                      <a:pt x="1067" y="49"/>
                    </a:cubicBezTo>
                    <a:cubicBezTo>
                      <a:pt x="982" y="16"/>
                      <a:pt x="895" y="0"/>
                      <a:pt x="809" y="0"/>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5" name="Google Shape;698;p33"/>
              <p:cNvSpPr/>
              <p:nvPr/>
            </p:nvSpPr>
            <p:spPr>
              <a:xfrm>
                <a:off x="151399" y="4433473"/>
                <a:ext cx="139014" cy="122836"/>
              </a:xfrm>
              <a:custGeom>
                <a:avLst/>
                <a:gdLst/>
                <a:ahLst/>
                <a:cxnLst/>
                <a:rect l="l" t="t" r="r" b="b"/>
                <a:pathLst>
                  <a:path w="1272" h="1124" extrusionOk="0">
                    <a:moveTo>
                      <a:pt x="650" y="1"/>
                    </a:moveTo>
                    <a:cubicBezTo>
                      <a:pt x="422" y="1"/>
                      <a:pt x="204" y="137"/>
                      <a:pt x="124" y="362"/>
                    </a:cubicBezTo>
                    <a:cubicBezTo>
                      <a:pt x="1" y="649"/>
                      <a:pt x="144" y="977"/>
                      <a:pt x="431" y="1079"/>
                    </a:cubicBezTo>
                    <a:cubicBezTo>
                      <a:pt x="506" y="1109"/>
                      <a:pt x="581" y="1123"/>
                      <a:pt x="655" y="1123"/>
                    </a:cubicBezTo>
                    <a:cubicBezTo>
                      <a:pt x="884" y="1123"/>
                      <a:pt x="1092" y="985"/>
                      <a:pt x="1169" y="751"/>
                    </a:cubicBezTo>
                    <a:lnTo>
                      <a:pt x="1169" y="772"/>
                    </a:lnTo>
                    <a:cubicBezTo>
                      <a:pt x="1272" y="464"/>
                      <a:pt x="1128" y="136"/>
                      <a:pt x="841" y="34"/>
                    </a:cubicBezTo>
                    <a:cubicBezTo>
                      <a:pt x="779" y="11"/>
                      <a:pt x="714" y="1"/>
                      <a:pt x="650" y="1"/>
                    </a:cubicBezTo>
                    <a:close/>
                  </a:path>
                </a:pathLst>
              </a:custGeom>
              <a:solidFill>
                <a:srgbClr val="FFB02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6" name="Google Shape;699;p33"/>
              <p:cNvSpPr/>
              <p:nvPr/>
            </p:nvSpPr>
            <p:spPr>
              <a:xfrm>
                <a:off x="153694" y="4437735"/>
                <a:ext cx="134533" cy="117700"/>
              </a:xfrm>
              <a:custGeom>
                <a:avLst/>
                <a:gdLst/>
                <a:ahLst/>
                <a:cxnLst/>
                <a:rect l="l" t="t" r="r" b="b"/>
                <a:pathLst>
                  <a:path w="1231" h="1077" extrusionOk="0">
                    <a:moveTo>
                      <a:pt x="608" y="0"/>
                    </a:moveTo>
                    <a:cubicBezTo>
                      <a:pt x="399" y="0"/>
                      <a:pt x="197" y="124"/>
                      <a:pt x="103" y="343"/>
                    </a:cubicBezTo>
                    <a:cubicBezTo>
                      <a:pt x="0" y="630"/>
                      <a:pt x="144" y="938"/>
                      <a:pt x="410" y="1040"/>
                    </a:cubicBezTo>
                    <a:cubicBezTo>
                      <a:pt x="478" y="1065"/>
                      <a:pt x="546" y="1076"/>
                      <a:pt x="613" y="1076"/>
                    </a:cubicBezTo>
                    <a:cubicBezTo>
                      <a:pt x="832" y="1076"/>
                      <a:pt x="1034" y="953"/>
                      <a:pt x="1128" y="733"/>
                    </a:cubicBezTo>
                    <a:cubicBezTo>
                      <a:pt x="1230" y="446"/>
                      <a:pt x="1087" y="138"/>
                      <a:pt x="800" y="36"/>
                    </a:cubicBezTo>
                    <a:cubicBezTo>
                      <a:pt x="737" y="12"/>
                      <a:pt x="672" y="0"/>
                      <a:pt x="608" y="0"/>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7" name="Google Shape;700;p33"/>
              <p:cNvSpPr/>
              <p:nvPr/>
            </p:nvSpPr>
            <p:spPr>
              <a:xfrm>
                <a:off x="194021" y="4457297"/>
                <a:ext cx="53879" cy="73986"/>
              </a:xfrm>
              <a:custGeom>
                <a:avLst/>
                <a:gdLst/>
                <a:ahLst/>
                <a:cxnLst/>
                <a:rect l="l" t="t" r="r" b="b"/>
                <a:pathLst>
                  <a:path w="493" h="677" extrusionOk="0">
                    <a:moveTo>
                      <a:pt x="349" y="0"/>
                    </a:moveTo>
                    <a:lnTo>
                      <a:pt x="308" y="82"/>
                    </a:lnTo>
                    <a:cubicBezTo>
                      <a:pt x="293" y="79"/>
                      <a:pt x="279" y="77"/>
                      <a:pt x="265" y="77"/>
                    </a:cubicBezTo>
                    <a:cubicBezTo>
                      <a:pt x="199" y="77"/>
                      <a:pt x="140" y="114"/>
                      <a:pt x="123" y="164"/>
                    </a:cubicBezTo>
                    <a:cubicBezTo>
                      <a:pt x="82" y="246"/>
                      <a:pt x="144" y="308"/>
                      <a:pt x="205" y="369"/>
                    </a:cubicBezTo>
                    <a:cubicBezTo>
                      <a:pt x="267" y="410"/>
                      <a:pt x="287" y="431"/>
                      <a:pt x="267" y="472"/>
                    </a:cubicBezTo>
                    <a:cubicBezTo>
                      <a:pt x="267" y="486"/>
                      <a:pt x="246" y="501"/>
                      <a:pt x="213" y="501"/>
                    </a:cubicBezTo>
                    <a:cubicBezTo>
                      <a:pt x="199" y="501"/>
                      <a:pt x="182" y="498"/>
                      <a:pt x="164" y="492"/>
                    </a:cubicBezTo>
                    <a:cubicBezTo>
                      <a:pt x="123" y="472"/>
                      <a:pt x="82" y="431"/>
                      <a:pt x="62" y="410"/>
                    </a:cubicBezTo>
                    <a:lnTo>
                      <a:pt x="0" y="492"/>
                    </a:lnTo>
                    <a:cubicBezTo>
                      <a:pt x="21" y="513"/>
                      <a:pt x="62" y="554"/>
                      <a:pt x="123" y="574"/>
                    </a:cubicBezTo>
                    <a:lnTo>
                      <a:pt x="82" y="656"/>
                    </a:lnTo>
                    <a:lnTo>
                      <a:pt x="164" y="677"/>
                    </a:lnTo>
                    <a:lnTo>
                      <a:pt x="185" y="595"/>
                    </a:lnTo>
                    <a:cubicBezTo>
                      <a:pt x="203" y="599"/>
                      <a:pt x="220" y="600"/>
                      <a:pt x="237" y="600"/>
                    </a:cubicBezTo>
                    <a:cubicBezTo>
                      <a:pt x="314" y="600"/>
                      <a:pt x="373" y="563"/>
                      <a:pt x="390" y="513"/>
                    </a:cubicBezTo>
                    <a:cubicBezTo>
                      <a:pt x="431" y="431"/>
                      <a:pt x="390" y="369"/>
                      <a:pt x="308" y="308"/>
                    </a:cubicBezTo>
                    <a:cubicBezTo>
                      <a:pt x="267" y="246"/>
                      <a:pt x="246" y="226"/>
                      <a:pt x="246" y="205"/>
                    </a:cubicBezTo>
                    <a:cubicBezTo>
                      <a:pt x="246" y="191"/>
                      <a:pt x="267" y="176"/>
                      <a:pt x="293" y="176"/>
                    </a:cubicBezTo>
                    <a:cubicBezTo>
                      <a:pt x="304" y="176"/>
                      <a:pt x="316" y="179"/>
                      <a:pt x="328" y="185"/>
                    </a:cubicBezTo>
                    <a:cubicBezTo>
                      <a:pt x="390" y="205"/>
                      <a:pt x="410" y="226"/>
                      <a:pt x="431" y="246"/>
                    </a:cubicBezTo>
                    <a:lnTo>
                      <a:pt x="492" y="164"/>
                    </a:lnTo>
                    <a:cubicBezTo>
                      <a:pt x="472" y="144"/>
                      <a:pt x="451" y="123"/>
                      <a:pt x="390" y="103"/>
                    </a:cubicBezTo>
                    <a:lnTo>
                      <a:pt x="410" y="21"/>
                    </a:lnTo>
                    <a:lnTo>
                      <a:pt x="349" y="0"/>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8" name="Google Shape;701;p33"/>
              <p:cNvSpPr/>
              <p:nvPr/>
            </p:nvSpPr>
            <p:spPr>
              <a:xfrm>
                <a:off x="256751" y="4443855"/>
                <a:ext cx="40436" cy="40435"/>
              </a:xfrm>
              <a:custGeom>
                <a:avLst/>
                <a:gdLst/>
                <a:ahLst/>
                <a:cxnLst/>
                <a:rect l="l" t="t" r="r" b="b"/>
                <a:pathLst>
                  <a:path w="370" h="370" extrusionOk="0">
                    <a:moveTo>
                      <a:pt x="246" y="0"/>
                    </a:moveTo>
                    <a:cubicBezTo>
                      <a:pt x="246" y="0"/>
                      <a:pt x="164" y="82"/>
                      <a:pt x="144" y="103"/>
                    </a:cubicBezTo>
                    <a:cubicBezTo>
                      <a:pt x="103" y="123"/>
                      <a:pt x="0" y="144"/>
                      <a:pt x="0" y="144"/>
                    </a:cubicBezTo>
                    <a:cubicBezTo>
                      <a:pt x="0" y="144"/>
                      <a:pt x="82" y="205"/>
                      <a:pt x="82" y="246"/>
                    </a:cubicBezTo>
                    <a:cubicBezTo>
                      <a:pt x="103" y="267"/>
                      <a:pt x="123" y="369"/>
                      <a:pt x="123" y="369"/>
                    </a:cubicBezTo>
                    <a:cubicBezTo>
                      <a:pt x="123" y="369"/>
                      <a:pt x="185" y="287"/>
                      <a:pt x="226" y="287"/>
                    </a:cubicBezTo>
                    <a:cubicBezTo>
                      <a:pt x="246" y="267"/>
                      <a:pt x="369" y="246"/>
                      <a:pt x="369" y="246"/>
                    </a:cubicBezTo>
                    <a:cubicBezTo>
                      <a:pt x="369" y="246"/>
                      <a:pt x="287" y="185"/>
                      <a:pt x="267" y="144"/>
                    </a:cubicBezTo>
                    <a:cubicBezTo>
                      <a:pt x="246" y="123"/>
                      <a:pt x="246" y="0"/>
                      <a:pt x="246" y="0"/>
                    </a:cubicBez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89" name="Google Shape;702;p33"/>
              <p:cNvSpPr/>
              <p:nvPr/>
            </p:nvSpPr>
            <p:spPr>
              <a:xfrm>
                <a:off x="205168" y="4585053"/>
                <a:ext cx="186117" cy="11256"/>
              </a:xfrm>
              <a:custGeom>
                <a:avLst/>
                <a:gdLst/>
                <a:ahLst/>
                <a:cxnLst/>
                <a:rect l="l" t="t" r="r" b="b"/>
                <a:pathLst>
                  <a:path w="1703" h="103" extrusionOk="0">
                    <a:moveTo>
                      <a:pt x="1" y="0"/>
                    </a:moveTo>
                    <a:lnTo>
                      <a:pt x="1" y="103"/>
                    </a:lnTo>
                    <a:lnTo>
                      <a:pt x="1703" y="103"/>
                    </a:lnTo>
                    <a:lnTo>
                      <a:pt x="1703"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0" name="Google Shape;703;p33"/>
              <p:cNvSpPr/>
              <p:nvPr/>
            </p:nvSpPr>
            <p:spPr>
              <a:xfrm>
                <a:off x="205168" y="4623084"/>
                <a:ext cx="186117" cy="11366"/>
              </a:xfrm>
              <a:custGeom>
                <a:avLst/>
                <a:gdLst/>
                <a:ahLst/>
                <a:cxnLst/>
                <a:rect l="l" t="t" r="r" b="b"/>
                <a:pathLst>
                  <a:path w="1703" h="104" extrusionOk="0">
                    <a:moveTo>
                      <a:pt x="1" y="1"/>
                    </a:moveTo>
                    <a:lnTo>
                      <a:pt x="1" y="103"/>
                    </a:lnTo>
                    <a:lnTo>
                      <a:pt x="1703" y="103"/>
                    </a:lnTo>
                    <a:lnTo>
                      <a:pt x="1703"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1" name="Google Shape;704;p33"/>
              <p:cNvSpPr/>
              <p:nvPr/>
            </p:nvSpPr>
            <p:spPr>
              <a:xfrm>
                <a:off x="205168" y="4658930"/>
                <a:ext cx="186117" cy="143491"/>
              </a:xfrm>
              <a:custGeom>
                <a:avLst/>
                <a:gdLst/>
                <a:ahLst/>
                <a:cxnLst/>
                <a:rect l="l" t="t" r="r" b="b"/>
                <a:pathLst>
                  <a:path w="1703" h="1313" extrusionOk="0">
                    <a:moveTo>
                      <a:pt x="1" y="1"/>
                    </a:moveTo>
                    <a:lnTo>
                      <a:pt x="1" y="1313"/>
                    </a:lnTo>
                    <a:lnTo>
                      <a:pt x="1703" y="1313"/>
                    </a:lnTo>
                    <a:lnTo>
                      <a:pt x="1703"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2" name="Google Shape;705;p33"/>
              <p:cNvSpPr/>
              <p:nvPr/>
            </p:nvSpPr>
            <p:spPr>
              <a:xfrm>
                <a:off x="205168" y="4824717"/>
                <a:ext cx="186117" cy="11366"/>
              </a:xfrm>
              <a:custGeom>
                <a:avLst/>
                <a:gdLst/>
                <a:ahLst/>
                <a:cxnLst/>
                <a:rect l="l" t="t" r="r" b="b"/>
                <a:pathLst>
                  <a:path w="1703" h="104" extrusionOk="0">
                    <a:moveTo>
                      <a:pt x="1" y="1"/>
                    </a:moveTo>
                    <a:lnTo>
                      <a:pt x="1" y="104"/>
                    </a:lnTo>
                    <a:lnTo>
                      <a:pt x="1703" y="104"/>
                    </a:lnTo>
                    <a:lnTo>
                      <a:pt x="1703"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3" name="Google Shape;706;p33"/>
              <p:cNvSpPr/>
              <p:nvPr/>
            </p:nvSpPr>
            <p:spPr>
              <a:xfrm>
                <a:off x="205168" y="4851711"/>
                <a:ext cx="186117" cy="13551"/>
              </a:xfrm>
              <a:custGeom>
                <a:avLst/>
                <a:gdLst/>
                <a:ahLst/>
                <a:cxnLst/>
                <a:rect l="l" t="t" r="r" b="b"/>
                <a:pathLst>
                  <a:path w="1703" h="124" extrusionOk="0">
                    <a:moveTo>
                      <a:pt x="1" y="0"/>
                    </a:moveTo>
                    <a:lnTo>
                      <a:pt x="1" y="123"/>
                    </a:lnTo>
                    <a:lnTo>
                      <a:pt x="1703" y="123"/>
                    </a:lnTo>
                    <a:lnTo>
                      <a:pt x="1703"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4" name="Google Shape;707;p33"/>
              <p:cNvSpPr/>
              <p:nvPr/>
            </p:nvSpPr>
            <p:spPr>
              <a:xfrm>
                <a:off x="205168" y="4880781"/>
                <a:ext cx="186117" cy="11366"/>
              </a:xfrm>
              <a:custGeom>
                <a:avLst/>
                <a:gdLst/>
                <a:ahLst/>
                <a:cxnLst/>
                <a:rect l="l" t="t" r="r" b="b"/>
                <a:pathLst>
                  <a:path w="1703" h="104" extrusionOk="0">
                    <a:moveTo>
                      <a:pt x="1" y="1"/>
                    </a:moveTo>
                    <a:lnTo>
                      <a:pt x="1" y="103"/>
                    </a:lnTo>
                    <a:lnTo>
                      <a:pt x="1703" y="103"/>
                    </a:lnTo>
                    <a:lnTo>
                      <a:pt x="1703"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5" name="Google Shape;708;p33"/>
              <p:cNvSpPr/>
              <p:nvPr/>
            </p:nvSpPr>
            <p:spPr>
              <a:xfrm>
                <a:off x="530076" y="4392272"/>
                <a:ext cx="215296" cy="65134"/>
              </a:xfrm>
              <a:custGeom>
                <a:avLst/>
                <a:gdLst/>
                <a:ahLst/>
                <a:cxnLst/>
                <a:rect l="l" t="t" r="r" b="b"/>
                <a:pathLst>
                  <a:path w="1970" h="596" extrusionOk="0">
                    <a:moveTo>
                      <a:pt x="1" y="1"/>
                    </a:moveTo>
                    <a:lnTo>
                      <a:pt x="1" y="595"/>
                    </a:lnTo>
                    <a:lnTo>
                      <a:pt x="1969" y="595"/>
                    </a:lnTo>
                    <a:lnTo>
                      <a:pt x="1969" y="1"/>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6" name="Google Shape;709;p33"/>
              <p:cNvSpPr/>
              <p:nvPr/>
            </p:nvSpPr>
            <p:spPr>
              <a:xfrm>
                <a:off x="745261" y="4392272"/>
                <a:ext cx="44917" cy="65134"/>
              </a:xfrm>
              <a:custGeom>
                <a:avLst/>
                <a:gdLst/>
                <a:ahLst/>
                <a:cxnLst/>
                <a:rect l="l" t="t" r="r" b="b"/>
                <a:pathLst>
                  <a:path w="411" h="596" extrusionOk="0">
                    <a:moveTo>
                      <a:pt x="0" y="1"/>
                    </a:moveTo>
                    <a:lnTo>
                      <a:pt x="0" y="595"/>
                    </a:lnTo>
                    <a:lnTo>
                      <a:pt x="410" y="595"/>
                    </a:lnTo>
                    <a:lnTo>
                      <a:pt x="410"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7" name="Google Shape;710;p33"/>
              <p:cNvSpPr/>
              <p:nvPr/>
            </p:nvSpPr>
            <p:spPr>
              <a:xfrm>
                <a:off x="545813" y="4455002"/>
                <a:ext cx="213001" cy="53878"/>
              </a:xfrm>
              <a:custGeom>
                <a:avLst/>
                <a:gdLst/>
                <a:ahLst/>
                <a:cxnLst/>
                <a:rect l="l" t="t" r="r" b="b"/>
                <a:pathLst>
                  <a:path w="1949" h="493" extrusionOk="0">
                    <a:moveTo>
                      <a:pt x="0" y="1"/>
                    </a:moveTo>
                    <a:lnTo>
                      <a:pt x="0" y="493"/>
                    </a:lnTo>
                    <a:lnTo>
                      <a:pt x="1948" y="493"/>
                    </a:lnTo>
                    <a:lnTo>
                      <a:pt x="1948" y="1"/>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8" name="Google Shape;711;p33"/>
              <p:cNvSpPr/>
              <p:nvPr/>
            </p:nvSpPr>
            <p:spPr>
              <a:xfrm>
                <a:off x="758703" y="4455002"/>
                <a:ext cx="47103" cy="53878"/>
              </a:xfrm>
              <a:custGeom>
                <a:avLst/>
                <a:gdLst/>
                <a:ahLst/>
                <a:cxnLst/>
                <a:rect l="l" t="t" r="r" b="b"/>
                <a:pathLst>
                  <a:path w="431" h="493" extrusionOk="0">
                    <a:moveTo>
                      <a:pt x="0" y="1"/>
                    </a:moveTo>
                    <a:lnTo>
                      <a:pt x="0" y="493"/>
                    </a:lnTo>
                    <a:lnTo>
                      <a:pt x="431" y="493"/>
                    </a:lnTo>
                    <a:lnTo>
                      <a:pt x="431"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399" name="Google Shape;712;p33"/>
              <p:cNvSpPr/>
              <p:nvPr/>
            </p:nvSpPr>
            <p:spPr>
              <a:xfrm>
                <a:off x="637723" y="4455002"/>
                <a:ext cx="123276" cy="15846"/>
              </a:xfrm>
              <a:custGeom>
                <a:avLst/>
                <a:gdLst/>
                <a:ahLst/>
                <a:cxnLst/>
                <a:rect l="l" t="t" r="r" b="b"/>
                <a:pathLst>
                  <a:path w="1128" h="145" extrusionOk="0">
                    <a:moveTo>
                      <a:pt x="1128" y="1"/>
                    </a:moveTo>
                    <a:lnTo>
                      <a:pt x="0" y="21"/>
                    </a:lnTo>
                    <a:lnTo>
                      <a:pt x="1128" y="144"/>
                    </a:lnTo>
                    <a:lnTo>
                      <a:pt x="1128"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0" name="Google Shape;713;p33"/>
              <p:cNvSpPr/>
              <p:nvPr/>
            </p:nvSpPr>
            <p:spPr>
              <a:xfrm>
                <a:off x="559255" y="4560354"/>
                <a:ext cx="213001" cy="60653"/>
              </a:xfrm>
              <a:custGeom>
                <a:avLst/>
                <a:gdLst/>
                <a:ahLst/>
                <a:cxnLst/>
                <a:rect l="l" t="t" r="r" b="b"/>
                <a:pathLst>
                  <a:path w="1949" h="555" extrusionOk="0">
                    <a:moveTo>
                      <a:pt x="0" y="0"/>
                    </a:moveTo>
                    <a:lnTo>
                      <a:pt x="0" y="554"/>
                    </a:lnTo>
                    <a:lnTo>
                      <a:pt x="1948" y="554"/>
                    </a:lnTo>
                    <a:lnTo>
                      <a:pt x="1948" y="144"/>
                    </a:lnTo>
                    <a:lnTo>
                      <a:pt x="0" y="0"/>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1" name="Google Shape;714;p33"/>
              <p:cNvSpPr/>
              <p:nvPr/>
            </p:nvSpPr>
            <p:spPr>
              <a:xfrm>
                <a:off x="772145" y="4575982"/>
                <a:ext cx="44917" cy="45025"/>
              </a:xfrm>
              <a:custGeom>
                <a:avLst/>
                <a:gdLst/>
                <a:ahLst/>
                <a:cxnLst/>
                <a:rect l="l" t="t" r="r" b="b"/>
                <a:pathLst>
                  <a:path w="411" h="412" extrusionOk="0">
                    <a:moveTo>
                      <a:pt x="0" y="1"/>
                    </a:moveTo>
                    <a:lnTo>
                      <a:pt x="0" y="411"/>
                    </a:lnTo>
                    <a:lnTo>
                      <a:pt x="411" y="411"/>
                    </a:lnTo>
                    <a:lnTo>
                      <a:pt x="411"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2" name="Google Shape;715;p33"/>
              <p:cNvSpPr/>
              <p:nvPr/>
            </p:nvSpPr>
            <p:spPr>
              <a:xfrm>
                <a:off x="651165" y="4580572"/>
                <a:ext cx="121091" cy="15737"/>
              </a:xfrm>
              <a:custGeom>
                <a:avLst/>
                <a:gdLst/>
                <a:ahLst/>
                <a:cxnLst/>
                <a:rect l="l" t="t" r="r" b="b"/>
                <a:pathLst>
                  <a:path w="1108" h="144" extrusionOk="0">
                    <a:moveTo>
                      <a:pt x="1107" y="0"/>
                    </a:moveTo>
                    <a:lnTo>
                      <a:pt x="0" y="21"/>
                    </a:lnTo>
                    <a:lnTo>
                      <a:pt x="1107" y="144"/>
                    </a:lnTo>
                    <a:lnTo>
                      <a:pt x="1107" y="0"/>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3" name="Google Shape;716;p33"/>
              <p:cNvSpPr/>
              <p:nvPr/>
            </p:nvSpPr>
            <p:spPr>
              <a:xfrm>
                <a:off x="503192" y="4508771"/>
                <a:ext cx="345239" cy="87537"/>
              </a:xfrm>
              <a:custGeom>
                <a:avLst/>
                <a:gdLst/>
                <a:ahLst/>
                <a:cxnLst/>
                <a:rect l="l" t="t" r="r" b="b"/>
                <a:pathLst>
                  <a:path w="3159" h="801" extrusionOk="0">
                    <a:moveTo>
                      <a:pt x="1" y="1"/>
                    </a:moveTo>
                    <a:lnTo>
                      <a:pt x="1" y="472"/>
                    </a:lnTo>
                    <a:lnTo>
                      <a:pt x="3159" y="801"/>
                    </a:lnTo>
                    <a:lnTo>
                      <a:pt x="3159" y="1"/>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4" name="Google Shape;717;p33"/>
              <p:cNvSpPr/>
              <p:nvPr/>
            </p:nvSpPr>
            <p:spPr>
              <a:xfrm>
                <a:off x="799030" y="4508771"/>
                <a:ext cx="49398" cy="87537"/>
              </a:xfrm>
              <a:custGeom>
                <a:avLst/>
                <a:gdLst/>
                <a:ahLst/>
                <a:cxnLst/>
                <a:rect l="l" t="t" r="r" b="b"/>
                <a:pathLst>
                  <a:path w="452" h="801" extrusionOk="0">
                    <a:moveTo>
                      <a:pt x="0" y="1"/>
                    </a:moveTo>
                    <a:lnTo>
                      <a:pt x="0" y="801"/>
                    </a:lnTo>
                    <a:lnTo>
                      <a:pt x="452" y="801"/>
                    </a:lnTo>
                    <a:lnTo>
                      <a:pt x="452"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5" name="Google Shape;718;p33"/>
              <p:cNvSpPr/>
              <p:nvPr/>
            </p:nvSpPr>
            <p:spPr>
              <a:xfrm>
                <a:off x="503192" y="4508771"/>
                <a:ext cx="295951" cy="20327"/>
              </a:xfrm>
              <a:custGeom>
                <a:avLst/>
                <a:gdLst/>
                <a:ahLst/>
                <a:cxnLst/>
                <a:rect l="l" t="t" r="r" b="b"/>
                <a:pathLst>
                  <a:path w="2708" h="186" extrusionOk="0">
                    <a:moveTo>
                      <a:pt x="1" y="1"/>
                    </a:moveTo>
                    <a:lnTo>
                      <a:pt x="2707" y="185"/>
                    </a:lnTo>
                    <a:lnTo>
                      <a:pt x="2707"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6" name="Google Shape;719;p33"/>
              <p:cNvSpPr/>
              <p:nvPr/>
            </p:nvSpPr>
            <p:spPr>
              <a:xfrm>
                <a:off x="682530" y="4582758"/>
                <a:ext cx="132238" cy="15846"/>
              </a:xfrm>
              <a:custGeom>
                <a:avLst/>
                <a:gdLst/>
                <a:ahLst/>
                <a:cxnLst/>
                <a:rect l="l" t="t" r="r" b="b"/>
                <a:pathLst>
                  <a:path w="1210" h="145" extrusionOk="0">
                    <a:moveTo>
                      <a:pt x="0" y="1"/>
                    </a:moveTo>
                    <a:lnTo>
                      <a:pt x="1128" y="144"/>
                    </a:lnTo>
                    <a:lnTo>
                      <a:pt x="1210"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7" name="Google Shape;720;p33"/>
              <p:cNvSpPr/>
              <p:nvPr/>
            </p:nvSpPr>
            <p:spPr>
              <a:xfrm>
                <a:off x="523410" y="4620899"/>
                <a:ext cx="313874" cy="82947"/>
              </a:xfrm>
              <a:custGeom>
                <a:avLst/>
                <a:gdLst/>
                <a:ahLst/>
                <a:cxnLst/>
                <a:rect l="l" t="t" r="r" b="b"/>
                <a:pathLst>
                  <a:path w="2872" h="759" extrusionOk="0">
                    <a:moveTo>
                      <a:pt x="0" y="0"/>
                    </a:moveTo>
                    <a:lnTo>
                      <a:pt x="0" y="759"/>
                    </a:lnTo>
                    <a:lnTo>
                      <a:pt x="2871" y="759"/>
                    </a:lnTo>
                    <a:lnTo>
                      <a:pt x="2871" y="0"/>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8" name="Google Shape;721;p33"/>
              <p:cNvSpPr/>
              <p:nvPr/>
            </p:nvSpPr>
            <p:spPr>
              <a:xfrm>
                <a:off x="785587" y="4620899"/>
                <a:ext cx="49398" cy="87428"/>
              </a:xfrm>
              <a:custGeom>
                <a:avLst/>
                <a:gdLst/>
                <a:ahLst/>
                <a:cxnLst/>
                <a:rect l="l" t="t" r="r" b="b"/>
                <a:pathLst>
                  <a:path w="452" h="800" extrusionOk="0">
                    <a:moveTo>
                      <a:pt x="0" y="0"/>
                    </a:moveTo>
                    <a:lnTo>
                      <a:pt x="0" y="800"/>
                    </a:lnTo>
                    <a:lnTo>
                      <a:pt x="452" y="800"/>
                    </a:lnTo>
                    <a:lnTo>
                      <a:pt x="452"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09" name="Google Shape;722;p33"/>
              <p:cNvSpPr/>
              <p:nvPr/>
            </p:nvSpPr>
            <p:spPr>
              <a:xfrm>
                <a:off x="718376" y="4620899"/>
                <a:ext cx="71802" cy="18032"/>
              </a:xfrm>
              <a:custGeom>
                <a:avLst/>
                <a:gdLst/>
                <a:ahLst/>
                <a:cxnLst/>
                <a:rect l="l" t="t" r="r" b="b"/>
                <a:pathLst>
                  <a:path w="657" h="165" extrusionOk="0">
                    <a:moveTo>
                      <a:pt x="0" y="0"/>
                    </a:moveTo>
                    <a:lnTo>
                      <a:pt x="656" y="164"/>
                    </a:lnTo>
                    <a:lnTo>
                      <a:pt x="615"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0" name="Google Shape;723;p33"/>
              <p:cNvSpPr/>
              <p:nvPr/>
            </p:nvSpPr>
            <p:spPr>
              <a:xfrm>
                <a:off x="552480" y="4703737"/>
                <a:ext cx="311688" cy="80762"/>
              </a:xfrm>
              <a:custGeom>
                <a:avLst/>
                <a:gdLst/>
                <a:ahLst/>
                <a:cxnLst/>
                <a:rect l="l" t="t" r="r" b="b"/>
                <a:pathLst>
                  <a:path w="2852" h="739" extrusionOk="0">
                    <a:moveTo>
                      <a:pt x="1" y="1"/>
                    </a:moveTo>
                    <a:lnTo>
                      <a:pt x="1" y="739"/>
                    </a:lnTo>
                    <a:lnTo>
                      <a:pt x="2851" y="739"/>
                    </a:lnTo>
                    <a:lnTo>
                      <a:pt x="2851" y="1"/>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1" name="Google Shape;724;p33"/>
              <p:cNvSpPr/>
              <p:nvPr/>
            </p:nvSpPr>
            <p:spPr>
              <a:xfrm>
                <a:off x="763184" y="4703737"/>
                <a:ext cx="100982" cy="80762"/>
              </a:xfrm>
              <a:custGeom>
                <a:avLst/>
                <a:gdLst/>
                <a:ahLst/>
                <a:cxnLst/>
                <a:rect l="l" t="t" r="r" b="b"/>
                <a:pathLst>
                  <a:path w="924" h="739" extrusionOk="0">
                    <a:moveTo>
                      <a:pt x="0" y="1"/>
                    </a:moveTo>
                    <a:lnTo>
                      <a:pt x="0" y="739"/>
                    </a:lnTo>
                    <a:lnTo>
                      <a:pt x="923" y="739"/>
                    </a:lnTo>
                    <a:lnTo>
                      <a:pt x="923"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2" name="Google Shape;725;p33"/>
              <p:cNvSpPr/>
              <p:nvPr/>
            </p:nvSpPr>
            <p:spPr>
              <a:xfrm>
                <a:off x="657832" y="4703737"/>
                <a:ext cx="105462" cy="20327"/>
              </a:xfrm>
              <a:custGeom>
                <a:avLst/>
                <a:gdLst/>
                <a:ahLst/>
                <a:cxnLst/>
                <a:rect l="l" t="t" r="r" b="b"/>
                <a:pathLst>
                  <a:path w="965" h="186" extrusionOk="0">
                    <a:moveTo>
                      <a:pt x="1" y="1"/>
                    </a:moveTo>
                    <a:lnTo>
                      <a:pt x="964" y="185"/>
                    </a:lnTo>
                    <a:lnTo>
                      <a:pt x="964"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3" name="Google Shape;726;p33"/>
              <p:cNvSpPr/>
              <p:nvPr/>
            </p:nvSpPr>
            <p:spPr>
              <a:xfrm>
                <a:off x="530076" y="4392272"/>
                <a:ext cx="215296" cy="65134"/>
              </a:xfrm>
              <a:custGeom>
                <a:avLst/>
                <a:gdLst/>
                <a:ahLst/>
                <a:cxnLst/>
                <a:rect l="l" t="t" r="r" b="b"/>
                <a:pathLst>
                  <a:path w="1970" h="596" extrusionOk="0">
                    <a:moveTo>
                      <a:pt x="1" y="1"/>
                    </a:moveTo>
                    <a:lnTo>
                      <a:pt x="1" y="595"/>
                    </a:lnTo>
                    <a:lnTo>
                      <a:pt x="1969" y="595"/>
                    </a:lnTo>
                    <a:lnTo>
                      <a:pt x="1969" y="1"/>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4" name="Google Shape;727;p33"/>
              <p:cNvSpPr/>
              <p:nvPr/>
            </p:nvSpPr>
            <p:spPr>
              <a:xfrm>
                <a:off x="745261" y="4392272"/>
                <a:ext cx="44917" cy="65134"/>
              </a:xfrm>
              <a:custGeom>
                <a:avLst/>
                <a:gdLst/>
                <a:ahLst/>
                <a:cxnLst/>
                <a:rect l="l" t="t" r="r" b="b"/>
                <a:pathLst>
                  <a:path w="411" h="596" extrusionOk="0">
                    <a:moveTo>
                      <a:pt x="0" y="1"/>
                    </a:moveTo>
                    <a:lnTo>
                      <a:pt x="0" y="595"/>
                    </a:lnTo>
                    <a:lnTo>
                      <a:pt x="410" y="595"/>
                    </a:lnTo>
                    <a:lnTo>
                      <a:pt x="410"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5" name="Google Shape;728;p33"/>
              <p:cNvSpPr/>
              <p:nvPr/>
            </p:nvSpPr>
            <p:spPr>
              <a:xfrm>
                <a:off x="545813" y="4455002"/>
                <a:ext cx="213001" cy="53878"/>
              </a:xfrm>
              <a:custGeom>
                <a:avLst/>
                <a:gdLst/>
                <a:ahLst/>
                <a:cxnLst/>
                <a:rect l="l" t="t" r="r" b="b"/>
                <a:pathLst>
                  <a:path w="1949" h="493" extrusionOk="0">
                    <a:moveTo>
                      <a:pt x="0" y="1"/>
                    </a:moveTo>
                    <a:lnTo>
                      <a:pt x="0" y="493"/>
                    </a:lnTo>
                    <a:lnTo>
                      <a:pt x="1948" y="493"/>
                    </a:lnTo>
                    <a:lnTo>
                      <a:pt x="1948" y="1"/>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6" name="Google Shape;729;p33"/>
              <p:cNvSpPr/>
              <p:nvPr/>
            </p:nvSpPr>
            <p:spPr>
              <a:xfrm>
                <a:off x="758703" y="4455002"/>
                <a:ext cx="47103" cy="53878"/>
              </a:xfrm>
              <a:custGeom>
                <a:avLst/>
                <a:gdLst/>
                <a:ahLst/>
                <a:cxnLst/>
                <a:rect l="l" t="t" r="r" b="b"/>
                <a:pathLst>
                  <a:path w="431" h="493" extrusionOk="0">
                    <a:moveTo>
                      <a:pt x="0" y="1"/>
                    </a:moveTo>
                    <a:lnTo>
                      <a:pt x="0" y="493"/>
                    </a:lnTo>
                    <a:lnTo>
                      <a:pt x="431" y="493"/>
                    </a:lnTo>
                    <a:lnTo>
                      <a:pt x="431"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7" name="Google Shape;730;p33"/>
              <p:cNvSpPr/>
              <p:nvPr/>
            </p:nvSpPr>
            <p:spPr>
              <a:xfrm>
                <a:off x="637723" y="4455002"/>
                <a:ext cx="123276" cy="15846"/>
              </a:xfrm>
              <a:custGeom>
                <a:avLst/>
                <a:gdLst/>
                <a:ahLst/>
                <a:cxnLst/>
                <a:rect l="l" t="t" r="r" b="b"/>
                <a:pathLst>
                  <a:path w="1128" h="145" extrusionOk="0">
                    <a:moveTo>
                      <a:pt x="1128" y="1"/>
                    </a:moveTo>
                    <a:lnTo>
                      <a:pt x="0" y="21"/>
                    </a:lnTo>
                    <a:lnTo>
                      <a:pt x="1128" y="144"/>
                    </a:lnTo>
                    <a:lnTo>
                      <a:pt x="1128"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8" name="Google Shape;731;p33"/>
              <p:cNvSpPr/>
              <p:nvPr/>
            </p:nvSpPr>
            <p:spPr>
              <a:xfrm>
                <a:off x="559255" y="4560354"/>
                <a:ext cx="213001" cy="60653"/>
              </a:xfrm>
              <a:custGeom>
                <a:avLst/>
                <a:gdLst/>
                <a:ahLst/>
                <a:cxnLst/>
                <a:rect l="l" t="t" r="r" b="b"/>
                <a:pathLst>
                  <a:path w="1949" h="555" extrusionOk="0">
                    <a:moveTo>
                      <a:pt x="0" y="0"/>
                    </a:moveTo>
                    <a:lnTo>
                      <a:pt x="0" y="554"/>
                    </a:lnTo>
                    <a:lnTo>
                      <a:pt x="1948" y="554"/>
                    </a:lnTo>
                    <a:lnTo>
                      <a:pt x="1948" y="144"/>
                    </a:lnTo>
                    <a:lnTo>
                      <a:pt x="0" y="0"/>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19" name="Google Shape;732;p33"/>
              <p:cNvSpPr/>
              <p:nvPr/>
            </p:nvSpPr>
            <p:spPr>
              <a:xfrm>
                <a:off x="772145" y="4575982"/>
                <a:ext cx="44917" cy="45025"/>
              </a:xfrm>
              <a:custGeom>
                <a:avLst/>
                <a:gdLst/>
                <a:ahLst/>
                <a:cxnLst/>
                <a:rect l="l" t="t" r="r" b="b"/>
                <a:pathLst>
                  <a:path w="411" h="412" extrusionOk="0">
                    <a:moveTo>
                      <a:pt x="0" y="1"/>
                    </a:moveTo>
                    <a:lnTo>
                      <a:pt x="0" y="411"/>
                    </a:lnTo>
                    <a:lnTo>
                      <a:pt x="411" y="411"/>
                    </a:lnTo>
                    <a:lnTo>
                      <a:pt x="411"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0" name="Google Shape;733;p33"/>
              <p:cNvSpPr/>
              <p:nvPr/>
            </p:nvSpPr>
            <p:spPr>
              <a:xfrm>
                <a:off x="651165" y="4580572"/>
                <a:ext cx="121091" cy="15737"/>
              </a:xfrm>
              <a:custGeom>
                <a:avLst/>
                <a:gdLst/>
                <a:ahLst/>
                <a:cxnLst/>
                <a:rect l="l" t="t" r="r" b="b"/>
                <a:pathLst>
                  <a:path w="1108" h="144" extrusionOk="0">
                    <a:moveTo>
                      <a:pt x="1107" y="0"/>
                    </a:moveTo>
                    <a:lnTo>
                      <a:pt x="0" y="21"/>
                    </a:lnTo>
                    <a:lnTo>
                      <a:pt x="1107" y="144"/>
                    </a:lnTo>
                    <a:lnTo>
                      <a:pt x="1107" y="0"/>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1" name="Google Shape;734;p33"/>
              <p:cNvSpPr/>
              <p:nvPr/>
            </p:nvSpPr>
            <p:spPr>
              <a:xfrm>
                <a:off x="503192" y="4508771"/>
                <a:ext cx="345239" cy="87537"/>
              </a:xfrm>
              <a:custGeom>
                <a:avLst/>
                <a:gdLst/>
                <a:ahLst/>
                <a:cxnLst/>
                <a:rect l="l" t="t" r="r" b="b"/>
                <a:pathLst>
                  <a:path w="3159" h="801" extrusionOk="0">
                    <a:moveTo>
                      <a:pt x="1" y="1"/>
                    </a:moveTo>
                    <a:lnTo>
                      <a:pt x="1" y="472"/>
                    </a:lnTo>
                    <a:lnTo>
                      <a:pt x="3159" y="801"/>
                    </a:lnTo>
                    <a:lnTo>
                      <a:pt x="3159" y="1"/>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2" name="Google Shape;735;p33"/>
              <p:cNvSpPr/>
              <p:nvPr/>
            </p:nvSpPr>
            <p:spPr>
              <a:xfrm>
                <a:off x="799030" y="4508771"/>
                <a:ext cx="49398" cy="87537"/>
              </a:xfrm>
              <a:custGeom>
                <a:avLst/>
                <a:gdLst/>
                <a:ahLst/>
                <a:cxnLst/>
                <a:rect l="l" t="t" r="r" b="b"/>
                <a:pathLst>
                  <a:path w="452" h="801" extrusionOk="0">
                    <a:moveTo>
                      <a:pt x="0" y="1"/>
                    </a:moveTo>
                    <a:lnTo>
                      <a:pt x="0" y="801"/>
                    </a:lnTo>
                    <a:lnTo>
                      <a:pt x="452" y="801"/>
                    </a:lnTo>
                    <a:lnTo>
                      <a:pt x="452"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3" name="Google Shape;736;p33"/>
              <p:cNvSpPr/>
              <p:nvPr/>
            </p:nvSpPr>
            <p:spPr>
              <a:xfrm>
                <a:off x="503192" y="4508771"/>
                <a:ext cx="295951" cy="20327"/>
              </a:xfrm>
              <a:custGeom>
                <a:avLst/>
                <a:gdLst/>
                <a:ahLst/>
                <a:cxnLst/>
                <a:rect l="l" t="t" r="r" b="b"/>
                <a:pathLst>
                  <a:path w="2708" h="186" extrusionOk="0">
                    <a:moveTo>
                      <a:pt x="1" y="1"/>
                    </a:moveTo>
                    <a:lnTo>
                      <a:pt x="2707" y="185"/>
                    </a:lnTo>
                    <a:lnTo>
                      <a:pt x="2707"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4" name="Google Shape;737;p33"/>
              <p:cNvSpPr/>
              <p:nvPr/>
            </p:nvSpPr>
            <p:spPr>
              <a:xfrm>
                <a:off x="682530" y="4582758"/>
                <a:ext cx="132238" cy="15846"/>
              </a:xfrm>
              <a:custGeom>
                <a:avLst/>
                <a:gdLst/>
                <a:ahLst/>
                <a:cxnLst/>
                <a:rect l="l" t="t" r="r" b="b"/>
                <a:pathLst>
                  <a:path w="1210" h="145" extrusionOk="0">
                    <a:moveTo>
                      <a:pt x="0" y="1"/>
                    </a:moveTo>
                    <a:lnTo>
                      <a:pt x="1128" y="144"/>
                    </a:lnTo>
                    <a:lnTo>
                      <a:pt x="1210"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5" name="Google Shape;738;p33"/>
              <p:cNvSpPr/>
              <p:nvPr/>
            </p:nvSpPr>
            <p:spPr>
              <a:xfrm>
                <a:off x="523410" y="4620899"/>
                <a:ext cx="313874" cy="82947"/>
              </a:xfrm>
              <a:custGeom>
                <a:avLst/>
                <a:gdLst/>
                <a:ahLst/>
                <a:cxnLst/>
                <a:rect l="l" t="t" r="r" b="b"/>
                <a:pathLst>
                  <a:path w="2872" h="759" extrusionOk="0">
                    <a:moveTo>
                      <a:pt x="0" y="0"/>
                    </a:moveTo>
                    <a:lnTo>
                      <a:pt x="0" y="759"/>
                    </a:lnTo>
                    <a:lnTo>
                      <a:pt x="2871" y="759"/>
                    </a:lnTo>
                    <a:lnTo>
                      <a:pt x="2871" y="0"/>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6" name="Google Shape;739;p33"/>
              <p:cNvSpPr/>
              <p:nvPr/>
            </p:nvSpPr>
            <p:spPr>
              <a:xfrm>
                <a:off x="785587" y="4620899"/>
                <a:ext cx="49398" cy="87428"/>
              </a:xfrm>
              <a:custGeom>
                <a:avLst/>
                <a:gdLst/>
                <a:ahLst/>
                <a:cxnLst/>
                <a:rect l="l" t="t" r="r" b="b"/>
                <a:pathLst>
                  <a:path w="452" h="800" extrusionOk="0">
                    <a:moveTo>
                      <a:pt x="0" y="0"/>
                    </a:moveTo>
                    <a:lnTo>
                      <a:pt x="0" y="800"/>
                    </a:lnTo>
                    <a:lnTo>
                      <a:pt x="452" y="800"/>
                    </a:lnTo>
                    <a:lnTo>
                      <a:pt x="452"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7" name="Google Shape;740;p33"/>
              <p:cNvSpPr/>
              <p:nvPr/>
            </p:nvSpPr>
            <p:spPr>
              <a:xfrm>
                <a:off x="718376" y="4620899"/>
                <a:ext cx="71802" cy="18032"/>
              </a:xfrm>
              <a:custGeom>
                <a:avLst/>
                <a:gdLst/>
                <a:ahLst/>
                <a:cxnLst/>
                <a:rect l="l" t="t" r="r" b="b"/>
                <a:pathLst>
                  <a:path w="657" h="165" extrusionOk="0">
                    <a:moveTo>
                      <a:pt x="0" y="0"/>
                    </a:moveTo>
                    <a:lnTo>
                      <a:pt x="656" y="164"/>
                    </a:lnTo>
                    <a:lnTo>
                      <a:pt x="615"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8" name="Google Shape;741;p33"/>
              <p:cNvSpPr/>
              <p:nvPr/>
            </p:nvSpPr>
            <p:spPr>
              <a:xfrm>
                <a:off x="552480" y="4703737"/>
                <a:ext cx="311688" cy="80762"/>
              </a:xfrm>
              <a:custGeom>
                <a:avLst/>
                <a:gdLst/>
                <a:ahLst/>
                <a:cxnLst/>
                <a:rect l="l" t="t" r="r" b="b"/>
                <a:pathLst>
                  <a:path w="2852" h="739" extrusionOk="0">
                    <a:moveTo>
                      <a:pt x="1" y="1"/>
                    </a:moveTo>
                    <a:lnTo>
                      <a:pt x="1" y="739"/>
                    </a:lnTo>
                    <a:lnTo>
                      <a:pt x="2851" y="739"/>
                    </a:lnTo>
                    <a:lnTo>
                      <a:pt x="2851" y="1"/>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29" name="Google Shape;742;p33"/>
              <p:cNvSpPr/>
              <p:nvPr/>
            </p:nvSpPr>
            <p:spPr>
              <a:xfrm>
                <a:off x="763184" y="4703737"/>
                <a:ext cx="100982" cy="80762"/>
              </a:xfrm>
              <a:custGeom>
                <a:avLst/>
                <a:gdLst/>
                <a:ahLst/>
                <a:cxnLst/>
                <a:rect l="l" t="t" r="r" b="b"/>
                <a:pathLst>
                  <a:path w="924" h="739" extrusionOk="0">
                    <a:moveTo>
                      <a:pt x="0" y="1"/>
                    </a:moveTo>
                    <a:lnTo>
                      <a:pt x="0" y="739"/>
                    </a:lnTo>
                    <a:lnTo>
                      <a:pt x="923" y="739"/>
                    </a:lnTo>
                    <a:lnTo>
                      <a:pt x="923"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0" name="Google Shape;743;p33"/>
              <p:cNvSpPr/>
              <p:nvPr/>
            </p:nvSpPr>
            <p:spPr>
              <a:xfrm>
                <a:off x="657832" y="4703737"/>
                <a:ext cx="105462" cy="20327"/>
              </a:xfrm>
              <a:custGeom>
                <a:avLst/>
                <a:gdLst/>
                <a:ahLst/>
                <a:cxnLst/>
                <a:rect l="l" t="t" r="r" b="b"/>
                <a:pathLst>
                  <a:path w="965" h="186" extrusionOk="0">
                    <a:moveTo>
                      <a:pt x="1" y="1"/>
                    </a:moveTo>
                    <a:lnTo>
                      <a:pt x="964" y="185"/>
                    </a:lnTo>
                    <a:lnTo>
                      <a:pt x="964"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1" name="Google Shape;744;p33"/>
              <p:cNvSpPr/>
              <p:nvPr/>
            </p:nvSpPr>
            <p:spPr>
              <a:xfrm>
                <a:off x="530076" y="4392272"/>
                <a:ext cx="215296" cy="65134"/>
              </a:xfrm>
              <a:custGeom>
                <a:avLst/>
                <a:gdLst/>
                <a:ahLst/>
                <a:cxnLst/>
                <a:rect l="l" t="t" r="r" b="b"/>
                <a:pathLst>
                  <a:path w="1970" h="596" extrusionOk="0">
                    <a:moveTo>
                      <a:pt x="1" y="1"/>
                    </a:moveTo>
                    <a:lnTo>
                      <a:pt x="1" y="595"/>
                    </a:lnTo>
                    <a:lnTo>
                      <a:pt x="1969" y="595"/>
                    </a:lnTo>
                    <a:lnTo>
                      <a:pt x="1969"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2" name="Google Shape;745;p33"/>
              <p:cNvSpPr/>
              <p:nvPr/>
            </p:nvSpPr>
            <p:spPr>
              <a:xfrm>
                <a:off x="745261" y="4392272"/>
                <a:ext cx="44917" cy="65134"/>
              </a:xfrm>
              <a:custGeom>
                <a:avLst/>
                <a:gdLst/>
                <a:ahLst/>
                <a:cxnLst/>
                <a:rect l="l" t="t" r="r" b="b"/>
                <a:pathLst>
                  <a:path w="411" h="596" extrusionOk="0">
                    <a:moveTo>
                      <a:pt x="0" y="1"/>
                    </a:moveTo>
                    <a:lnTo>
                      <a:pt x="0" y="595"/>
                    </a:lnTo>
                    <a:lnTo>
                      <a:pt x="410" y="595"/>
                    </a:lnTo>
                    <a:lnTo>
                      <a:pt x="410"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3" name="Google Shape;746;p33"/>
              <p:cNvSpPr/>
              <p:nvPr/>
            </p:nvSpPr>
            <p:spPr>
              <a:xfrm>
                <a:off x="545813" y="4455002"/>
                <a:ext cx="213001" cy="53878"/>
              </a:xfrm>
              <a:custGeom>
                <a:avLst/>
                <a:gdLst/>
                <a:ahLst/>
                <a:cxnLst/>
                <a:rect l="l" t="t" r="r" b="b"/>
                <a:pathLst>
                  <a:path w="1949" h="493" extrusionOk="0">
                    <a:moveTo>
                      <a:pt x="0" y="1"/>
                    </a:moveTo>
                    <a:lnTo>
                      <a:pt x="0" y="493"/>
                    </a:lnTo>
                    <a:lnTo>
                      <a:pt x="1948" y="493"/>
                    </a:lnTo>
                    <a:lnTo>
                      <a:pt x="1948" y="1"/>
                    </a:lnTo>
                    <a:close/>
                  </a:path>
                </a:pathLst>
              </a:custGeom>
              <a:solidFill>
                <a:srgbClr val="272723">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4" name="Google Shape;747;p33"/>
              <p:cNvSpPr/>
              <p:nvPr/>
            </p:nvSpPr>
            <p:spPr>
              <a:xfrm>
                <a:off x="758703" y="4455002"/>
                <a:ext cx="47103" cy="53878"/>
              </a:xfrm>
              <a:custGeom>
                <a:avLst/>
                <a:gdLst/>
                <a:ahLst/>
                <a:cxnLst/>
                <a:rect l="l" t="t" r="r" b="b"/>
                <a:pathLst>
                  <a:path w="431" h="493" extrusionOk="0">
                    <a:moveTo>
                      <a:pt x="0" y="1"/>
                    </a:moveTo>
                    <a:lnTo>
                      <a:pt x="0" y="493"/>
                    </a:lnTo>
                    <a:lnTo>
                      <a:pt x="431" y="493"/>
                    </a:lnTo>
                    <a:lnTo>
                      <a:pt x="431"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5" name="Google Shape;748;p33"/>
              <p:cNvSpPr/>
              <p:nvPr/>
            </p:nvSpPr>
            <p:spPr>
              <a:xfrm>
                <a:off x="637723" y="4455002"/>
                <a:ext cx="123276" cy="15846"/>
              </a:xfrm>
              <a:custGeom>
                <a:avLst/>
                <a:gdLst/>
                <a:ahLst/>
                <a:cxnLst/>
                <a:rect l="l" t="t" r="r" b="b"/>
                <a:pathLst>
                  <a:path w="1128" h="145" extrusionOk="0">
                    <a:moveTo>
                      <a:pt x="1128" y="1"/>
                    </a:moveTo>
                    <a:lnTo>
                      <a:pt x="0" y="21"/>
                    </a:lnTo>
                    <a:lnTo>
                      <a:pt x="1128" y="144"/>
                    </a:lnTo>
                    <a:lnTo>
                      <a:pt x="1128"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6" name="Google Shape;749;p33"/>
              <p:cNvSpPr/>
              <p:nvPr/>
            </p:nvSpPr>
            <p:spPr>
              <a:xfrm>
                <a:off x="559255" y="4560354"/>
                <a:ext cx="213001" cy="60653"/>
              </a:xfrm>
              <a:custGeom>
                <a:avLst/>
                <a:gdLst/>
                <a:ahLst/>
                <a:cxnLst/>
                <a:rect l="l" t="t" r="r" b="b"/>
                <a:pathLst>
                  <a:path w="1949" h="555" extrusionOk="0">
                    <a:moveTo>
                      <a:pt x="0" y="0"/>
                    </a:moveTo>
                    <a:lnTo>
                      <a:pt x="0" y="554"/>
                    </a:lnTo>
                    <a:lnTo>
                      <a:pt x="1948" y="554"/>
                    </a:lnTo>
                    <a:lnTo>
                      <a:pt x="1948" y="144"/>
                    </a:lnTo>
                    <a:lnTo>
                      <a:pt x="0" y="0"/>
                    </a:lnTo>
                    <a:close/>
                  </a:path>
                </a:pathLst>
              </a:custGeom>
              <a:solidFill>
                <a:srgbClr val="272723">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7" name="Google Shape;750;p33"/>
              <p:cNvSpPr/>
              <p:nvPr/>
            </p:nvSpPr>
            <p:spPr>
              <a:xfrm>
                <a:off x="772145" y="4575982"/>
                <a:ext cx="44917" cy="45025"/>
              </a:xfrm>
              <a:custGeom>
                <a:avLst/>
                <a:gdLst/>
                <a:ahLst/>
                <a:cxnLst/>
                <a:rect l="l" t="t" r="r" b="b"/>
                <a:pathLst>
                  <a:path w="411" h="412" extrusionOk="0">
                    <a:moveTo>
                      <a:pt x="0" y="1"/>
                    </a:moveTo>
                    <a:lnTo>
                      <a:pt x="0" y="411"/>
                    </a:lnTo>
                    <a:lnTo>
                      <a:pt x="411" y="411"/>
                    </a:lnTo>
                    <a:lnTo>
                      <a:pt x="411"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8" name="Google Shape;751;p33"/>
              <p:cNvSpPr/>
              <p:nvPr/>
            </p:nvSpPr>
            <p:spPr>
              <a:xfrm>
                <a:off x="503192" y="4508771"/>
                <a:ext cx="345239" cy="87537"/>
              </a:xfrm>
              <a:custGeom>
                <a:avLst/>
                <a:gdLst/>
                <a:ahLst/>
                <a:cxnLst/>
                <a:rect l="l" t="t" r="r" b="b"/>
                <a:pathLst>
                  <a:path w="3159" h="801" extrusionOk="0">
                    <a:moveTo>
                      <a:pt x="1" y="1"/>
                    </a:moveTo>
                    <a:lnTo>
                      <a:pt x="1" y="472"/>
                    </a:lnTo>
                    <a:lnTo>
                      <a:pt x="3159" y="801"/>
                    </a:lnTo>
                    <a:lnTo>
                      <a:pt x="3159" y="1"/>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39" name="Google Shape;752;p33"/>
              <p:cNvSpPr/>
              <p:nvPr/>
            </p:nvSpPr>
            <p:spPr>
              <a:xfrm>
                <a:off x="799030" y="4508771"/>
                <a:ext cx="49398" cy="87537"/>
              </a:xfrm>
              <a:custGeom>
                <a:avLst/>
                <a:gdLst/>
                <a:ahLst/>
                <a:cxnLst/>
                <a:rect l="l" t="t" r="r" b="b"/>
                <a:pathLst>
                  <a:path w="452" h="801" extrusionOk="0">
                    <a:moveTo>
                      <a:pt x="0" y="1"/>
                    </a:moveTo>
                    <a:lnTo>
                      <a:pt x="0" y="801"/>
                    </a:lnTo>
                    <a:lnTo>
                      <a:pt x="452" y="801"/>
                    </a:lnTo>
                    <a:lnTo>
                      <a:pt x="452"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0" name="Google Shape;753;p33"/>
              <p:cNvSpPr/>
              <p:nvPr/>
            </p:nvSpPr>
            <p:spPr>
              <a:xfrm>
                <a:off x="503192" y="4508771"/>
                <a:ext cx="295951" cy="20327"/>
              </a:xfrm>
              <a:custGeom>
                <a:avLst/>
                <a:gdLst/>
                <a:ahLst/>
                <a:cxnLst/>
                <a:rect l="l" t="t" r="r" b="b"/>
                <a:pathLst>
                  <a:path w="2708" h="186" extrusionOk="0">
                    <a:moveTo>
                      <a:pt x="1" y="1"/>
                    </a:moveTo>
                    <a:lnTo>
                      <a:pt x="2707" y="185"/>
                    </a:lnTo>
                    <a:lnTo>
                      <a:pt x="2707"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1" name="Google Shape;754;p33"/>
              <p:cNvSpPr/>
              <p:nvPr/>
            </p:nvSpPr>
            <p:spPr>
              <a:xfrm>
                <a:off x="682530" y="4582758"/>
                <a:ext cx="132238" cy="15846"/>
              </a:xfrm>
              <a:custGeom>
                <a:avLst/>
                <a:gdLst/>
                <a:ahLst/>
                <a:cxnLst/>
                <a:rect l="l" t="t" r="r" b="b"/>
                <a:pathLst>
                  <a:path w="1210" h="145" extrusionOk="0">
                    <a:moveTo>
                      <a:pt x="0" y="1"/>
                    </a:moveTo>
                    <a:lnTo>
                      <a:pt x="1128" y="144"/>
                    </a:lnTo>
                    <a:lnTo>
                      <a:pt x="1210"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2" name="Google Shape;755;p33"/>
              <p:cNvSpPr/>
              <p:nvPr/>
            </p:nvSpPr>
            <p:spPr>
              <a:xfrm>
                <a:off x="523410" y="4620899"/>
                <a:ext cx="313874" cy="82947"/>
              </a:xfrm>
              <a:custGeom>
                <a:avLst/>
                <a:gdLst/>
                <a:ahLst/>
                <a:cxnLst/>
                <a:rect l="l" t="t" r="r" b="b"/>
                <a:pathLst>
                  <a:path w="2872" h="759" extrusionOk="0">
                    <a:moveTo>
                      <a:pt x="0" y="0"/>
                    </a:moveTo>
                    <a:lnTo>
                      <a:pt x="0" y="759"/>
                    </a:lnTo>
                    <a:lnTo>
                      <a:pt x="2871" y="759"/>
                    </a:lnTo>
                    <a:lnTo>
                      <a:pt x="2871"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3" name="Google Shape;756;p33"/>
              <p:cNvSpPr/>
              <p:nvPr/>
            </p:nvSpPr>
            <p:spPr>
              <a:xfrm>
                <a:off x="785587" y="4620899"/>
                <a:ext cx="49398" cy="87428"/>
              </a:xfrm>
              <a:custGeom>
                <a:avLst/>
                <a:gdLst/>
                <a:ahLst/>
                <a:cxnLst/>
                <a:rect l="l" t="t" r="r" b="b"/>
                <a:pathLst>
                  <a:path w="452" h="800" extrusionOk="0">
                    <a:moveTo>
                      <a:pt x="0" y="0"/>
                    </a:moveTo>
                    <a:lnTo>
                      <a:pt x="0" y="800"/>
                    </a:lnTo>
                    <a:lnTo>
                      <a:pt x="452" y="800"/>
                    </a:lnTo>
                    <a:lnTo>
                      <a:pt x="452" y="0"/>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4" name="Google Shape;757;p33"/>
              <p:cNvSpPr/>
              <p:nvPr/>
            </p:nvSpPr>
            <p:spPr>
              <a:xfrm>
                <a:off x="718376" y="4620899"/>
                <a:ext cx="71802" cy="18032"/>
              </a:xfrm>
              <a:custGeom>
                <a:avLst/>
                <a:gdLst/>
                <a:ahLst/>
                <a:cxnLst/>
                <a:rect l="l" t="t" r="r" b="b"/>
                <a:pathLst>
                  <a:path w="657" h="165" extrusionOk="0">
                    <a:moveTo>
                      <a:pt x="0" y="0"/>
                    </a:moveTo>
                    <a:lnTo>
                      <a:pt x="656" y="164"/>
                    </a:lnTo>
                    <a:lnTo>
                      <a:pt x="615"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5" name="Google Shape;758;p33"/>
              <p:cNvSpPr/>
              <p:nvPr/>
            </p:nvSpPr>
            <p:spPr>
              <a:xfrm>
                <a:off x="552480" y="4703737"/>
                <a:ext cx="311688" cy="80762"/>
              </a:xfrm>
              <a:custGeom>
                <a:avLst/>
                <a:gdLst/>
                <a:ahLst/>
                <a:cxnLst/>
                <a:rect l="l" t="t" r="r" b="b"/>
                <a:pathLst>
                  <a:path w="2852" h="739" extrusionOk="0">
                    <a:moveTo>
                      <a:pt x="1" y="1"/>
                    </a:moveTo>
                    <a:lnTo>
                      <a:pt x="1" y="739"/>
                    </a:lnTo>
                    <a:lnTo>
                      <a:pt x="2851" y="739"/>
                    </a:lnTo>
                    <a:lnTo>
                      <a:pt x="2851" y="1"/>
                    </a:lnTo>
                    <a:close/>
                  </a:path>
                </a:pathLst>
              </a:custGeom>
              <a:solidFill>
                <a:srgbClr val="272723">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6" name="Google Shape;759;p33"/>
              <p:cNvSpPr/>
              <p:nvPr/>
            </p:nvSpPr>
            <p:spPr>
              <a:xfrm>
                <a:off x="763184" y="4703737"/>
                <a:ext cx="100982" cy="80762"/>
              </a:xfrm>
              <a:custGeom>
                <a:avLst/>
                <a:gdLst/>
                <a:ahLst/>
                <a:cxnLst/>
                <a:rect l="l" t="t" r="r" b="b"/>
                <a:pathLst>
                  <a:path w="924" h="739" extrusionOk="0">
                    <a:moveTo>
                      <a:pt x="0" y="1"/>
                    </a:moveTo>
                    <a:lnTo>
                      <a:pt x="0" y="739"/>
                    </a:lnTo>
                    <a:lnTo>
                      <a:pt x="923" y="739"/>
                    </a:lnTo>
                    <a:lnTo>
                      <a:pt x="923"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7" name="Google Shape;760;p33"/>
              <p:cNvSpPr/>
              <p:nvPr/>
            </p:nvSpPr>
            <p:spPr>
              <a:xfrm>
                <a:off x="657832" y="4703737"/>
                <a:ext cx="105462" cy="20327"/>
              </a:xfrm>
              <a:custGeom>
                <a:avLst/>
                <a:gdLst/>
                <a:ahLst/>
                <a:cxnLst/>
                <a:rect l="l" t="t" r="r" b="b"/>
                <a:pathLst>
                  <a:path w="965" h="186" extrusionOk="0">
                    <a:moveTo>
                      <a:pt x="1" y="1"/>
                    </a:moveTo>
                    <a:lnTo>
                      <a:pt x="964" y="185"/>
                    </a:lnTo>
                    <a:lnTo>
                      <a:pt x="964"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8" name="Google Shape;761;p33"/>
              <p:cNvSpPr/>
              <p:nvPr/>
            </p:nvSpPr>
            <p:spPr>
              <a:xfrm>
                <a:off x="523410" y="4658930"/>
                <a:ext cx="152456" cy="9071"/>
              </a:xfrm>
              <a:custGeom>
                <a:avLst/>
                <a:gdLst/>
                <a:ahLst/>
                <a:cxnLst/>
                <a:rect l="l" t="t" r="r" b="b"/>
                <a:pathLst>
                  <a:path w="1395" h="83" extrusionOk="0">
                    <a:moveTo>
                      <a:pt x="0" y="1"/>
                    </a:moveTo>
                    <a:lnTo>
                      <a:pt x="0" y="83"/>
                    </a:lnTo>
                    <a:lnTo>
                      <a:pt x="1395" y="83"/>
                    </a:lnTo>
                    <a:lnTo>
                      <a:pt x="0"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49" name="Google Shape;762;p33"/>
              <p:cNvSpPr/>
              <p:nvPr/>
            </p:nvSpPr>
            <p:spPr>
              <a:xfrm>
                <a:off x="518929" y="4759801"/>
                <a:ext cx="239886" cy="154748"/>
              </a:xfrm>
              <a:custGeom>
                <a:avLst/>
                <a:gdLst/>
                <a:ahLst/>
                <a:cxnLst/>
                <a:rect l="l" t="t" r="r" b="b"/>
                <a:pathLst>
                  <a:path w="2195" h="1416" extrusionOk="0">
                    <a:moveTo>
                      <a:pt x="0" y="0"/>
                    </a:moveTo>
                    <a:lnTo>
                      <a:pt x="0" y="1415"/>
                    </a:lnTo>
                    <a:lnTo>
                      <a:pt x="2194" y="1415"/>
                    </a:lnTo>
                    <a:lnTo>
                      <a:pt x="2194" y="0"/>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0" name="Google Shape;763;p33"/>
              <p:cNvSpPr/>
              <p:nvPr/>
            </p:nvSpPr>
            <p:spPr>
              <a:xfrm>
                <a:off x="709415" y="4759801"/>
                <a:ext cx="188302" cy="154748"/>
              </a:xfrm>
              <a:custGeom>
                <a:avLst/>
                <a:gdLst/>
                <a:ahLst/>
                <a:cxnLst/>
                <a:rect l="l" t="t" r="r" b="b"/>
                <a:pathLst>
                  <a:path w="1723" h="1416" extrusionOk="0">
                    <a:moveTo>
                      <a:pt x="0" y="0"/>
                    </a:moveTo>
                    <a:lnTo>
                      <a:pt x="0" y="1415"/>
                    </a:lnTo>
                    <a:lnTo>
                      <a:pt x="1723" y="1415"/>
                    </a:lnTo>
                    <a:lnTo>
                      <a:pt x="1723" y="0"/>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1" name="Google Shape;764;p33"/>
              <p:cNvSpPr/>
              <p:nvPr/>
            </p:nvSpPr>
            <p:spPr>
              <a:xfrm>
                <a:off x="711601" y="4759801"/>
                <a:ext cx="186117" cy="49397"/>
              </a:xfrm>
              <a:custGeom>
                <a:avLst/>
                <a:gdLst/>
                <a:ahLst/>
                <a:cxnLst/>
                <a:rect l="l" t="t" r="r" b="b"/>
                <a:pathLst>
                  <a:path w="1703" h="452" extrusionOk="0">
                    <a:moveTo>
                      <a:pt x="1" y="0"/>
                    </a:moveTo>
                    <a:lnTo>
                      <a:pt x="390" y="451"/>
                    </a:lnTo>
                    <a:lnTo>
                      <a:pt x="1703" y="451"/>
                    </a:lnTo>
                    <a:lnTo>
                      <a:pt x="1703" y="0"/>
                    </a:lnTo>
                    <a:close/>
                  </a:path>
                </a:pathLst>
              </a:custGeom>
              <a:solidFill>
                <a:srgbClr val="272723">
                  <a:alpha val="32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2" name="Google Shape;765;p33"/>
              <p:cNvSpPr/>
              <p:nvPr/>
            </p:nvSpPr>
            <p:spPr>
              <a:xfrm>
                <a:off x="711601" y="4759801"/>
                <a:ext cx="233220" cy="38140"/>
              </a:xfrm>
              <a:custGeom>
                <a:avLst/>
                <a:gdLst/>
                <a:ahLst/>
                <a:cxnLst/>
                <a:rect l="l" t="t" r="r" b="b"/>
                <a:pathLst>
                  <a:path w="2134" h="349" extrusionOk="0">
                    <a:moveTo>
                      <a:pt x="1" y="0"/>
                    </a:moveTo>
                    <a:lnTo>
                      <a:pt x="349" y="349"/>
                    </a:lnTo>
                    <a:lnTo>
                      <a:pt x="2133" y="349"/>
                    </a:lnTo>
                    <a:lnTo>
                      <a:pt x="1703" y="0"/>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3" name="Google Shape;766;p33"/>
              <p:cNvSpPr/>
              <p:nvPr/>
            </p:nvSpPr>
            <p:spPr>
              <a:xfrm>
                <a:off x="518929" y="4759801"/>
                <a:ext cx="190597" cy="49397"/>
              </a:xfrm>
              <a:custGeom>
                <a:avLst/>
                <a:gdLst/>
                <a:ahLst/>
                <a:cxnLst/>
                <a:rect l="l" t="t" r="r" b="b"/>
                <a:pathLst>
                  <a:path w="1744" h="452" extrusionOk="0">
                    <a:moveTo>
                      <a:pt x="0" y="0"/>
                    </a:moveTo>
                    <a:lnTo>
                      <a:pt x="0" y="451"/>
                    </a:lnTo>
                    <a:lnTo>
                      <a:pt x="1620" y="451"/>
                    </a:lnTo>
                    <a:lnTo>
                      <a:pt x="1743" y="0"/>
                    </a:lnTo>
                    <a:close/>
                  </a:path>
                </a:pathLst>
              </a:custGeom>
              <a:solidFill>
                <a:srgbClr val="272723">
                  <a:alpha val="326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4" name="Google Shape;767;p33"/>
              <p:cNvSpPr/>
              <p:nvPr/>
            </p:nvSpPr>
            <p:spPr>
              <a:xfrm>
                <a:off x="471826" y="4759801"/>
                <a:ext cx="237700" cy="38140"/>
              </a:xfrm>
              <a:custGeom>
                <a:avLst/>
                <a:gdLst/>
                <a:ahLst/>
                <a:cxnLst/>
                <a:rect l="l" t="t" r="r" b="b"/>
                <a:pathLst>
                  <a:path w="2175" h="349" extrusionOk="0">
                    <a:moveTo>
                      <a:pt x="431" y="0"/>
                    </a:moveTo>
                    <a:lnTo>
                      <a:pt x="1" y="349"/>
                    </a:lnTo>
                    <a:lnTo>
                      <a:pt x="1805" y="349"/>
                    </a:lnTo>
                    <a:lnTo>
                      <a:pt x="2174" y="0"/>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5" name="Google Shape;768;p33"/>
              <p:cNvSpPr/>
              <p:nvPr/>
            </p:nvSpPr>
            <p:spPr>
              <a:xfrm>
                <a:off x="738485" y="4824717"/>
                <a:ext cx="139123" cy="9071"/>
              </a:xfrm>
              <a:custGeom>
                <a:avLst/>
                <a:gdLst/>
                <a:ahLst/>
                <a:cxnLst/>
                <a:rect l="l" t="t" r="r" b="b"/>
                <a:pathLst>
                  <a:path w="1273" h="83" extrusionOk="0">
                    <a:moveTo>
                      <a:pt x="42" y="1"/>
                    </a:moveTo>
                    <a:cubicBezTo>
                      <a:pt x="21" y="1"/>
                      <a:pt x="1" y="21"/>
                      <a:pt x="1" y="42"/>
                    </a:cubicBezTo>
                    <a:cubicBezTo>
                      <a:pt x="1" y="62"/>
                      <a:pt x="21" y="83"/>
                      <a:pt x="42" y="83"/>
                    </a:cubicBezTo>
                    <a:lnTo>
                      <a:pt x="1231" y="83"/>
                    </a:lnTo>
                    <a:cubicBezTo>
                      <a:pt x="1252" y="83"/>
                      <a:pt x="1272" y="62"/>
                      <a:pt x="1272" y="42"/>
                    </a:cubicBezTo>
                    <a:cubicBezTo>
                      <a:pt x="1272" y="21"/>
                      <a:pt x="1252" y="1"/>
                      <a:pt x="1231" y="1"/>
                    </a:cubicBezTo>
                    <a:close/>
                  </a:path>
                </a:pathLst>
              </a:custGeom>
              <a:solidFill>
                <a:srgbClr val="F5F5F5">
                  <a:alpha val="18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6" name="Google Shape;769;p33"/>
              <p:cNvSpPr/>
              <p:nvPr/>
            </p:nvSpPr>
            <p:spPr>
              <a:xfrm>
                <a:off x="738485" y="4864930"/>
                <a:ext cx="134642" cy="9071"/>
              </a:xfrm>
              <a:custGeom>
                <a:avLst/>
                <a:gdLst/>
                <a:ahLst/>
                <a:cxnLst/>
                <a:rect l="l" t="t" r="r" b="b"/>
                <a:pathLst>
                  <a:path w="1232" h="83" extrusionOk="0">
                    <a:moveTo>
                      <a:pt x="42" y="1"/>
                    </a:moveTo>
                    <a:cubicBezTo>
                      <a:pt x="1" y="1"/>
                      <a:pt x="1" y="21"/>
                      <a:pt x="1" y="42"/>
                    </a:cubicBezTo>
                    <a:cubicBezTo>
                      <a:pt x="1" y="62"/>
                      <a:pt x="21" y="83"/>
                      <a:pt x="42" y="83"/>
                    </a:cubicBezTo>
                    <a:lnTo>
                      <a:pt x="1190" y="83"/>
                    </a:lnTo>
                    <a:cubicBezTo>
                      <a:pt x="1211" y="83"/>
                      <a:pt x="1231" y="62"/>
                      <a:pt x="1231" y="42"/>
                    </a:cubicBezTo>
                    <a:cubicBezTo>
                      <a:pt x="1231" y="21"/>
                      <a:pt x="1211" y="1"/>
                      <a:pt x="1190" y="1"/>
                    </a:cubicBezTo>
                    <a:close/>
                  </a:path>
                </a:pathLst>
              </a:custGeom>
              <a:solidFill>
                <a:srgbClr val="F5F5F5">
                  <a:alpha val="18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7" name="Google Shape;770;p33"/>
              <p:cNvSpPr/>
              <p:nvPr/>
            </p:nvSpPr>
            <p:spPr>
              <a:xfrm>
                <a:off x="738485" y="4840454"/>
                <a:ext cx="139123" cy="9071"/>
              </a:xfrm>
              <a:custGeom>
                <a:avLst/>
                <a:gdLst/>
                <a:ahLst/>
                <a:cxnLst/>
                <a:rect l="l" t="t" r="r" b="b"/>
                <a:pathLst>
                  <a:path w="1273" h="83" extrusionOk="0">
                    <a:moveTo>
                      <a:pt x="42" y="1"/>
                    </a:moveTo>
                    <a:cubicBezTo>
                      <a:pt x="21" y="1"/>
                      <a:pt x="1" y="21"/>
                      <a:pt x="1" y="42"/>
                    </a:cubicBezTo>
                    <a:cubicBezTo>
                      <a:pt x="1" y="62"/>
                      <a:pt x="21" y="83"/>
                      <a:pt x="42" y="83"/>
                    </a:cubicBezTo>
                    <a:lnTo>
                      <a:pt x="1231" y="83"/>
                    </a:lnTo>
                    <a:cubicBezTo>
                      <a:pt x="1252" y="83"/>
                      <a:pt x="1272" y="62"/>
                      <a:pt x="1272" y="42"/>
                    </a:cubicBezTo>
                    <a:cubicBezTo>
                      <a:pt x="1272" y="21"/>
                      <a:pt x="1252" y="1"/>
                      <a:pt x="1231" y="1"/>
                    </a:cubicBezTo>
                    <a:close/>
                  </a:path>
                </a:pathLst>
              </a:custGeom>
              <a:solidFill>
                <a:srgbClr val="F5F5F5">
                  <a:alpha val="18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8" name="Google Shape;771;p33"/>
              <p:cNvSpPr/>
              <p:nvPr/>
            </p:nvSpPr>
            <p:spPr>
              <a:xfrm>
                <a:off x="738485" y="4880667"/>
                <a:ext cx="134642" cy="9071"/>
              </a:xfrm>
              <a:custGeom>
                <a:avLst/>
                <a:gdLst/>
                <a:ahLst/>
                <a:cxnLst/>
                <a:rect l="l" t="t" r="r" b="b"/>
                <a:pathLst>
                  <a:path w="1232" h="83" extrusionOk="0">
                    <a:moveTo>
                      <a:pt x="42" y="1"/>
                    </a:moveTo>
                    <a:cubicBezTo>
                      <a:pt x="1" y="1"/>
                      <a:pt x="1" y="21"/>
                      <a:pt x="1" y="42"/>
                    </a:cubicBezTo>
                    <a:cubicBezTo>
                      <a:pt x="1" y="62"/>
                      <a:pt x="21" y="83"/>
                      <a:pt x="42" y="83"/>
                    </a:cubicBezTo>
                    <a:lnTo>
                      <a:pt x="1190" y="83"/>
                    </a:lnTo>
                    <a:cubicBezTo>
                      <a:pt x="1211" y="83"/>
                      <a:pt x="1231" y="62"/>
                      <a:pt x="1231" y="42"/>
                    </a:cubicBezTo>
                    <a:cubicBezTo>
                      <a:pt x="1231" y="21"/>
                      <a:pt x="1211" y="1"/>
                      <a:pt x="1190" y="1"/>
                    </a:cubicBezTo>
                    <a:close/>
                  </a:path>
                </a:pathLst>
              </a:custGeom>
              <a:solidFill>
                <a:srgbClr val="F5F5F5">
                  <a:alpha val="18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59" name="Google Shape;772;p33"/>
              <p:cNvSpPr/>
              <p:nvPr/>
            </p:nvSpPr>
            <p:spPr>
              <a:xfrm>
                <a:off x="559255" y="4311619"/>
                <a:ext cx="145790" cy="44916"/>
              </a:xfrm>
              <a:custGeom>
                <a:avLst/>
                <a:gdLst/>
                <a:ahLst/>
                <a:cxnLst/>
                <a:rect l="l" t="t" r="r" b="b"/>
                <a:pathLst>
                  <a:path w="1334" h="411" extrusionOk="0">
                    <a:moveTo>
                      <a:pt x="0" y="0"/>
                    </a:moveTo>
                    <a:lnTo>
                      <a:pt x="0" y="411"/>
                    </a:lnTo>
                    <a:lnTo>
                      <a:pt x="1333" y="411"/>
                    </a:lnTo>
                    <a:lnTo>
                      <a:pt x="1333" y="0"/>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0" name="Google Shape;773;p33"/>
              <p:cNvSpPr/>
              <p:nvPr/>
            </p:nvSpPr>
            <p:spPr>
              <a:xfrm>
                <a:off x="704934" y="4311619"/>
                <a:ext cx="31475" cy="44916"/>
              </a:xfrm>
              <a:custGeom>
                <a:avLst/>
                <a:gdLst/>
                <a:ahLst/>
                <a:cxnLst/>
                <a:rect l="l" t="t" r="r" b="b"/>
                <a:pathLst>
                  <a:path w="288" h="411" extrusionOk="0">
                    <a:moveTo>
                      <a:pt x="0" y="0"/>
                    </a:moveTo>
                    <a:lnTo>
                      <a:pt x="0" y="411"/>
                    </a:lnTo>
                    <a:lnTo>
                      <a:pt x="287" y="411"/>
                    </a:lnTo>
                    <a:lnTo>
                      <a:pt x="287" y="0"/>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1" name="Google Shape;774;p33"/>
              <p:cNvSpPr/>
              <p:nvPr/>
            </p:nvSpPr>
            <p:spPr>
              <a:xfrm>
                <a:off x="570512" y="4354240"/>
                <a:ext cx="145680" cy="38140"/>
              </a:xfrm>
              <a:custGeom>
                <a:avLst/>
                <a:gdLst/>
                <a:ahLst/>
                <a:cxnLst/>
                <a:rect l="l" t="t" r="r" b="b"/>
                <a:pathLst>
                  <a:path w="1333" h="349" extrusionOk="0">
                    <a:moveTo>
                      <a:pt x="0" y="0"/>
                    </a:moveTo>
                    <a:lnTo>
                      <a:pt x="0" y="349"/>
                    </a:lnTo>
                    <a:lnTo>
                      <a:pt x="1333" y="349"/>
                    </a:lnTo>
                    <a:lnTo>
                      <a:pt x="1333" y="0"/>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2" name="Google Shape;775;p33"/>
              <p:cNvSpPr/>
              <p:nvPr/>
            </p:nvSpPr>
            <p:spPr>
              <a:xfrm>
                <a:off x="716081" y="4354240"/>
                <a:ext cx="31475" cy="38140"/>
              </a:xfrm>
              <a:custGeom>
                <a:avLst/>
                <a:gdLst/>
                <a:ahLst/>
                <a:cxnLst/>
                <a:rect l="l" t="t" r="r" b="b"/>
                <a:pathLst>
                  <a:path w="288" h="349" extrusionOk="0">
                    <a:moveTo>
                      <a:pt x="1" y="0"/>
                    </a:moveTo>
                    <a:lnTo>
                      <a:pt x="1" y="349"/>
                    </a:lnTo>
                    <a:lnTo>
                      <a:pt x="288" y="349"/>
                    </a:lnTo>
                    <a:lnTo>
                      <a:pt x="288"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3" name="Google Shape;776;p33"/>
              <p:cNvSpPr/>
              <p:nvPr/>
            </p:nvSpPr>
            <p:spPr>
              <a:xfrm>
                <a:off x="633242" y="4354240"/>
                <a:ext cx="82949" cy="11256"/>
              </a:xfrm>
              <a:custGeom>
                <a:avLst/>
                <a:gdLst/>
                <a:ahLst/>
                <a:cxnLst/>
                <a:rect l="l" t="t" r="r" b="b"/>
                <a:pathLst>
                  <a:path w="759" h="103" extrusionOk="0">
                    <a:moveTo>
                      <a:pt x="759" y="0"/>
                    </a:moveTo>
                    <a:lnTo>
                      <a:pt x="0" y="21"/>
                    </a:lnTo>
                    <a:lnTo>
                      <a:pt x="759" y="103"/>
                    </a:lnTo>
                    <a:lnTo>
                      <a:pt x="759"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4" name="Google Shape;777;p33"/>
              <p:cNvSpPr/>
              <p:nvPr/>
            </p:nvSpPr>
            <p:spPr>
              <a:xfrm>
                <a:off x="559255" y="4334022"/>
                <a:ext cx="74097" cy="6885"/>
              </a:xfrm>
              <a:custGeom>
                <a:avLst/>
                <a:gdLst/>
                <a:ahLst/>
                <a:cxnLst/>
                <a:rect l="l" t="t" r="r" b="b"/>
                <a:pathLst>
                  <a:path w="678" h="63" extrusionOk="0">
                    <a:moveTo>
                      <a:pt x="0" y="1"/>
                    </a:moveTo>
                    <a:lnTo>
                      <a:pt x="0" y="62"/>
                    </a:lnTo>
                    <a:lnTo>
                      <a:pt x="677"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5" name="Google Shape;778;p33"/>
              <p:cNvSpPr/>
              <p:nvPr/>
            </p:nvSpPr>
            <p:spPr>
              <a:xfrm>
                <a:off x="559255" y="4311619"/>
                <a:ext cx="145790" cy="44916"/>
              </a:xfrm>
              <a:custGeom>
                <a:avLst/>
                <a:gdLst/>
                <a:ahLst/>
                <a:cxnLst/>
                <a:rect l="l" t="t" r="r" b="b"/>
                <a:pathLst>
                  <a:path w="1334" h="411" extrusionOk="0">
                    <a:moveTo>
                      <a:pt x="0" y="0"/>
                    </a:moveTo>
                    <a:lnTo>
                      <a:pt x="0" y="411"/>
                    </a:lnTo>
                    <a:lnTo>
                      <a:pt x="1333" y="411"/>
                    </a:lnTo>
                    <a:lnTo>
                      <a:pt x="1333" y="0"/>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6" name="Google Shape;779;p33"/>
              <p:cNvSpPr/>
              <p:nvPr/>
            </p:nvSpPr>
            <p:spPr>
              <a:xfrm>
                <a:off x="704934" y="4311619"/>
                <a:ext cx="31475" cy="44916"/>
              </a:xfrm>
              <a:custGeom>
                <a:avLst/>
                <a:gdLst/>
                <a:ahLst/>
                <a:cxnLst/>
                <a:rect l="l" t="t" r="r" b="b"/>
                <a:pathLst>
                  <a:path w="288" h="411" extrusionOk="0">
                    <a:moveTo>
                      <a:pt x="0" y="0"/>
                    </a:moveTo>
                    <a:lnTo>
                      <a:pt x="0" y="411"/>
                    </a:lnTo>
                    <a:lnTo>
                      <a:pt x="287" y="411"/>
                    </a:lnTo>
                    <a:lnTo>
                      <a:pt x="287" y="0"/>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7" name="Google Shape;780;p33"/>
              <p:cNvSpPr/>
              <p:nvPr/>
            </p:nvSpPr>
            <p:spPr>
              <a:xfrm>
                <a:off x="570512" y="4354240"/>
                <a:ext cx="145680" cy="38140"/>
              </a:xfrm>
              <a:custGeom>
                <a:avLst/>
                <a:gdLst/>
                <a:ahLst/>
                <a:cxnLst/>
                <a:rect l="l" t="t" r="r" b="b"/>
                <a:pathLst>
                  <a:path w="1333" h="349" extrusionOk="0">
                    <a:moveTo>
                      <a:pt x="0" y="0"/>
                    </a:moveTo>
                    <a:lnTo>
                      <a:pt x="0" y="349"/>
                    </a:lnTo>
                    <a:lnTo>
                      <a:pt x="1333" y="349"/>
                    </a:lnTo>
                    <a:lnTo>
                      <a:pt x="1333" y="0"/>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8" name="Google Shape;781;p33"/>
              <p:cNvSpPr/>
              <p:nvPr/>
            </p:nvSpPr>
            <p:spPr>
              <a:xfrm>
                <a:off x="716081" y="4354240"/>
                <a:ext cx="31475" cy="38140"/>
              </a:xfrm>
              <a:custGeom>
                <a:avLst/>
                <a:gdLst/>
                <a:ahLst/>
                <a:cxnLst/>
                <a:rect l="l" t="t" r="r" b="b"/>
                <a:pathLst>
                  <a:path w="288" h="349" extrusionOk="0">
                    <a:moveTo>
                      <a:pt x="1" y="0"/>
                    </a:moveTo>
                    <a:lnTo>
                      <a:pt x="1" y="349"/>
                    </a:lnTo>
                    <a:lnTo>
                      <a:pt x="288" y="349"/>
                    </a:lnTo>
                    <a:lnTo>
                      <a:pt x="288"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69" name="Google Shape;782;p33"/>
              <p:cNvSpPr/>
              <p:nvPr/>
            </p:nvSpPr>
            <p:spPr>
              <a:xfrm>
                <a:off x="633242" y="4354240"/>
                <a:ext cx="82949" cy="11256"/>
              </a:xfrm>
              <a:custGeom>
                <a:avLst/>
                <a:gdLst/>
                <a:ahLst/>
                <a:cxnLst/>
                <a:rect l="l" t="t" r="r" b="b"/>
                <a:pathLst>
                  <a:path w="759" h="103" extrusionOk="0">
                    <a:moveTo>
                      <a:pt x="759" y="0"/>
                    </a:moveTo>
                    <a:lnTo>
                      <a:pt x="0" y="21"/>
                    </a:lnTo>
                    <a:lnTo>
                      <a:pt x="759" y="103"/>
                    </a:lnTo>
                    <a:lnTo>
                      <a:pt x="759" y="0"/>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0" name="Google Shape;783;p33"/>
              <p:cNvSpPr/>
              <p:nvPr/>
            </p:nvSpPr>
            <p:spPr>
              <a:xfrm>
                <a:off x="559255" y="4334022"/>
                <a:ext cx="74097" cy="6885"/>
              </a:xfrm>
              <a:custGeom>
                <a:avLst/>
                <a:gdLst/>
                <a:ahLst/>
                <a:cxnLst/>
                <a:rect l="l" t="t" r="r" b="b"/>
                <a:pathLst>
                  <a:path w="678" h="63" extrusionOk="0">
                    <a:moveTo>
                      <a:pt x="0" y="1"/>
                    </a:moveTo>
                    <a:lnTo>
                      <a:pt x="0" y="62"/>
                    </a:lnTo>
                    <a:lnTo>
                      <a:pt x="677" y="1"/>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1" name="Google Shape;784;p33"/>
              <p:cNvSpPr/>
              <p:nvPr/>
            </p:nvSpPr>
            <p:spPr>
              <a:xfrm>
                <a:off x="559255" y="4311619"/>
                <a:ext cx="145790" cy="44916"/>
              </a:xfrm>
              <a:custGeom>
                <a:avLst/>
                <a:gdLst/>
                <a:ahLst/>
                <a:cxnLst/>
                <a:rect l="l" t="t" r="r" b="b"/>
                <a:pathLst>
                  <a:path w="1334" h="411" extrusionOk="0">
                    <a:moveTo>
                      <a:pt x="0" y="0"/>
                    </a:moveTo>
                    <a:lnTo>
                      <a:pt x="0" y="411"/>
                    </a:lnTo>
                    <a:lnTo>
                      <a:pt x="1333" y="411"/>
                    </a:lnTo>
                    <a:lnTo>
                      <a:pt x="1333"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2" name="Google Shape;785;p33"/>
              <p:cNvSpPr/>
              <p:nvPr/>
            </p:nvSpPr>
            <p:spPr>
              <a:xfrm>
                <a:off x="704934" y="4311619"/>
                <a:ext cx="31475" cy="44916"/>
              </a:xfrm>
              <a:custGeom>
                <a:avLst/>
                <a:gdLst/>
                <a:ahLst/>
                <a:cxnLst/>
                <a:rect l="l" t="t" r="r" b="b"/>
                <a:pathLst>
                  <a:path w="288" h="411" extrusionOk="0">
                    <a:moveTo>
                      <a:pt x="0" y="0"/>
                    </a:moveTo>
                    <a:lnTo>
                      <a:pt x="0" y="411"/>
                    </a:lnTo>
                    <a:lnTo>
                      <a:pt x="287" y="411"/>
                    </a:lnTo>
                    <a:lnTo>
                      <a:pt x="287" y="0"/>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3" name="Google Shape;786;p33"/>
              <p:cNvSpPr/>
              <p:nvPr/>
            </p:nvSpPr>
            <p:spPr>
              <a:xfrm>
                <a:off x="570512" y="4354240"/>
                <a:ext cx="145680" cy="38140"/>
              </a:xfrm>
              <a:custGeom>
                <a:avLst/>
                <a:gdLst/>
                <a:ahLst/>
                <a:cxnLst/>
                <a:rect l="l" t="t" r="r" b="b"/>
                <a:pathLst>
                  <a:path w="1333" h="349" extrusionOk="0">
                    <a:moveTo>
                      <a:pt x="0" y="0"/>
                    </a:moveTo>
                    <a:lnTo>
                      <a:pt x="0" y="349"/>
                    </a:lnTo>
                    <a:lnTo>
                      <a:pt x="1333" y="349"/>
                    </a:lnTo>
                    <a:lnTo>
                      <a:pt x="1333" y="0"/>
                    </a:lnTo>
                    <a:close/>
                  </a:path>
                </a:pathLst>
              </a:custGeom>
              <a:solidFill>
                <a:srgbClr val="272723">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4" name="Google Shape;787;p33"/>
              <p:cNvSpPr/>
              <p:nvPr/>
            </p:nvSpPr>
            <p:spPr>
              <a:xfrm>
                <a:off x="716081" y="4354240"/>
                <a:ext cx="31475" cy="38140"/>
              </a:xfrm>
              <a:custGeom>
                <a:avLst/>
                <a:gdLst/>
                <a:ahLst/>
                <a:cxnLst/>
                <a:rect l="l" t="t" r="r" b="b"/>
                <a:pathLst>
                  <a:path w="288" h="349" extrusionOk="0">
                    <a:moveTo>
                      <a:pt x="1" y="0"/>
                    </a:moveTo>
                    <a:lnTo>
                      <a:pt x="1" y="349"/>
                    </a:lnTo>
                    <a:lnTo>
                      <a:pt x="288" y="349"/>
                    </a:lnTo>
                    <a:lnTo>
                      <a:pt x="288" y="0"/>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5" name="Google Shape;788;p33"/>
              <p:cNvSpPr/>
              <p:nvPr/>
            </p:nvSpPr>
            <p:spPr>
              <a:xfrm>
                <a:off x="633242" y="4354240"/>
                <a:ext cx="82949" cy="11256"/>
              </a:xfrm>
              <a:custGeom>
                <a:avLst/>
                <a:gdLst/>
                <a:ahLst/>
                <a:cxnLst/>
                <a:rect l="l" t="t" r="r" b="b"/>
                <a:pathLst>
                  <a:path w="759" h="103" extrusionOk="0">
                    <a:moveTo>
                      <a:pt x="759" y="0"/>
                    </a:moveTo>
                    <a:lnTo>
                      <a:pt x="0" y="21"/>
                    </a:lnTo>
                    <a:lnTo>
                      <a:pt x="759" y="103"/>
                    </a:lnTo>
                    <a:lnTo>
                      <a:pt x="759" y="0"/>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6" name="Google Shape;789;p33"/>
              <p:cNvSpPr/>
              <p:nvPr/>
            </p:nvSpPr>
            <p:spPr>
              <a:xfrm>
                <a:off x="559255" y="4334022"/>
                <a:ext cx="74097" cy="6885"/>
              </a:xfrm>
              <a:custGeom>
                <a:avLst/>
                <a:gdLst/>
                <a:ahLst/>
                <a:cxnLst/>
                <a:rect l="l" t="t" r="r" b="b"/>
                <a:pathLst>
                  <a:path w="678" h="63" extrusionOk="0">
                    <a:moveTo>
                      <a:pt x="0" y="1"/>
                    </a:moveTo>
                    <a:lnTo>
                      <a:pt x="0" y="62"/>
                    </a:lnTo>
                    <a:lnTo>
                      <a:pt x="677"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7" name="Google Shape;790;p33"/>
              <p:cNvSpPr/>
              <p:nvPr/>
            </p:nvSpPr>
            <p:spPr>
              <a:xfrm>
                <a:off x="579473" y="4230965"/>
                <a:ext cx="147975" cy="44916"/>
              </a:xfrm>
              <a:custGeom>
                <a:avLst/>
                <a:gdLst/>
                <a:ahLst/>
                <a:cxnLst/>
                <a:rect l="l" t="t" r="r" b="b"/>
                <a:pathLst>
                  <a:path w="1354" h="411" extrusionOk="0">
                    <a:moveTo>
                      <a:pt x="0" y="0"/>
                    </a:moveTo>
                    <a:lnTo>
                      <a:pt x="0" y="410"/>
                    </a:lnTo>
                    <a:lnTo>
                      <a:pt x="1353" y="410"/>
                    </a:lnTo>
                    <a:lnTo>
                      <a:pt x="1353" y="0"/>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8" name="Google Shape;791;p33"/>
              <p:cNvSpPr/>
              <p:nvPr/>
            </p:nvSpPr>
            <p:spPr>
              <a:xfrm>
                <a:off x="727338" y="4230965"/>
                <a:ext cx="31475" cy="44916"/>
              </a:xfrm>
              <a:custGeom>
                <a:avLst/>
                <a:gdLst/>
                <a:ahLst/>
                <a:cxnLst/>
                <a:rect l="l" t="t" r="r" b="b"/>
                <a:pathLst>
                  <a:path w="288" h="411" extrusionOk="0">
                    <a:moveTo>
                      <a:pt x="0" y="0"/>
                    </a:moveTo>
                    <a:lnTo>
                      <a:pt x="0" y="410"/>
                    </a:lnTo>
                    <a:lnTo>
                      <a:pt x="287" y="410"/>
                    </a:lnTo>
                    <a:lnTo>
                      <a:pt x="287" y="0"/>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79" name="Google Shape;792;p33"/>
              <p:cNvSpPr/>
              <p:nvPr/>
            </p:nvSpPr>
            <p:spPr>
              <a:xfrm>
                <a:off x="590621" y="4273478"/>
                <a:ext cx="145790" cy="38250"/>
              </a:xfrm>
              <a:custGeom>
                <a:avLst/>
                <a:gdLst/>
                <a:ahLst/>
                <a:cxnLst/>
                <a:rect l="l" t="t" r="r" b="b"/>
                <a:pathLst>
                  <a:path w="1334" h="350" extrusionOk="0">
                    <a:moveTo>
                      <a:pt x="1" y="1"/>
                    </a:moveTo>
                    <a:lnTo>
                      <a:pt x="1" y="349"/>
                    </a:lnTo>
                    <a:lnTo>
                      <a:pt x="1333" y="349"/>
                    </a:lnTo>
                    <a:lnTo>
                      <a:pt x="1333" y="1"/>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0" name="Google Shape;793;p33"/>
              <p:cNvSpPr/>
              <p:nvPr/>
            </p:nvSpPr>
            <p:spPr>
              <a:xfrm>
                <a:off x="736299" y="4273478"/>
                <a:ext cx="31475" cy="38250"/>
              </a:xfrm>
              <a:custGeom>
                <a:avLst/>
                <a:gdLst/>
                <a:ahLst/>
                <a:cxnLst/>
                <a:rect l="l" t="t" r="r" b="b"/>
                <a:pathLst>
                  <a:path w="288" h="350" extrusionOk="0">
                    <a:moveTo>
                      <a:pt x="0" y="1"/>
                    </a:moveTo>
                    <a:lnTo>
                      <a:pt x="0" y="349"/>
                    </a:lnTo>
                    <a:lnTo>
                      <a:pt x="287" y="349"/>
                    </a:lnTo>
                    <a:lnTo>
                      <a:pt x="287"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1" name="Google Shape;794;p33"/>
              <p:cNvSpPr/>
              <p:nvPr/>
            </p:nvSpPr>
            <p:spPr>
              <a:xfrm>
                <a:off x="653351" y="4273478"/>
                <a:ext cx="83059" cy="11366"/>
              </a:xfrm>
              <a:custGeom>
                <a:avLst/>
                <a:gdLst/>
                <a:ahLst/>
                <a:cxnLst/>
                <a:rect l="l" t="t" r="r" b="b"/>
                <a:pathLst>
                  <a:path w="760" h="104" extrusionOk="0">
                    <a:moveTo>
                      <a:pt x="759" y="1"/>
                    </a:moveTo>
                    <a:lnTo>
                      <a:pt x="1" y="21"/>
                    </a:lnTo>
                    <a:lnTo>
                      <a:pt x="759" y="103"/>
                    </a:lnTo>
                    <a:lnTo>
                      <a:pt x="759"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2" name="Google Shape;795;p33"/>
              <p:cNvSpPr/>
              <p:nvPr/>
            </p:nvSpPr>
            <p:spPr>
              <a:xfrm>
                <a:off x="579473" y="4230965"/>
                <a:ext cx="147975" cy="44916"/>
              </a:xfrm>
              <a:custGeom>
                <a:avLst/>
                <a:gdLst/>
                <a:ahLst/>
                <a:cxnLst/>
                <a:rect l="l" t="t" r="r" b="b"/>
                <a:pathLst>
                  <a:path w="1354" h="411" extrusionOk="0">
                    <a:moveTo>
                      <a:pt x="0" y="0"/>
                    </a:moveTo>
                    <a:lnTo>
                      <a:pt x="0" y="410"/>
                    </a:lnTo>
                    <a:lnTo>
                      <a:pt x="1353" y="410"/>
                    </a:lnTo>
                    <a:lnTo>
                      <a:pt x="1353" y="0"/>
                    </a:lnTo>
                    <a:close/>
                  </a:path>
                </a:pathLst>
              </a:custGeom>
              <a:solidFill>
                <a:srgbClr val="F2F2F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3" name="Google Shape;796;p33"/>
              <p:cNvSpPr/>
              <p:nvPr/>
            </p:nvSpPr>
            <p:spPr>
              <a:xfrm>
                <a:off x="727338" y="4230965"/>
                <a:ext cx="31475" cy="44916"/>
              </a:xfrm>
              <a:custGeom>
                <a:avLst/>
                <a:gdLst/>
                <a:ahLst/>
                <a:cxnLst/>
                <a:rect l="l" t="t" r="r" b="b"/>
                <a:pathLst>
                  <a:path w="288" h="411" extrusionOk="0">
                    <a:moveTo>
                      <a:pt x="0" y="0"/>
                    </a:moveTo>
                    <a:lnTo>
                      <a:pt x="0" y="410"/>
                    </a:lnTo>
                    <a:lnTo>
                      <a:pt x="287" y="410"/>
                    </a:lnTo>
                    <a:lnTo>
                      <a:pt x="287" y="0"/>
                    </a:lnTo>
                    <a:close/>
                  </a:path>
                </a:pathLst>
              </a:custGeom>
              <a:solidFill>
                <a:srgbClr val="D2CDF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4" name="Google Shape;797;p33"/>
              <p:cNvSpPr/>
              <p:nvPr/>
            </p:nvSpPr>
            <p:spPr>
              <a:xfrm>
                <a:off x="590621" y="4273478"/>
                <a:ext cx="145790" cy="38250"/>
              </a:xfrm>
              <a:custGeom>
                <a:avLst/>
                <a:gdLst/>
                <a:ahLst/>
                <a:cxnLst/>
                <a:rect l="l" t="t" r="r" b="b"/>
                <a:pathLst>
                  <a:path w="1334" h="350" extrusionOk="0">
                    <a:moveTo>
                      <a:pt x="1" y="1"/>
                    </a:moveTo>
                    <a:lnTo>
                      <a:pt x="1" y="349"/>
                    </a:lnTo>
                    <a:lnTo>
                      <a:pt x="1333" y="349"/>
                    </a:lnTo>
                    <a:lnTo>
                      <a:pt x="1333" y="1"/>
                    </a:lnTo>
                    <a:close/>
                  </a:path>
                </a:pathLst>
              </a:custGeom>
              <a:solidFill>
                <a:srgbClr val="E6E4F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5" name="Google Shape;798;p33"/>
              <p:cNvSpPr/>
              <p:nvPr/>
            </p:nvSpPr>
            <p:spPr>
              <a:xfrm>
                <a:off x="736299" y="4273478"/>
                <a:ext cx="31475" cy="38250"/>
              </a:xfrm>
              <a:custGeom>
                <a:avLst/>
                <a:gdLst/>
                <a:ahLst/>
                <a:cxnLst/>
                <a:rect l="l" t="t" r="r" b="b"/>
                <a:pathLst>
                  <a:path w="288" h="350" extrusionOk="0">
                    <a:moveTo>
                      <a:pt x="0" y="1"/>
                    </a:moveTo>
                    <a:lnTo>
                      <a:pt x="0" y="349"/>
                    </a:lnTo>
                    <a:lnTo>
                      <a:pt x="287" y="349"/>
                    </a:lnTo>
                    <a:lnTo>
                      <a:pt x="287"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6" name="Google Shape;799;p33"/>
              <p:cNvSpPr/>
              <p:nvPr/>
            </p:nvSpPr>
            <p:spPr>
              <a:xfrm>
                <a:off x="653351" y="4273478"/>
                <a:ext cx="83059" cy="11366"/>
              </a:xfrm>
              <a:custGeom>
                <a:avLst/>
                <a:gdLst/>
                <a:ahLst/>
                <a:cxnLst/>
                <a:rect l="l" t="t" r="r" b="b"/>
                <a:pathLst>
                  <a:path w="760" h="104" extrusionOk="0">
                    <a:moveTo>
                      <a:pt x="759" y="1"/>
                    </a:moveTo>
                    <a:lnTo>
                      <a:pt x="1" y="21"/>
                    </a:lnTo>
                    <a:lnTo>
                      <a:pt x="759" y="103"/>
                    </a:lnTo>
                    <a:lnTo>
                      <a:pt x="759" y="1"/>
                    </a:lnTo>
                    <a:close/>
                  </a:path>
                </a:pathLst>
              </a:custGeom>
              <a:solidFill>
                <a:srgbClr val="BFBEE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7" name="Google Shape;800;p33"/>
              <p:cNvSpPr/>
              <p:nvPr/>
            </p:nvSpPr>
            <p:spPr>
              <a:xfrm>
                <a:off x="579473" y="4230965"/>
                <a:ext cx="147975" cy="44916"/>
              </a:xfrm>
              <a:custGeom>
                <a:avLst/>
                <a:gdLst/>
                <a:ahLst/>
                <a:cxnLst/>
                <a:rect l="l" t="t" r="r" b="b"/>
                <a:pathLst>
                  <a:path w="1354" h="411" extrusionOk="0">
                    <a:moveTo>
                      <a:pt x="0" y="0"/>
                    </a:moveTo>
                    <a:lnTo>
                      <a:pt x="0" y="410"/>
                    </a:lnTo>
                    <a:lnTo>
                      <a:pt x="1353" y="410"/>
                    </a:lnTo>
                    <a:lnTo>
                      <a:pt x="1353" y="0"/>
                    </a:ln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8" name="Google Shape;801;p33"/>
              <p:cNvSpPr/>
              <p:nvPr/>
            </p:nvSpPr>
            <p:spPr>
              <a:xfrm>
                <a:off x="727338" y="4230965"/>
                <a:ext cx="31475" cy="44916"/>
              </a:xfrm>
              <a:custGeom>
                <a:avLst/>
                <a:gdLst/>
                <a:ahLst/>
                <a:cxnLst/>
                <a:rect l="l" t="t" r="r" b="b"/>
                <a:pathLst>
                  <a:path w="288" h="411" extrusionOk="0">
                    <a:moveTo>
                      <a:pt x="0" y="0"/>
                    </a:moveTo>
                    <a:lnTo>
                      <a:pt x="0" y="410"/>
                    </a:lnTo>
                    <a:lnTo>
                      <a:pt x="287" y="410"/>
                    </a:lnTo>
                    <a:lnTo>
                      <a:pt x="287" y="0"/>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89" name="Google Shape;802;p33"/>
              <p:cNvSpPr/>
              <p:nvPr/>
            </p:nvSpPr>
            <p:spPr>
              <a:xfrm>
                <a:off x="590621" y="4273478"/>
                <a:ext cx="145790" cy="38250"/>
              </a:xfrm>
              <a:custGeom>
                <a:avLst/>
                <a:gdLst/>
                <a:ahLst/>
                <a:cxnLst/>
                <a:rect l="l" t="t" r="r" b="b"/>
                <a:pathLst>
                  <a:path w="1334" h="350" extrusionOk="0">
                    <a:moveTo>
                      <a:pt x="1" y="1"/>
                    </a:moveTo>
                    <a:lnTo>
                      <a:pt x="1" y="349"/>
                    </a:lnTo>
                    <a:lnTo>
                      <a:pt x="1333" y="349"/>
                    </a:lnTo>
                    <a:lnTo>
                      <a:pt x="1333" y="1"/>
                    </a:lnTo>
                    <a:close/>
                  </a:path>
                </a:pathLst>
              </a:custGeom>
              <a:solidFill>
                <a:srgbClr val="272723">
                  <a:alpha val="1667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0" name="Google Shape;803;p33"/>
              <p:cNvSpPr/>
              <p:nvPr/>
            </p:nvSpPr>
            <p:spPr>
              <a:xfrm>
                <a:off x="736299" y="4273478"/>
                <a:ext cx="31475" cy="38250"/>
              </a:xfrm>
              <a:custGeom>
                <a:avLst/>
                <a:gdLst/>
                <a:ahLst/>
                <a:cxnLst/>
                <a:rect l="l" t="t" r="r" b="b"/>
                <a:pathLst>
                  <a:path w="288" h="350" extrusionOk="0">
                    <a:moveTo>
                      <a:pt x="0" y="1"/>
                    </a:moveTo>
                    <a:lnTo>
                      <a:pt x="0" y="349"/>
                    </a:lnTo>
                    <a:lnTo>
                      <a:pt x="287" y="349"/>
                    </a:lnTo>
                    <a:lnTo>
                      <a:pt x="287" y="1"/>
                    </a:lnTo>
                    <a:close/>
                  </a:path>
                </a:pathLst>
              </a:custGeom>
              <a:solidFill>
                <a:srgbClr val="272723">
                  <a:alpha val="2619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491" name="Google Shape;804;p33"/>
              <p:cNvSpPr/>
              <p:nvPr/>
            </p:nvSpPr>
            <p:spPr>
              <a:xfrm>
                <a:off x="653351" y="4273478"/>
                <a:ext cx="83059" cy="11366"/>
              </a:xfrm>
              <a:custGeom>
                <a:avLst/>
                <a:gdLst/>
                <a:ahLst/>
                <a:cxnLst/>
                <a:rect l="l" t="t" r="r" b="b"/>
                <a:pathLst>
                  <a:path w="760" h="104" extrusionOk="0">
                    <a:moveTo>
                      <a:pt x="759" y="1"/>
                    </a:moveTo>
                    <a:lnTo>
                      <a:pt x="1" y="21"/>
                    </a:lnTo>
                    <a:lnTo>
                      <a:pt x="759" y="103"/>
                    </a:lnTo>
                    <a:lnTo>
                      <a:pt x="759" y="1"/>
                    </a:lnTo>
                    <a:close/>
                  </a:path>
                </a:pathLst>
              </a:custGeom>
              <a:solidFill>
                <a:srgbClr val="D3CFC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580379"/>
            <a:ext cx="3852000" cy="841800"/>
          </a:xfrm>
        </p:spPr>
        <p:txBody>
          <a:bodyPr/>
          <a:lstStyle/>
          <a:p>
            <a:r>
              <a:rPr lang="en-US" dirty="0" err="1" smtClean="0"/>
              <a:t>Nhận</a:t>
            </a:r>
            <a:r>
              <a:rPr lang="en-US" dirty="0" smtClean="0"/>
              <a:t> </a:t>
            </a:r>
            <a:r>
              <a:rPr lang="en-US" dirty="0" err="1" smtClean="0"/>
              <a:t>xét</a:t>
            </a:r>
            <a:endParaRPr lang="en-US" dirty="0"/>
          </a:p>
        </p:txBody>
      </p:sp>
      <p:sp>
        <p:nvSpPr>
          <p:cNvPr id="3" name="Subtitle 2"/>
          <p:cNvSpPr>
            <a:spLocks noGrp="1"/>
          </p:cNvSpPr>
          <p:nvPr>
            <p:ph type="subTitle" idx="1"/>
          </p:nvPr>
        </p:nvSpPr>
        <p:spPr>
          <a:xfrm>
            <a:off x="3348966" y="1422178"/>
            <a:ext cx="5566433" cy="3457237"/>
          </a:xfrm>
        </p:spPr>
        <p:txBody>
          <a:bodyPr/>
          <a:lstStyle/>
          <a:p>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Xác</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định</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và</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s</a:t>
            </a:r>
            <a:r>
              <a:rPr lang="vi-VN" dirty="0" smtClean="0">
                <a:latin typeface="#9Slide03 Noto Sans" panose="020B0502040504020204" pitchFamily="34" charset="0"/>
                <a:ea typeface="#9Slide03 Noto Sans" panose="020B0502040504020204" pitchFamily="34" charset="0"/>
                <a:cs typeface="#9Slide03 Noto Sans" panose="020B0502040504020204" pitchFamily="34" charset="0"/>
              </a:rPr>
              <a:t>ắp </a:t>
            </a:r>
            <a:r>
              <a:rPr lang="vi-VN" dirty="0">
                <a:latin typeface="#9Slide03 Noto Sans" panose="020B0502040504020204" pitchFamily="34" charset="0"/>
                <a:ea typeface="#9Slide03 Noto Sans" panose="020B0502040504020204" pitchFamily="34" charset="0"/>
                <a:cs typeface="#9Slide03 Noto Sans" panose="020B0502040504020204" pitchFamily="34" charset="0"/>
              </a:rPr>
              <a:t>xếp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các</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khoản</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chi </a:t>
            </a:r>
            <a:r>
              <a:rPr lang="vi-VN" dirty="0" smtClean="0">
                <a:latin typeface="#9Slide03 Noto Sans" panose="020B0502040504020204" pitchFamily="34" charset="0"/>
                <a:ea typeface="#9Slide03 Noto Sans" panose="020B0502040504020204" pitchFamily="34" charset="0"/>
                <a:cs typeface="#9Slide03 Noto Sans" panose="020B0502040504020204" pitchFamily="34" charset="0"/>
              </a:rPr>
              <a:t>hợp </a:t>
            </a:r>
            <a:r>
              <a:rPr lang="vi-VN" dirty="0">
                <a:latin typeface="#9Slide03 Noto Sans" panose="020B0502040504020204" pitchFamily="34" charset="0"/>
                <a:ea typeface="#9Slide03 Noto Sans" panose="020B0502040504020204" pitchFamily="34" charset="0"/>
                <a:cs typeface="#9Slide03 Noto Sans" panose="020B0502040504020204" pitchFamily="34" charset="0"/>
              </a:rPr>
              <a:t>lý và phân bổ </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c</a:t>
            </a:r>
            <a:r>
              <a:rPr lang="vi-VN" dirty="0" smtClean="0">
                <a:latin typeface="#9Slide03 Noto Sans" panose="020B0502040504020204" pitchFamily="34" charset="0"/>
                <a:ea typeface="#9Slide03 Noto Sans" panose="020B0502040504020204" pitchFamily="34" charset="0"/>
                <a:cs typeface="#9Slide03 Noto Sans" panose="020B0502040504020204" pitchFamily="34" charset="0"/>
              </a:rPr>
              <a:t>hi </a:t>
            </a:r>
            <a:r>
              <a:rPr lang="vi-VN" dirty="0">
                <a:latin typeface="#9Slide03 Noto Sans" panose="020B0502040504020204" pitchFamily="34" charset="0"/>
                <a:ea typeface="#9Slide03 Noto Sans" panose="020B0502040504020204" pitchFamily="34" charset="0"/>
                <a:cs typeface="#9Slide03 Noto Sans" panose="020B0502040504020204" pitchFamily="34" charset="0"/>
              </a:rPr>
              <a:t>tiêu </a:t>
            </a:r>
            <a:r>
              <a:rPr lang="vi-VN" dirty="0" smtClean="0">
                <a:latin typeface="#9Slide03 Noto Sans" panose="020B0502040504020204" pitchFamily="34" charset="0"/>
                <a:ea typeface="#9Slide03 Noto Sans" panose="020B0502040504020204" pitchFamily="34" charset="0"/>
                <a:cs typeface="#9Slide03 Noto Sans" panose="020B0502040504020204" pitchFamily="34" charset="0"/>
              </a:rPr>
              <a:t>theo</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thứ</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tự</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ưu</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tiên</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giúp</a:t>
            </a:r>
            <a:r>
              <a:rPr lang="vi-VN"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vi-VN" dirty="0">
                <a:latin typeface="#9Slide03 Noto Sans" panose="020B0502040504020204" pitchFamily="34" charset="0"/>
                <a:ea typeface="#9Slide03 Noto Sans" panose="020B0502040504020204" pitchFamily="34" charset="0"/>
                <a:cs typeface="#9Slide03 Noto Sans" panose="020B0502040504020204" pitchFamily="34" charset="0"/>
              </a:rPr>
              <a:t>chi tiêu cân đối hơn</a:t>
            </a:r>
            <a:r>
              <a:rPr lang="vi-VN" dirty="0" smtClean="0">
                <a:latin typeface="#9Slide03 Noto Sans" panose="020B0502040504020204" pitchFamily="34" charset="0"/>
                <a:ea typeface="#9Slide03 Noto Sans" panose="020B0502040504020204" pitchFamily="34" charset="0"/>
                <a:cs typeface="#9Slide03 Noto Sans" panose="020B0502040504020204" pitchFamily="34" charset="0"/>
              </a:rPr>
              <a:t>.</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Có</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6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khoản</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chi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chính</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a:t>
            </a: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+ 1/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Nhu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cầu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ăn</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uống</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may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mặc</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nhà</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ở</a:t>
            </a: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+ 2/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Nhu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cầu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đi</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lại</a:t>
            </a:r>
            <a:endParaRPr lang="en-US" dirty="0" smtClean="0">
              <a:latin typeface="#9Slide03 Noto Sans" panose="020B0502040504020204" pitchFamily="34" charset="0"/>
              <a:ea typeface="#9Slide03 Noto Sans" panose="020B0502040504020204" pitchFamily="34" charset="0"/>
              <a:cs typeface="#9Slide03 Noto Sans" panose="020B0502040504020204" pitchFamily="34" charset="0"/>
            </a:endParaRP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+ 3/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Nhu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cầu</a:t>
            </a:r>
            <a:r>
              <a:rPr lang="en-US" dirty="0" smtClean="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bảo</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vệ</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sức</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khỏe</a:t>
            </a:r>
            <a:endParaRPr lang="en-US" dirty="0" smtClean="0">
              <a:latin typeface="#9Slide03 Noto Sans" panose="020B0502040504020204" pitchFamily="34" charset="0"/>
              <a:ea typeface="#9Slide03 Noto Sans" panose="020B0502040504020204" pitchFamily="34" charset="0"/>
              <a:cs typeface="#9Slide03 Noto Sans" panose="020B0502040504020204" pitchFamily="34" charset="0"/>
            </a:endParaRP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+ 4/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Nhu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cầu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văn</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hóa</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tinh</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thần</a:t>
            </a:r>
            <a:endParaRPr lang="en-US" dirty="0" smtClean="0">
              <a:latin typeface="#9Slide03 Noto Sans" panose="020B0502040504020204" pitchFamily="34" charset="0"/>
              <a:ea typeface="#9Slide03 Noto Sans" panose="020B0502040504020204" pitchFamily="34" charset="0"/>
              <a:cs typeface="#9Slide03 Noto Sans" panose="020B0502040504020204" pitchFamily="34" charset="0"/>
            </a:endParaRP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+ 5/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Nhu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cầu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học</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smtClean="0">
                <a:latin typeface="#9Slide03 Noto Sans" panose="020B0502040504020204" pitchFamily="34" charset="0"/>
                <a:ea typeface="#9Slide03 Noto Sans" panose="020B0502040504020204" pitchFamily="34" charset="0"/>
                <a:cs typeface="#9Slide03 Noto Sans" panose="020B0502040504020204" pitchFamily="34" charset="0"/>
              </a:rPr>
              <a:t>tập</a:t>
            </a:r>
            <a:endParaRPr lang="en-US" dirty="0" smtClean="0">
              <a:latin typeface="#9Slide03 Noto Sans" panose="020B0502040504020204" pitchFamily="34" charset="0"/>
              <a:ea typeface="#9Slide03 Noto Sans" panose="020B0502040504020204" pitchFamily="34" charset="0"/>
              <a:cs typeface="#9Slide03 Noto Sans" panose="020B0502040504020204" pitchFamily="34" charset="0"/>
            </a:endParaRP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+ 6/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Nhu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cầu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giao</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tiếp</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xã</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hội</a:t>
            </a:r>
            <a:endParaRPr lang="en-US" dirty="0">
              <a:latin typeface="#9Slide03 Noto Sans" panose="020B0502040504020204" pitchFamily="34" charset="0"/>
              <a:ea typeface="#9Slide03 Noto Sans" panose="020B0502040504020204" pitchFamily="34" charset="0"/>
              <a:cs typeface="#9Slide03 Noto Sans" panose="020B0502040504020204" pitchFamily="34" charset="0"/>
            </a:endParaRPr>
          </a:p>
          <a:p>
            <a:r>
              <a:rPr lang="en-US" dirty="0">
                <a:latin typeface="#9Slide03 Noto Sans" panose="020B0502040504020204" pitchFamily="34" charset="0"/>
                <a:ea typeface="#9Slide03 Noto Sans" panose="020B0502040504020204" pitchFamily="34" charset="0"/>
                <a:cs typeface="#9Slide03 Noto Sans" panose="020B0502040504020204" pitchFamily="34" charset="0"/>
              </a:rPr>
              <a:t>	-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Cần</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lập</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kế</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hoạch</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chi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tiêu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trong</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gia</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đình</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giúp</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cân</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bằng</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tài</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chính</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kiểm</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soát</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tốt</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chi </a:t>
            </a:r>
            <a:r>
              <a:rPr lang="en-US" dirty="0" err="1">
                <a:latin typeface="#9Slide03 Noto Sans" panose="020B0502040504020204" pitchFamily="34" charset="0"/>
                <a:ea typeface="#9Slide03 Noto Sans" panose="020B0502040504020204" pitchFamily="34" charset="0"/>
                <a:cs typeface="#9Slide03 Noto Sans" panose="020B0502040504020204" pitchFamily="34" charset="0"/>
              </a:rPr>
              <a:t>tiêu</a:t>
            </a:r>
            <a:r>
              <a:rPr lang="en-US" dirty="0">
                <a:latin typeface="#9Slide03 Noto Sans" panose="020B0502040504020204" pitchFamily="34" charset="0"/>
                <a:ea typeface="#9Slide03 Noto Sans" panose="020B0502040504020204" pitchFamily="34" charset="0"/>
                <a:cs typeface="#9Slide03 Noto Sans" panose="020B0502040504020204" pitchFamily="34" charset="0"/>
              </a:rPr>
              <a:t> </a:t>
            </a:r>
          </a:p>
          <a:p>
            <a:endParaRPr lang="en-US" dirty="0">
              <a:latin typeface="#9Slide03 Noto Sans" panose="020B0502040504020204" pitchFamily="34" charset="0"/>
              <a:ea typeface="#9Slide03 Noto Sans" panose="020B0502040504020204" pitchFamily="34" charset="0"/>
              <a:cs typeface="#9Slide03 Noto Sans" panose="020B0502040504020204" pitchFamily="34" charset="0"/>
            </a:endParaRPr>
          </a:p>
        </p:txBody>
      </p:sp>
      <p:grpSp>
        <p:nvGrpSpPr>
          <p:cNvPr id="67" name="Google Shape;506;p32"/>
          <p:cNvGrpSpPr/>
          <p:nvPr/>
        </p:nvGrpSpPr>
        <p:grpSpPr>
          <a:xfrm>
            <a:off x="-137749" y="2423349"/>
            <a:ext cx="3823657" cy="2720151"/>
            <a:chOff x="-108" y="1253200"/>
            <a:chExt cx="3205266" cy="2280228"/>
          </a:xfrm>
        </p:grpSpPr>
        <p:grpSp>
          <p:nvGrpSpPr>
            <p:cNvPr id="68" name="Google Shape;507;p32"/>
            <p:cNvGrpSpPr/>
            <p:nvPr/>
          </p:nvGrpSpPr>
          <p:grpSpPr>
            <a:xfrm>
              <a:off x="-108" y="1253926"/>
              <a:ext cx="3205266" cy="2278782"/>
              <a:chOff x="25933" y="7104185"/>
              <a:chExt cx="1164704" cy="828046"/>
            </a:xfrm>
          </p:grpSpPr>
          <p:sp>
            <p:nvSpPr>
              <p:cNvPr id="122" name="Google Shape;508;p32"/>
              <p:cNvSpPr/>
              <p:nvPr/>
            </p:nvSpPr>
            <p:spPr>
              <a:xfrm>
                <a:off x="25933" y="7356646"/>
                <a:ext cx="190062" cy="575586"/>
              </a:xfrm>
              <a:custGeom>
                <a:avLst/>
                <a:gdLst/>
                <a:ahLst/>
                <a:cxnLst/>
                <a:rect l="l" t="t" r="r" b="b"/>
                <a:pathLst>
                  <a:path w="2851" h="8634" extrusionOk="0">
                    <a:moveTo>
                      <a:pt x="575" y="1"/>
                    </a:moveTo>
                    <a:lnTo>
                      <a:pt x="1" y="2133"/>
                    </a:lnTo>
                    <a:lnTo>
                      <a:pt x="759" y="2154"/>
                    </a:lnTo>
                    <a:cubicBezTo>
                      <a:pt x="800" y="2420"/>
                      <a:pt x="1046" y="2625"/>
                      <a:pt x="1354" y="2666"/>
                    </a:cubicBezTo>
                    <a:lnTo>
                      <a:pt x="1354" y="8182"/>
                    </a:lnTo>
                    <a:cubicBezTo>
                      <a:pt x="739" y="8182"/>
                      <a:pt x="247" y="8264"/>
                      <a:pt x="247" y="8346"/>
                    </a:cubicBezTo>
                    <a:lnTo>
                      <a:pt x="247" y="8469"/>
                    </a:lnTo>
                    <a:cubicBezTo>
                      <a:pt x="247" y="8572"/>
                      <a:pt x="800" y="8633"/>
                      <a:pt x="1456" y="8633"/>
                    </a:cubicBezTo>
                    <a:cubicBezTo>
                      <a:pt x="2133" y="8633"/>
                      <a:pt x="2666" y="8572"/>
                      <a:pt x="2666" y="8469"/>
                    </a:cubicBezTo>
                    <a:lnTo>
                      <a:pt x="2666" y="8346"/>
                    </a:lnTo>
                    <a:cubicBezTo>
                      <a:pt x="2666" y="8264"/>
                      <a:pt x="2174" y="8182"/>
                      <a:pt x="1559" y="8182"/>
                    </a:cubicBezTo>
                    <a:lnTo>
                      <a:pt x="1559" y="2646"/>
                    </a:lnTo>
                    <a:cubicBezTo>
                      <a:pt x="1826" y="2605"/>
                      <a:pt x="2031" y="2420"/>
                      <a:pt x="2092" y="2174"/>
                    </a:cubicBezTo>
                    <a:lnTo>
                      <a:pt x="2851" y="2195"/>
                    </a:lnTo>
                    <a:lnTo>
                      <a:pt x="2338" y="1"/>
                    </a:lnTo>
                    <a:close/>
                  </a:path>
                </a:pathLst>
              </a:custGeom>
              <a:solidFill>
                <a:srgbClr val="000000"/>
              </a:solidFill>
              <a:ln w="114300" cap="flat" cmpd="sng">
                <a:solidFill>
                  <a:srgbClr val="FFFFFF"/>
                </a:solidFill>
                <a:prstDash val="solid"/>
                <a:round/>
                <a:headEnd type="none" w="sm" len="sm"/>
                <a:tailEnd type="none" w="sm" len="sm"/>
              </a:ln>
              <a:effectLst>
                <a:outerShdw blurRad="128588" dist="19050" dir="40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3" name="Google Shape;509;p32"/>
              <p:cNvSpPr/>
              <p:nvPr/>
            </p:nvSpPr>
            <p:spPr>
              <a:xfrm>
                <a:off x="58732" y="7104185"/>
                <a:ext cx="1131905" cy="818446"/>
              </a:xfrm>
              <a:custGeom>
                <a:avLst/>
                <a:gdLst/>
                <a:ahLst/>
                <a:cxnLst/>
                <a:rect l="l" t="t" r="r" b="b"/>
                <a:pathLst>
                  <a:path w="16979" h="12277" extrusionOk="0">
                    <a:moveTo>
                      <a:pt x="13349" y="1983"/>
                    </a:moveTo>
                    <a:cubicBezTo>
                      <a:pt x="13431" y="2537"/>
                      <a:pt x="13780" y="3029"/>
                      <a:pt x="14313" y="3275"/>
                    </a:cubicBezTo>
                    <a:cubicBezTo>
                      <a:pt x="14046" y="3398"/>
                      <a:pt x="13780" y="3583"/>
                      <a:pt x="13780" y="3726"/>
                    </a:cubicBezTo>
                    <a:cubicBezTo>
                      <a:pt x="13780" y="3788"/>
                      <a:pt x="13821" y="3849"/>
                      <a:pt x="13903" y="3911"/>
                    </a:cubicBezTo>
                    <a:cubicBezTo>
                      <a:pt x="13862" y="3931"/>
                      <a:pt x="13800" y="3952"/>
                      <a:pt x="13759" y="3972"/>
                    </a:cubicBezTo>
                    <a:lnTo>
                      <a:pt x="13575" y="3972"/>
                    </a:lnTo>
                    <a:cubicBezTo>
                      <a:pt x="13513" y="3316"/>
                      <a:pt x="13308" y="2291"/>
                      <a:pt x="13329" y="2107"/>
                    </a:cubicBezTo>
                    <a:cubicBezTo>
                      <a:pt x="13329" y="2066"/>
                      <a:pt x="13329" y="2024"/>
                      <a:pt x="13349" y="1983"/>
                    </a:cubicBezTo>
                    <a:close/>
                    <a:moveTo>
                      <a:pt x="15707" y="3316"/>
                    </a:moveTo>
                    <a:cubicBezTo>
                      <a:pt x="15379" y="3644"/>
                      <a:pt x="14990" y="4075"/>
                      <a:pt x="14723" y="4382"/>
                    </a:cubicBezTo>
                    <a:cubicBezTo>
                      <a:pt x="14620" y="4280"/>
                      <a:pt x="14497" y="4218"/>
                      <a:pt x="14354" y="4157"/>
                    </a:cubicBezTo>
                    <a:cubicBezTo>
                      <a:pt x="14374" y="4136"/>
                      <a:pt x="14374" y="4116"/>
                      <a:pt x="14395" y="4095"/>
                    </a:cubicBezTo>
                    <a:cubicBezTo>
                      <a:pt x="14415" y="4095"/>
                      <a:pt x="14456" y="4116"/>
                      <a:pt x="14477" y="4116"/>
                    </a:cubicBezTo>
                    <a:lnTo>
                      <a:pt x="14518" y="4116"/>
                    </a:lnTo>
                    <a:cubicBezTo>
                      <a:pt x="14538" y="4116"/>
                      <a:pt x="14559" y="4136"/>
                      <a:pt x="14579" y="4136"/>
                    </a:cubicBezTo>
                    <a:lnTo>
                      <a:pt x="14641" y="4136"/>
                    </a:lnTo>
                    <a:cubicBezTo>
                      <a:pt x="14661" y="4136"/>
                      <a:pt x="14682" y="4116"/>
                      <a:pt x="14702" y="4116"/>
                    </a:cubicBezTo>
                    <a:cubicBezTo>
                      <a:pt x="14723" y="4116"/>
                      <a:pt x="14784" y="4116"/>
                      <a:pt x="14825" y="4095"/>
                    </a:cubicBezTo>
                    <a:cubicBezTo>
                      <a:pt x="14928" y="4054"/>
                      <a:pt x="15072" y="3952"/>
                      <a:pt x="15154" y="3767"/>
                    </a:cubicBezTo>
                    <a:cubicBezTo>
                      <a:pt x="15215" y="3665"/>
                      <a:pt x="15215" y="3542"/>
                      <a:pt x="15195" y="3439"/>
                    </a:cubicBezTo>
                    <a:cubicBezTo>
                      <a:pt x="15359" y="3419"/>
                      <a:pt x="15543" y="3378"/>
                      <a:pt x="15707" y="3316"/>
                    </a:cubicBezTo>
                    <a:close/>
                    <a:moveTo>
                      <a:pt x="15048" y="1"/>
                    </a:moveTo>
                    <a:cubicBezTo>
                      <a:pt x="14336" y="1"/>
                      <a:pt x="13674" y="432"/>
                      <a:pt x="13431" y="1143"/>
                    </a:cubicBezTo>
                    <a:cubicBezTo>
                      <a:pt x="13390" y="1225"/>
                      <a:pt x="13370" y="1327"/>
                      <a:pt x="13349" y="1409"/>
                    </a:cubicBezTo>
                    <a:cubicBezTo>
                      <a:pt x="13226" y="1553"/>
                      <a:pt x="13165" y="1819"/>
                      <a:pt x="13103" y="2024"/>
                    </a:cubicBezTo>
                    <a:cubicBezTo>
                      <a:pt x="13062" y="2230"/>
                      <a:pt x="12960" y="3788"/>
                      <a:pt x="12980" y="4321"/>
                    </a:cubicBezTo>
                    <a:cubicBezTo>
                      <a:pt x="12939" y="4341"/>
                      <a:pt x="12919" y="4382"/>
                      <a:pt x="12898" y="4444"/>
                    </a:cubicBezTo>
                    <a:cubicBezTo>
                      <a:pt x="12693" y="4875"/>
                      <a:pt x="12549" y="5531"/>
                      <a:pt x="12632" y="6043"/>
                    </a:cubicBezTo>
                    <a:cubicBezTo>
                      <a:pt x="12442" y="5972"/>
                      <a:pt x="12080" y="5839"/>
                      <a:pt x="11785" y="5839"/>
                    </a:cubicBezTo>
                    <a:cubicBezTo>
                      <a:pt x="11571" y="5839"/>
                      <a:pt x="11392" y="5909"/>
                      <a:pt x="11340" y="6125"/>
                    </a:cubicBezTo>
                    <a:cubicBezTo>
                      <a:pt x="11258" y="6515"/>
                      <a:pt x="11750" y="7602"/>
                      <a:pt x="12057" y="8258"/>
                    </a:cubicBezTo>
                    <a:cubicBezTo>
                      <a:pt x="11463" y="7889"/>
                      <a:pt x="10827" y="7561"/>
                      <a:pt x="10438" y="7376"/>
                    </a:cubicBezTo>
                    <a:cubicBezTo>
                      <a:pt x="11012" y="4813"/>
                      <a:pt x="9843" y="4177"/>
                      <a:pt x="9248" y="4034"/>
                    </a:cubicBezTo>
                    <a:cubicBezTo>
                      <a:pt x="8769" y="3928"/>
                      <a:pt x="8133" y="3866"/>
                      <a:pt x="7440" y="3866"/>
                    </a:cubicBezTo>
                    <a:cubicBezTo>
                      <a:pt x="5848" y="3866"/>
                      <a:pt x="3953" y="4194"/>
                      <a:pt x="2953" y="5080"/>
                    </a:cubicBezTo>
                    <a:cubicBezTo>
                      <a:pt x="2236" y="5695"/>
                      <a:pt x="2543" y="7130"/>
                      <a:pt x="3015" y="8401"/>
                    </a:cubicBezTo>
                    <a:lnTo>
                      <a:pt x="2769" y="8401"/>
                    </a:lnTo>
                    <a:cubicBezTo>
                      <a:pt x="1" y="8729"/>
                      <a:pt x="3097" y="10985"/>
                      <a:pt x="3097" y="10985"/>
                    </a:cubicBezTo>
                    <a:lnTo>
                      <a:pt x="3117" y="10985"/>
                    </a:lnTo>
                    <a:lnTo>
                      <a:pt x="3117" y="11005"/>
                    </a:lnTo>
                    <a:lnTo>
                      <a:pt x="3117" y="11087"/>
                    </a:lnTo>
                    <a:cubicBezTo>
                      <a:pt x="3097" y="11498"/>
                      <a:pt x="3261" y="11846"/>
                      <a:pt x="3487" y="11846"/>
                    </a:cubicBezTo>
                    <a:cubicBezTo>
                      <a:pt x="3651" y="11846"/>
                      <a:pt x="3815" y="11641"/>
                      <a:pt x="3876" y="11374"/>
                    </a:cubicBezTo>
                    <a:cubicBezTo>
                      <a:pt x="3999" y="11415"/>
                      <a:pt x="4122" y="11477"/>
                      <a:pt x="4266" y="11518"/>
                    </a:cubicBezTo>
                    <a:cubicBezTo>
                      <a:pt x="4348" y="11539"/>
                      <a:pt x="4450" y="11580"/>
                      <a:pt x="4553" y="11600"/>
                    </a:cubicBezTo>
                    <a:cubicBezTo>
                      <a:pt x="4614" y="11621"/>
                      <a:pt x="4676" y="11621"/>
                      <a:pt x="4737" y="11641"/>
                    </a:cubicBezTo>
                    <a:cubicBezTo>
                      <a:pt x="4758" y="11990"/>
                      <a:pt x="4901" y="12256"/>
                      <a:pt x="5086" y="12277"/>
                    </a:cubicBezTo>
                    <a:cubicBezTo>
                      <a:pt x="5270" y="12277"/>
                      <a:pt x="5434" y="12051"/>
                      <a:pt x="5475" y="11744"/>
                    </a:cubicBezTo>
                    <a:cubicBezTo>
                      <a:pt x="5974" y="11797"/>
                      <a:pt x="6541" y="11823"/>
                      <a:pt x="7120" y="11823"/>
                    </a:cubicBezTo>
                    <a:cubicBezTo>
                      <a:pt x="8305" y="11823"/>
                      <a:pt x="9543" y="11718"/>
                      <a:pt x="10356" y="11539"/>
                    </a:cubicBezTo>
                    <a:cubicBezTo>
                      <a:pt x="10356" y="11887"/>
                      <a:pt x="10520" y="12174"/>
                      <a:pt x="10704" y="12174"/>
                    </a:cubicBezTo>
                    <a:cubicBezTo>
                      <a:pt x="10909" y="12174"/>
                      <a:pt x="11094" y="11867"/>
                      <a:pt x="11094" y="11477"/>
                    </a:cubicBezTo>
                    <a:lnTo>
                      <a:pt x="11094" y="11395"/>
                    </a:lnTo>
                    <a:cubicBezTo>
                      <a:pt x="11114" y="11354"/>
                      <a:pt x="11094" y="11313"/>
                      <a:pt x="11094" y="11272"/>
                    </a:cubicBezTo>
                    <a:cubicBezTo>
                      <a:pt x="11483" y="11067"/>
                      <a:pt x="11586" y="10780"/>
                      <a:pt x="11545" y="10513"/>
                    </a:cubicBezTo>
                    <a:lnTo>
                      <a:pt x="11545" y="10513"/>
                    </a:lnTo>
                    <a:cubicBezTo>
                      <a:pt x="11714" y="10543"/>
                      <a:pt x="11893" y="10563"/>
                      <a:pt x="12075" y="10563"/>
                    </a:cubicBezTo>
                    <a:cubicBezTo>
                      <a:pt x="12513" y="10563"/>
                      <a:pt x="12967" y="10451"/>
                      <a:pt x="13329" y="10103"/>
                    </a:cubicBezTo>
                    <a:cubicBezTo>
                      <a:pt x="13677" y="9755"/>
                      <a:pt x="13431" y="9345"/>
                      <a:pt x="12960" y="8914"/>
                    </a:cubicBezTo>
                    <a:cubicBezTo>
                      <a:pt x="12939" y="8832"/>
                      <a:pt x="12919" y="8729"/>
                      <a:pt x="12898" y="8627"/>
                    </a:cubicBezTo>
                    <a:cubicBezTo>
                      <a:pt x="12919" y="8606"/>
                      <a:pt x="12939" y="8606"/>
                      <a:pt x="12960" y="8586"/>
                    </a:cubicBezTo>
                    <a:lnTo>
                      <a:pt x="12673" y="7253"/>
                    </a:lnTo>
                    <a:lnTo>
                      <a:pt x="13247" y="7253"/>
                    </a:lnTo>
                    <a:lnTo>
                      <a:pt x="13841" y="11210"/>
                    </a:lnTo>
                    <a:lnTo>
                      <a:pt x="13944" y="11210"/>
                    </a:lnTo>
                    <a:cubicBezTo>
                      <a:pt x="13985" y="11374"/>
                      <a:pt x="14005" y="11518"/>
                      <a:pt x="14005" y="11621"/>
                    </a:cubicBezTo>
                    <a:cubicBezTo>
                      <a:pt x="14005" y="11682"/>
                      <a:pt x="13985" y="11703"/>
                      <a:pt x="13800" y="11744"/>
                    </a:cubicBezTo>
                    <a:cubicBezTo>
                      <a:pt x="13800" y="11744"/>
                      <a:pt x="13472" y="11744"/>
                      <a:pt x="13657" y="11846"/>
                    </a:cubicBezTo>
                    <a:cubicBezTo>
                      <a:pt x="13758" y="11913"/>
                      <a:pt x="13914" y="11981"/>
                      <a:pt x="14042" y="11981"/>
                    </a:cubicBezTo>
                    <a:cubicBezTo>
                      <a:pt x="14147" y="11981"/>
                      <a:pt x="14233" y="11935"/>
                      <a:pt x="14251" y="11805"/>
                    </a:cubicBezTo>
                    <a:lnTo>
                      <a:pt x="14231" y="11805"/>
                    </a:lnTo>
                    <a:cubicBezTo>
                      <a:pt x="14292" y="11682"/>
                      <a:pt x="14333" y="11477"/>
                      <a:pt x="14354" y="11231"/>
                    </a:cubicBezTo>
                    <a:lnTo>
                      <a:pt x="14395" y="11231"/>
                    </a:lnTo>
                    <a:lnTo>
                      <a:pt x="14497" y="7233"/>
                    </a:lnTo>
                    <a:lnTo>
                      <a:pt x="14497" y="6925"/>
                    </a:lnTo>
                    <a:cubicBezTo>
                      <a:pt x="14538" y="6884"/>
                      <a:pt x="14538" y="6823"/>
                      <a:pt x="14518" y="6740"/>
                    </a:cubicBezTo>
                    <a:cubicBezTo>
                      <a:pt x="14518" y="6740"/>
                      <a:pt x="14518" y="6720"/>
                      <a:pt x="14518" y="6699"/>
                    </a:cubicBezTo>
                    <a:cubicBezTo>
                      <a:pt x="14497" y="6207"/>
                      <a:pt x="14456" y="5838"/>
                      <a:pt x="14620" y="5428"/>
                    </a:cubicBezTo>
                    <a:cubicBezTo>
                      <a:pt x="14764" y="5387"/>
                      <a:pt x="14928" y="5285"/>
                      <a:pt x="15113" y="4998"/>
                    </a:cubicBezTo>
                    <a:cubicBezTo>
                      <a:pt x="15441" y="4506"/>
                      <a:pt x="16199" y="3214"/>
                      <a:pt x="16322" y="3029"/>
                    </a:cubicBezTo>
                    <a:cubicBezTo>
                      <a:pt x="16507" y="2804"/>
                      <a:pt x="16589" y="2783"/>
                      <a:pt x="16671" y="2496"/>
                    </a:cubicBezTo>
                    <a:cubicBezTo>
                      <a:pt x="16694" y="2438"/>
                      <a:pt x="16691" y="2413"/>
                      <a:pt x="16669" y="2413"/>
                    </a:cubicBezTo>
                    <a:cubicBezTo>
                      <a:pt x="16653" y="2413"/>
                      <a:pt x="16625" y="2428"/>
                      <a:pt x="16589" y="2455"/>
                    </a:cubicBezTo>
                    <a:cubicBezTo>
                      <a:pt x="16630" y="2414"/>
                      <a:pt x="16650" y="2353"/>
                      <a:pt x="16671" y="2291"/>
                    </a:cubicBezTo>
                    <a:cubicBezTo>
                      <a:pt x="16978" y="1409"/>
                      <a:pt x="16527" y="425"/>
                      <a:pt x="15625" y="97"/>
                    </a:cubicBezTo>
                    <a:cubicBezTo>
                      <a:pt x="15434" y="32"/>
                      <a:pt x="15239" y="1"/>
                      <a:pt x="15048" y="1"/>
                    </a:cubicBezTo>
                    <a:close/>
                  </a:path>
                </a:pathLst>
              </a:custGeom>
              <a:solidFill>
                <a:srgbClr val="000000"/>
              </a:solidFill>
              <a:ln w="114300" cap="flat" cmpd="sng">
                <a:solidFill>
                  <a:srgbClr val="FFFFFF"/>
                </a:solidFill>
                <a:prstDash val="solid"/>
                <a:round/>
                <a:headEnd type="none" w="sm" len="sm"/>
                <a:tailEnd type="none" w="sm" len="sm"/>
              </a:ln>
              <a:effectLst>
                <a:outerShdw dist="66675" dir="28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4" name="Google Shape;510;p32"/>
              <p:cNvSpPr/>
              <p:nvPr/>
            </p:nvSpPr>
            <p:spPr>
              <a:xfrm>
                <a:off x="520788" y="7295180"/>
                <a:ext cx="25999" cy="25999"/>
              </a:xfrm>
              <a:custGeom>
                <a:avLst/>
                <a:gdLst/>
                <a:ahLst/>
                <a:cxnLst/>
                <a:rect l="l" t="t" r="r" b="b"/>
                <a:pathLst>
                  <a:path w="390" h="390" extrusionOk="0">
                    <a:moveTo>
                      <a:pt x="185" y="0"/>
                    </a:moveTo>
                    <a:cubicBezTo>
                      <a:pt x="82" y="0"/>
                      <a:pt x="0" y="82"/>
                      <a:pt x="0" y="205"/>
                    </a:cubicBezTo>
                    <a:cubicBezTo>
                      <a:pt x="0" y="308"/>
                      <a:pt x="82" y="390"/>
                      <a:pt x="185" y="390"/>
                    </a:cubicBezTo>
                    <a:cubicBezTo>
                      <a:pt x="308" y="390"/>
                      <a:pt x="390" y="308"/>
                      <a:pt x="390" y="205"/>
                    </a:cubicBezTo>
                    <a:cubicBezTo>
                      <a:pt x="390" y="82"/>
                      <a:pt x="308" y="0"/>
                      <a:pt x="185" y="0"/>
                    </a:cubicBezTo>
                    <a:close/>
                  </a:path>
                </a:pathLst>
              </a:custGeom>
              <a:solidFill>
                <a:srgbClr val="000000"/>
              </a:solidFill>
              <a:ln w="114300" cap="flat" cmpd="sng">
                <a:solidFill>
                  <a:srgbClr val="FFFFFF"/>
                </a:solidFill>
                <a:prstDash val="solid"/>
                <a:round/>
                <a:headEnd type="none" w="sm" len="sm"/>
                <a:tailEnd type="none" w="sm" len="sm"/>
              </a:ln>
              <a:effectLst>
                <a:outerShdw blurRad="128588" dist="19050" dir="40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5" name="Google Shape;511;p32"/>
              <p:cNvSpPr/>
              <p:nvPr/>
            </p:nvSpPr>
            <p:spPr>
              <a:xfrm>
                <a:off x="511188" y="7218582"/>
                <a:ext cx="53399" cy="69798"/>
              </a:xfrm>
              <a:custGeom>
                <a:avLst/>
                <a:gdLst/>
                <a:ahLst/>
                <a:cxnLst/>
                <a:rect l="l" t="t" r="r" b="b"/>
                <a:pathLst>
                  <a:path w="801" h="1047" extrusionOk="0">
                    <a:moveTo>
                      <a:pt x="370" y="1"/>
                    </a:moveTo>
                    <a:cubicBezTo>
                      <a:pt x="206" y="1"/>
                      <a:pt x="83" y="42"/>
                      <a:pt x="1" y="103"/>
                    </a:cubicBezTo>
                    <a:lnTo>
                      <a:pt x="83" y="329"/>
                    </a:lnTo>
                    <a:cubicBezTo>
                      <a:pt x="124" y="288"/>
                      <a:pt x="226" y="267"/>
                      <a:pt x="288" y="267"/>
                    </a:cubicBezTo>
                    <a:cubicBezTo>
                      <a:pt x="411" y="288"/>
                      <a:pt x="452" y="329"/>
                      <a:pt x="452" y="411"/>
                    </a:cubicBezTo>
                    <a:cubicBezTo>
                      <a:pt x="452" y="493"/>
                      <a:pt x="390" y="555"/>
                      <a:pt x="329" y="637"/>
                    </a:cubicBezTo>
                    <a:cubicBezTo>
                      <a:pt x="226" y="760"/>
                      <a:pt x="185" y="862"/>
                      <a:pt x="206" y="985"/>
                    </a:cubicBezTo>
                    <a:lnTo>
                      <a:pt x="206" y="1047"/>
                    </a:lnTo>
                    <a:lnTo>
                      <a:pt x="493" y="1047"/>
                    </a:lnTo>
                    <a:lnTo>
                      <a:pt x="493" y="1006"/>
                    </a:lnTo>
                    <a:cubicBezTo>
                      <a:pt x="493" y="903"/>
                      <a:pt x="534" y="821"/>
                      <a:pt x="616" y="719"/>
                    </a:cubicBezTo>
                    <a:cubicBezTo>
                      <a:pt x="698" y="637"/>
                      <a:pt x="800" y="514"/>
                      <a:pt x="800" y="350"/>
                    </a:cubicBezTo>
                    <a:cubicBezTo>
                      <a:pt x="800" y="165"/>
                      <a:pt x="657" y="1"/>
                      <a:pt x="370" y="1"/>
                    </a:cubicBezTo>
                    <a:close/>
                  </a:path>
                </a:pathLst>
              </a:custGeom>
              <a:solidFill>
                <a:srgbClr val="000000"/>
              </a:solidFill>
              <a:ln w="114300" cap="flat" cmpd="sng">
                <a:solidFill>
                  <a:srgbClr val="FFFFFF"/>
                </a:solidFill>
                <a:prstDash val="solid"/>
                <a:round/>
                <a:headEnd type="none" w="sm" len="sm"/>
                <a:tailEnd type="none" w="sm" len="sm"/>
              </a:ln>
              <a:effectLst>
                <a:outerShdw blurRad="128588" dist="19050" dir="40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6" name="Google Shape;512;p32"/>
              <p:cNvSpPr/>
              <p:nvPr/>
            </p:nvSpPr>
            <p:spPr>
              <a:xfrm>
                <a:off x="349925" y="7175850"/>
                <a:ext cx="79331" cy="100264"/>
              </a:xfrm>
              <a:custGeom>
                <a:avLst/>
                <a:gdLst/>
                <a:ahLst/>
                <a:cxnLst/>
                <a:rect l="l" t="t" r="r" b="b"/>
                <a:pathLst>
                  <a:path w="1190" h="1504" extrusionOk="0">
                    <a:moveTo>
                      <a:pt x="603" y="1"/>
                    </a:moveTo>
                    <a:cubicBezTo>
                      <a:pt x="568" y="1"/>
                      <a:pt x="531" y="2"/>
                      <a:pt x="492" y="6"/>
                    </a:cubicBezTo>
                    <a:cubicBezTo>
                      <a:pt x="267" y="47"/>
                      <a:pt x="103" y="129"/>
                      <a:pt x="0" y="211"/>
                    </a:cubicBezTo>
                    <a:lnTo>
                      <a:pt x="144" y="539"/>
                    </a:lnTo>
                    <a:cubicBezTo>
                      <a:pt x="226" y="478"/>
                      <a:pt x="349" y="416"/>
                      <a:pt x="451" y="396"/>
                    </a:cubicBezTo>
                    <a:lnTo>
                      <a:pt x="451" y="416"/>
                    </a:lnTo>
                    <a:cubicBezTo>
                      <a:pt x="470" y="414"/>
                      <a:pt x="487" y="412"/>
                      <a:pt x="504" y="412"/>
                    </a:cubicBezTo>
                    <a:cubicBezTo>
                      <a:pt x="615" y="412"/>
                      <a:pt x="680" y="471"/>
                      <a:pt x="697" y="560"/>
                    </a:cubicBezTo>
                    <a:cubicBezTo>
                      <a:pt x="718" y="662"/>
                      <a:pt x="636" y="785"/>
                      <a:pt x="554" y="908"/>
                    </a:cubicBezTo>
                    <a:cubicBezTo>
                      <a:pt x="451" y="1093"/>
                      <a:pt x="410" y="1278"/>
                      <a:pt x="451" y="1421"/>
                    </a:cubicBezTo>
                    <a:lnTo>
                      <a:pt x="472" y="1503"/>
                    </a:lnTo>
                    <a:lnTo>
                      <a:pt x="882" y="1442"/>
                    </a:lnTo>
                    <a:lnTo>
                      <a:pt x="861" y="1380"/>
                    </a:lnTo>
                    <a:cubicBezTo>
                      <a:pt x="841" y="1257"/>
                      <a:pt x="882" y="1114"/>
                      <a:pt x="964" y="970"/>
                    </a:cubicBezTo>
                    <a:cubicBezTo>
                      <a:pt x="1066" y="826"/>
                      <a:pt x="1189" y="642"/>
                      <a:pt x="1169" y="416"/>
                    </a:cubicBezTo>
                    <a:cubicBezTo>
                      <a:pt x="1132" y="175"/>
                      <a:pt x="943" y="1"/>
                      <a:pt x="603" y="1"/>
                    </a:cubicBezTo>
                    <a:close/>
                  </a:path>
                </a:pathLst>
              </a:custGeom>
              <a:solidFill>
                <a:srgbClr val="000000"/>
              </a:solidFill>
              <a:ln w="114300" cap="flat" cmpd="sng">
                <a:solidFill>
                  <a:srgbClr val="FFFFFF"/>
                </a:solidFill>
                <a:prstDash val="solid"/>
                <a:round/>
                <a:headEnd type="none" w="sm" len="sm"/>
                <a:tailEnd type="none" w="sm" len="sm"/>
              </a:ln>
              <a:effectLst>
                <a:outerShdw blurRad="128588" dist="19050" dir="40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7" name="Google Shape;513;p32"/>
              <p:cNvSpPr/>
              <p:nvPr/>
            </p:nvSpPr>
            <p:spPr>
              <a:xfrm>
                <a:off x="378591" y="7284047"/>
                <a:ext cx="39732" cy="38666"/>
              </a:xfrm>
              <a:custGeom>
                <a:avLst/>
                <a:gdLst/>
                <a:ahLst/>
                <a:cxnLst/>
                <a:rect l="l" t="t" r="r" b="b"/>
                <a:pathLst>
                  <a:path w="596" h="580" extrusionOk="0">
                    <a:moveTo>
                      <a:pt x="288" y="1"/>
                    </a:moveTo>
                    <a:cubicBezTo>
                      <a:pt x="275" y="1"/>
                      <a:pt x="261" y="1"/>
                      <a:pt x="247" y="3"/>
                    </a:cubicBezTo>
                    <a:cubicBezTo>
                      <a:pt x="83" y="24"/>
                      <a:pt x="1" y="167"/>
                      <a:pt x="21" y="331"/>
                    </a:cubicBezTo>
                    <a:cubicBezTo>
                      <a:pt x="40" y="481"/>
                      <a:pt x="145" y="580"/>
                      <a:pt x="288" y="580"/>
                    </a:cubicBezTo>
                    <a:cubicBezTo>
                      <a:pt x="301" y="580"/>
                      <a:pt x="315" y="579"/>
                      <a:pt x="329" y="577"/>
                    </a:cubicBezTo>
                    <a:cubicBezTo>
                      <a:pt x="513" y="536"/>
                      <a:pt x="595" y="413"/>
                      <a:pt x="575" y="249"/>
                    </a:cubicBezTo>
                    <a:cubicBezTo>
                      <a:pt x="556" y="99"/>
                      <a:pt x="434" y="1"/>
                      <a:pt x="288" y="1"/>
                    </a:cubicBezTo>
                    <a:close/>
                  </a:path>
                </a:pathLst>
              </a:custGeom>
              <a:solidFill>
                <a:srgbClr val="000000"/>
              </a:solidFill>
              <a:ln w="114300" cap="flat" cmpd="sng">
                <a:solidFill>
                  <a:srgbClr val="FFFFFF"/>
                </a:solidFill>
                <a:prstDash val="solid"/>
                <a:round/>
                <a:headEnd type="none" w="sm" len="sm"/>
                <a:tailEnd type="none" w="sm" len="sm"/>
              </a:ln>
              <a:effectLst>
                <a:outerShdw blurRad="128588" dist="19050" dir="40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8" name="Google Shape;514;p32"/>
              <p:cNvSpPr/>
              <p:nvPr/>
            </p:nvSpPr>
            <p:spPr>
              <a:xfrm>
                <a:off x="200929" y="7275314"/>
                <a:ext cx="65665" cy="69132"/>
              </a:xfrm>
              <a:custGeom>
                <a:avLst/>
                <a:gdLst/>
                <a:ahLst/>
                <a:cxnLst/>
                <a:rect l="l" t="t" r="r" b="b"/>
                <a:pathLst>
                  <a:path w="985" h="1037" extrusionOk="0">
                    <a:moveTo>
                      <a:pt x="523" y="1"/>
                    </a:moveTo>
                    <a:cubicBezTo>
                      <a:pt x="431" y="1"/>
                      <a:pt x="328" y="42"/>
                      <a:pt x="226" y="134"/>
                    </a:cubicBezTo>
                    <a:cubicBezTo>
                      <a:pt x="103" y="237"/>
                      <a:pt x="21" y="360"/>
                      <a:pt x="0" y="442"/>
                    </a:cubicBezTo>
                    <a:lnTo>
                      <a:pt x="205" y="585"/>
                    </a:lnTo>
                    <a:cubicBezTo>
                      <a:pt x="226" y="503"/>
                      <a:pt x="287" y="442"/>
                      <a:pt x="349" y="380"/>
                    </a:cubicBezTo>
                    <a:lnTo>
                      <a:pt x="328" y="380"/>
                    </a:lnTo>
                    <a:cubicBezTo>
                      <a:pt x="380" y="349"/>
                      <a:pt x="421" y="334"/>
                      <a:pt x="454" y="334"/>
                    </a:cubicBezTo>
                    <a:cubicBezTo>
                      <a:pt x="487" y="334"/>
                      <a:pt x="513" y="349"/>
                      <a:pt x="533" y="380"/>
                    </a:cubicBezTo>
                    <a:cubicBezTo>
                      <a:pt x="595" y="442"/>
                      <a:pt x="595" y="524"/>
                      <a:pt x="595" y="647"/>
                    </a:cubicBezTo>
                    <a:cubicBezTo>
                      <a:pt x="595" y="790"/>
                      <a:pt x="656" y="913"/>
                      <a:pt x="718" y="995"/>
                    </a:cubicBezTo>
                    <a:lnTo>
                      <a:pt x="759" y="1036"/>
                    </a:lnTo>
                    <a:lnTo>
                      <a:pt x="984" y="831"/>
                    </a:lnTo>
                    <a:lnTo>
                      <a:pt x="964" y="811"/>
                    </a:lnTo>
                    <a:cubicBezTo>
                      <a:pt x="902" y="729"/>
                      <a:pt x="861" y="647"/>
                      <a:pt x="861" y="524"/>
                    </a:cubicBezTo>
                    <a:cubicBezTo>
                      <a:pt x="861" y="401"/>
                      <a:pt x="882" y="237"/>
                      <a:pt x="759" y="114"/>
                    </a:cubicBezTo>
                    <a:cubicBezTo>
                      <a:pt x="697" y="42"/>
                      <a:pt x="615" y="1"/>
                      <a:pt x="523" y="1"/>
                    </a:cubicBezTo>
                    <a:close/>
                  </a:path>
                </a:pathLst>
              </a:custGeom>
              <a:solidFill>
                <a:srgbClr val="000000"/>
              </a:solidFill>
              <a:ln w="114300" cap="flat" cmpd="sng">
                <a:solidFill>
                  <a:srgbClr val="FFFFFF"/>
                </a:solidFill>
                <a:prstDash val="solid"/>
                <a:round/>
                <a:headEnd type="none" w="sm" len="sm"/>
                <a:tailEnd type="none" w="sm" len="sm"/>
              </a:ln>
              <a:effectLst>
                <a:outerShdw blurRad="128588" dist="19050" dir="40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9" name="Google Shape;515;p32"/>
              <p:cNvSpPr/>
              <p:nvPr/>
            </p:nvSpPr>
            <p:spPr>
              <a:xfrm>
                <a:off x="256927" y="7339513"/>
                <a:ext cx="30133" cy="26999"/>
              </a:xfrm>
              <a:custGeom>
                <a:avLst/>
                <a:gdLst/>
                <a:ahLst/>
                <a:cxnLst/>
                <a:rect l="l" t="t" r="r" b="b"/>
                <a:pathLst>
                  <a:path w="452" h="405" extrusionOk="0">
                    <a:moveTo>
                      <a:pt x="226" y="1"/>
                    </a:moveTo>
                    <a:cubicBezTo>
                      <a:pt x="183" y="1"/>
                      <a:pt x="139" y="17"/>
                      <a:pt x="103" y="53"/>
                    </a:cubicBezTo>
                    <a:cubicBezTo>
                      <a:pt x="1" y="114"/>
                      <a:pt x="1" y="237"/>
                      <a:pt x="83" y="319"/>
                    </a:cubicBezTo>
                    <a:lnTo>
                      <a:pt x="83" y="340"/>
                    </a:lnTo>
                    <a:cubicBezTo>
                      <a:pt x="127" y="384"/>
                      <a:pt x="177" y="404"/>
                      <a:pt x="229" y="404"/>
                    </a:cubicBezTo>
                    <a:cubicBezTo>
                      <a:pt x="275" y="404"/>
                      <a:pt x="322" y="389"/>
                      <a:pt x="370" y="360"/>
                    </a:cubicBezTo>
                    <a:cubicBezTo>
                      <a:pt x="452" y="278"/>
                      <a:pt x="452" y="155"/>
                      <a:pt x="370" y="73"/>
                    </a:cubicBezTo>
                    <a:cubicBezTo>
                      <a:pt x="335" y="27"/>
                      <a:pt x="282" y="1"/>
                      <a:pt x="226" y="1"/>
                    </a:cubicBezTo>
                    <a:close/>
                  </a:path>
                </a:pathLst>
              </a:custGeom>
              <a:solidFill>
                <a:srgbClr val="000000"/>
              </a:solidFill>
              <a:ln w="114300" cap="flat" cmpd="sng">
                <a:solidFill>
                  <a:srgbClr val="FFFFFF"/>
                </a:solidFill>
                <a:prstDash val="solid"/>
                <a:round/>
                <a:headEnd type="none" w="sm" len="sm"/>
                <a:tailEnd type="none" w="sm" len="sm"/>
              </a:ln>
              <a:effectLst>
                <a:outerShdw blurRad="128588" dist="19050" dir="4080000" algn="bl" rotWithShape="0">
                  <a:srgbClr val="763B45">
                    <a:alpha val="2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nvGrpSpPr>
            <p:cNvPr id="69" name="Google Shape;516;p32"/>
            <p:cNvGrpSpPr/>
            <p:nvPr/>
          </p:nvGrpSpPr>
          <p:grpSpPr>
            <a:xfrm>
              <a:off x="0" y="1253200"/>
              <a:ext cx="3205052" cy="2280228"/>
              <a:chOff x="0" y="1253200"/>
              <a:chExt cx="3205052" cy="2280228"/>
            </a:xfrm>
          </p:grpSpPr>
          <p:sp>
            <p:nvSpPr>
              <p:cNvPr id="70" name="Google Shape;517;p32"/>
              <p:cNvSpPr/>
              <p:nvPr/>
            </p:nvSpPr>
            <p:spPr>
              <a:xfrm>
                <a:off x="45131" y="3476739"/>
                <a:ext cx="443973" cy="26602"/>
              </a:xfrm>
              <a:custGeom>
                <a:avLst/>
                <a:gdLst/>
                <a:ahLst/>
                <a:cxnLst/>
                <a:rect l="l" t="t" r="r" b="b"/>
                <a:pathLst>
                  <a:path w="2420" h="145" extrusionOk="0">
                    <a:moveTo>
                      <a:pt x="0" y="1"/>
                    </a:moveTo>
                    <a:lnTo>
                      <a:pt x="0" y="144"/>
                    </a:lnTo>
                    <a:lnTo>
                      <a:pt x="2420" y="144"/>
                    </a:lnTo>
                    <a:lnTo>
                      <a:pt x="2420" y="1"/>
                    </a:lnTo>
                    <a:close/>
                  </a:path>
                </a:pathLst>
              </a:custGeom>
              <a:solidFill>
                <a:srgbClr val="F4A51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1" name="Google Shape;518;p32"/>
              <p:cNvSpPr/>
              <p:nvPr/>
            </p:nvSpPr>
            <p:spPr>
              <a:xfrm>
                <a:off x="45131" y="3473069"/>
                <a:ext cx="443973" cy="60358"/>
              </a:xfrm>
              <a:custGeom>
                <a:avLst/>
                <a:gdLst/>
                <a:ahLst/>
                <a:cxnLst/>
                <a:rect l="l" t="t" r="r" b="b"/>
                <a:pathLst>
                  <a:path w="2420" h="329" extrusionOk="0">
                    <a:moveTo>
                      <a:pt x="1210" y="0"/>
                    </a:moveTo>
                    <a:cubicBezTo>
                      <a:pt x="554" y="0"/>
                      <a:pt x="0" y="62"/>
                      <a:pt x="0" y="164"/>
                    </a:cubicBezTo>
                    <a:cubicBezTo>
                      <a:pt x="0" y="246"/>
                      <a:pt x="554" y="328"/>
                      <a:pt x="1210" y="328"/>
                    </a:cubicBezTo>
                    <a:cubicBezTo>
                      <a:pt x="1887" y="328"/>
                      <a:pt x="2420" y="246"/>
                      <a:pt x="2420" y="164"/>
                    </a:cubicBezTo>
                    <a:cubicBezTo>
                      <a:pt x="2420" y="62"/>
                      <a:pt x="1887" y="0"/>
                      <a:pt x="1210" y="0"/>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2" name="Google Shape;519;p32"/>
              <p:cNvSpPr/>
              <p:nvPr/>
            </p:nvSpPr>
            <p:spPr>
              <a:xfrm>
                <a:off x="45131" y="3446651"/>
                <a:ext cx="443973" cy="60358"/>
              </a:xfrm>
              <a:custGeom>
                <a:avLst/>
                <a:gdLst/>
                <a:ahLst/>
                <a:cxnLst/>
                <a:rect l="l" t="t" r="r" b="b"/>
                <a:pathLst>
                  <a:path w="2420" h="329" extrusionOk="0">
                    <a:moveTo>
                      <a:pt x="1210" y="1"/>
                    </a:moveTo>
                    <a:cubicBezTo>
                      <a:pt x="554" y="1"/>
                      <a:pt x="0" y="83"/>
                      <a:pt x="0" y="165"/>
                    </a:cubicBezTo>
                    <a:cubicBezTo>
                      <a:pt x="0" y="247"/>
                      <a:pt x="554" y="329"/>
                      <a:pt x="1210" y="329"/>
                    </a:cubicBezTo>
                    <a:cubicBezTo>
                      <a:pt x="1887" y="329"/>
                      <a:pt x="2420" y="247"/>
                      <a:pt x="2420" y="165"/>
                    </a:cubicBezTo>
                    <a:cubicBezTo>
                      <a:pt x="2420" y="83"/>
                      <a:pt x="1887" y="1"/>
                      <a:pt x="1210"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3" name="Google Shape;520;p32"/>
              <p:cNvSpPr/>
              <p:nvPr/>
            </p:nvSpPr>
            <p:spPr>
              <a:xfrm>
                <a:off x="248222" y="2314518"/>
                <a:ext cx="37793" cy="1169924"/>
              </a:xfrm>
              <a:custGeom>
                <a:avLst/>
                <a:gdLst/>
                <a:ahLst/>
                <a:cxnLst/>
                <a:rect l="l" t="t" r="r" b="b"/>
                <a:pathLst>
                  <a:path w="206" h="6377" extrusionOk="0">
                    <a:moveTo>
                      <a:pt x="0" y="0"/>
                    </a:moveTo>
                    <a:lnTo>
                      <a:pt x="0" y="6377"/>
                    </a:lnTo>
                    <a:lnTo>
                      <a:pt x="205" y="6377"/>
                    </a:lnTo>
                    <a:lnTo>
                      <a:pt x="205" y="0"/>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4" name="Google Shape;521;p32"/>
              <p:cNvSpPr/>
              <p:nvPr/>
            </p:nvSpPr>
            <p:spPr>
              <a:xfrm>
                <a:off x="135394" y="2216550"/>
                <a:ext cx="248405" cy="218501"/>
              </a:xfrm>
              <a:custGeom>
                <a:avLst/>
                <a:gdLst/>
                <a:ahLst/>
                <a:cxnLst/>
                <a:rect l="l" t="t" r="r" b="b"/>
                <a:pathLst>
                  <a:path w="1354" h="1191" extrusionOk="0">
                    <a:moveTo>
                      <a:pt x="677" y="1"/>
                    </a:moveTo>
                    <a:cubicBezTo>
                      <a:pt x="308" y="1"/>
                      <a:pt x="0" y="268"/>
                      <a:pt x="0" y="596"/>
                    </a:cubicBezTo>
                    <a:cubicBezTo>
                      <a:pt x="0" y="924"/>
                      <a:pt x="308" y="1190"/>
                      <a:pt x="677" y="1190"/>
                    </a:cubicBezTo>
                    <a:cubicBezTo>
                      <a:pt x="1046" y="1190"/>
                      <a:pt x="1354" y="924"/>
                      <a:pt x="1354" y="596"/>
                    </a:cubicBezTo>
                    <a:cubicBezTo>
                      <a:pt x="1354" y="268"/>
                      <a:pt x="1046" y="1"/>
                      <a:pt x="677"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5" name="Google Shape;522;p32"/>
              <p:cNvSpPr/>
              <p:nvPr/>
            </p:nvSpPr>
            <p:spPr>
              <a:xfrm>
                <a:off x="0" y="1945763"/>
                <a:ext cx="523044" cy="402695"/>
              </a:xfrm>
              <a:custGeom>
                <a:avLst/>
                <a:gdLst/>
                <a:ahLst/>
                <a:cxnLst/>
                <a:rect l="l" t="t" r="r" b="b"/>
                <a:pathLst>
                  <a:path w="2851" h="2195" extrusionOk="0">
                    <a:moveTo>
                      <a:pt x="574" y="1"/>
                    </a:moveTo>
                    <a:lnTo>
                      <a:pt x="0" y="2133"/>
                    </a:lnTo>
                    <a:lnTo>
                      <a:pt x="2850" y="2195"/>
                    </a:lnTo>
                    <a:lnTo>
                      <a:pt x="2338" y="1"/>
                    </a:ln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6" name="Google Shape;523;p32"/>
              <p:cNvSpPr/>
              <p:nvPr/>
            </p:nvSpPr>
            <p:spPr>
              <a:xfrm>
                <a:off x="1986143" y="3217326"/>
                <a:ext cx="143099" cy="270970"/>
              </a:xfrm>
              <a:custGeom>
                <a:avLst/>
                <a:gdLst/>
                <a:ahLst/>
                <a:cxnLst/>
                <a:rect l="l" t="t" r="r" b="b"/>
                <a:pathLst>
                  <a:path w="780" h="1477" extrusionOk="0">
                    <a:moveTo>
                      <a:pt x="411" y="0"/>
                    </a:moveTo>
                    <a:cubicBezTo>
                      <a:pt x="205" y="0"/>
                      <a:pt x="41" y="308"/>
                      <a:pt x="21" y="677"/>
                    </a:cubicBezTo>
                    <a:lnTo>
                      <a:pt x="21" y="759"/>
                    </a:lnTo>
                    <a:cubicBezTo>
                      <a:pt x="0" y="1148"/>
                      <a:pt x="164" y="1476"/>
                      <a:pt x="369" y="1476"/>
                    </a:cubicBezTo>
                    <a:cubicBezTo>
                      <a:pt x="575" y="1476"/>
                      <a:pt x="759" y="1169"/>
                      <a:pt x="780" y="779"/>
                    </a:cubicBezTo>
                    <a:lnTo>
                      <a:pt x="780" y="697"/>
                    </a:lnTo>
                    <a:cubicBezTo>
                      <a:pt x="780" y="308"/>
                      <a:pt x="616" y="0"/>
                      <a:pt x="411" y="0"/>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7" name="Google Shape;524;p32"/>
              <p:cNvSpPr/>
              <p:nvPr/>
            </p:nvSpPr>
            <p:spPr>
              <a:xfrm>
                <a:off x="959131" y="3232369"/>
                <a:ext cx="143099" cy="271154"/>
              </a:xfrm>
              <a:custGeom>
                <a:avLst/>
                <a:gdLst/>
                <a:ahLst/>
                <a:cxnLst/>
                <a:rect l="l" t="t" r="r" b="b"/>
                <a:pathLst>
                  <a:path w="780" h="1478" extrusionOk="0">
                    <a:moveTo>
                      <a:pt x="411" y="0"/>
                    </a:moveTo>
                    <a:cubicBezTo>
                      <a:pt x="206" y="0"/>
                      <a:pt x="21" y="308"/>
                      <a:pt x="1" y="697"/>
                    </a:cubicBezTo>
                    <a:lnTo>
                      <a:pt x="1" y="779"/>
                    </a:lnTo>
                    <a:cubicBezTo>
                      <a:pt x="1" y="1169"/>
                      <a:pt x="165" y="1476"/>
                      <a:pt x="370" y="1476"/>
                    </a:cubicBezTo>
                    <a:cubicBezTo>
                      <a:pt x="376" y="1477"/>
                      <a:pt x="383" y="1477"/>
                      <a:pt x="389" y="1477"/>
                    </a:cubicBezTo>
                    <a:cubicBezTo>
                      <a:pt x="585" y="1477"/>
                      <a:pt x="740" y="1177"/>
                      <a:pt x="759" y="800"/>
                    </a:cubicBezTo>
                    <a:lnTo>
                      <a:pt x="759" y="718"/>
                    </a:lnTo>
                    <a:cubicBezTo>
                      <a:pt x="780" y="328"/>
                      <a:pt x="616" y="21"/>
                      <a:pt x="411" y="0"/>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8" name="Google Shape;525;p32"/>
              <p:cNvSpPr/>
              <p:nvPr/>
            </p:nvSpPr>
            <p:spPr>
              <a:xfrm>
                <a:off x="658256" y="3141924"/>
                <a:ext cx="150621" cy="286198"/>
              </a:xfrm>
              <a:custGeom>
                <a:avLst/>
                <a:gdLst/>
                <a:ahLst/>
                <a:cxnLst/>
                <a:rect l="l" t="t" r="r" b="b"/>
                <a:pathLst>
                  <a:path w="821" h="1560" extrusionOk="0">
                    <a:moveTo>
                      <a:pt x="413" y="0"/>
                    </a:moveTo>
                    <a:cubicBezTo>
                      <a:pt x="214" y="0"/>
                      <a:pt x="21" y="321"/>
                      <a:pt x="21" y="719"/>
                    </a:cubicBezTo>
                    <a:lnTo>
                      <a:pt x="21" y="801"/>
                    </a:lnTo>
                    <a:cubicBezTo>
                      <a:pt x="0" y="1211"/>
                      <a:pt x="185" y="1539"/>
                      <a:pt x="390" y="1559"/>
                    </a:cubicBezTo>
                    <a:cubicBezTo>
                      <a:pt x="615" y="1559"/>
                      <a:pt x="800" y="1231"/>
                      <a:pt x="821" y="821"/>
                    </a:cubicBezTo>
                    <a:lnTo>
                      <a:pt x="821" y="739"/>
                    </a:lnTo>
                    <a:cubicBezTo>
                      <a:pt x="821" y="329"/>
                      <a:pt x="656" y="1"/>
                      <a:pt x="431" y="1"/>
                    </a:cubicBezTo>
                    <a:cubicBezTo>
                      <a:pt x="425" y="0"/>
                      <a:pt x="419" y="0"/>
                      <a:pt x="413" y="0"/>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79" name="Google Shape;526;p32"/>
              <p:cNvSpPr/>
              <p:nvPr/>
            </p:nvSpPr>
            <p:spPr>
              <a:xfrm>
                <a:off x="1561065" y="2573931"/>
                <a:ext cx="1166255" cy="616609"/>
              </a:xfrm>
              <a:custGeom>
                <a:avLst/>
                <a:gdLst/>
                <a:ahLst/>
                <a:cxnLst/>
                <a:rect l="l" t="t" r="r" b="b"/>
                <a:pathLst>
                  <a:path w="6357" h="3361" extrusionOk="0">
                    <a:moveTo>
                      <a:pt x="2051" y="1"/>
                    </a:moveTo>
                    <a:lnTo>
                      <a:pt x="2051" y="1"/>
                    </a:lnTo>
                    <a:cubicBezTo>
                      <a:pt x="0" y="1354"/>
                      <a:pt x="2440" y="2974"/>
                      <a:pt x="2440" y="2974"/>
                    </a:cubicBezTo>
                    <a:cubicBezTo>
                      <a:pt x="2440" y="2974"/>
                      <a:pt x="3206" y="3361"/>
                      <a:pt x="4029" y="3361"/>
                    </a:cubicBezTo>
                    <a:cubicBezTo>
                      <a:pt x="4477" y="3361"/>
                      <a:pt x="4942" y="3246"/>
                      <a:pt x="5311" y="2892"/>
                    </a:cubicBezTo>
                    <a:cubicBezTo>
                      <a:pt x="6357" y="1887"/>
                      <a:pt x="2051" y="1"/>
                      <a:pt x="2051" y="1"/>
                    </a:cubicBezTo>
                    <a:close/>
                  </a:path>
                </a:pathLst>
              </a:custGeom>
              <a:solidFill>
                <a:srgbClr val="738E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0" name="Google Shape;527;p32"/>
              <p:cNvSpPr/>
              <p:nvPr/>
            </p:nvSpPr>
            <p:spPr>
              <a:xfrm>
                <a:off x="372425" y="1963742"/>
                <a:ext cx="1903581" cy="1298897"/>
              </a:xfrm>
              <a:custGeom>
                <a:avLst/>
                <a:gdLst/>
                <a:ahLst/>
                <a:cxnLst/>
                <a:rect l="l" t="t" r="r" b="b"/>
                <a:pathLst>
                  <a:path w="10376" h="7080" extrusionOk="0">
                    <a:moveTo>
                      <a:pt x="5891" y="0"/>
                    </a:moveTo>
                    <a:cubicBezTo>
                      <a:pt x="4302" y="0"/>
                      <a:pt x="2413" y="325"/>
                      <a:pt x="1415" y="1194"/>
                    </a:cubicBezTo>
                    <a:cubicBezTo>
                      <a:pt x="0" y="2445"/>
                      <a:pt x="2604" y="6956"/>
                      <a:pt x="2604" y="6956"/>
                    </a:cubicBezTo>
                    <a:lnTo>
                      <a:pt x="7525" y="7079"/>
                    </a:lnTo>
                    <a:cubicBezTo>
                      <a:pt x="10375" y="1461"/>
                      <a:pt x="8509" y="333"/>
                      <a:pt x="7710" y="169"/>
                    </a:cubicBezTo>
                    <a:cubicBezTo>
                      <a:pt x="7228" y="63"/>
                      <a:pt x="6589" y="0"/>
                      <a:pt x="5891" y="0"/>
                    </a:cubicBezTo>
                    <a:close/>
                  </a:path>
                </a:pathLst>
              </a:custGeom>
              <a:solidFill>
                <a:srgbClr val="82A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1" name="Google Shape;528;p32"/>
              <p:cNvSpPr/>
              <p:nvPr/>
            </p:nvSpPr>
            <p:spPr>
              <a:xfrm>
                <a:off x="695865" y="2866733"/>
                <a:ext cx="1659029" cy="555884"/>
              </a:xfrm>
              <a:custGeom>
                <a:avLst/>
                <a:gdLst/>
                <a:ahLst/>
                <a:cxnLst/>
                <a:rect l="l" t="t" r="r" b="b"/>
                <a:pathLst>
                  <a:path w="9043" h="3030" extrusionOk="0">
                    <a:moveTo>
                      <a:pt x="4363" y="0"/>
                    </a:moveTo>
                    <a:cubicBezTo>
                      <a:pt x="2779" y="0"/>
                      <a:pt x="1173" y="347"/>
                      <a:pt x="657" y="886"/>
                    </a:cubicBezTo>
                    <a:cubicBezTo>
                      <a:pt x="451" y="1091"/>
                      <a:pt x="0" y="1665"/>
                      <a:pt x="513" y="2444"/>
                    </a:cubicBezTo>
                    <a:cubicBezTo>
                      <a:pt x="781" y="2852"/>
                      <a:pt x="2253" y="3030"/>
                      <a:pt x="3817" y="3030"/>
                    </a:cubicBezTo>
                    <a:cubicBezTo>
                      <a:pt x="5241" y="3030"/>
                      <a:pt x="6742" y="2883"/>
                      <a:pt x="7485" y="2629"/>
                    </a:cubicBezTo>
                    <a:cubicBezTo>
                      <a:pt x="9043" y="2075"/>
                      <a:pt x="7792" y="927"/>
                      <a:pt x="7526" y="722"/>
                    </a:cubicBezTo>
                    <a:cubicBezTo>
                      <a:pt x="6848" y="216"/>
                      <a:pt x="5612" y="0"/>
                      <a:pt x="4363" y="0"/>
                    </a:cubicBezTo>
                    <a:close/>
                  </a:path>
                </a:pathLst>
              </a:custGeom>
              <a:solidFill>
                <a:srgbClr val="82A81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2" name="Google Shape;529;p32"/>
              <p:cNvSpPr/>
              <p:nvPr/>
            </p:nvSpPr>
            <p:spPr>
              <a:xfrm>
                <a:off x="955462" y="2348274"/>
                <a:ext cx="105490" cy="113011"/>
              </a:xfrm>
              <a:custGeom>
                <a:avLst/>
                <a:gdLst/>
                <a:ahLst/>
                <a:cxnLst/>
                <a:rect l="l" t="t" r="r" b="b"/>
                <a:pathLst>
                  <a:path w="575" h="616" extrusionOk="0">
                    <a:moveTo>
                      <a:pt x="287" y="1"/>
                    </a:moveTo>
                    <a:cubicBezTo>
                      <a:pt x="144" y="1"/>
                      <a:pt x="0" y="124"/>
                      <a:pt x="0" y="308"/>
                    </a:cubicBezTo>
                    <a:cubicBezTo>
                      <a:pt x="0" y="472"/>
                      <a:pt x="123" y="616"/>
                      <a:pt x="287" y="616"/>
                    </a:cubicBezTo>
                    <a:cubicBezTo>
                      <a:pt x="431" y="616"/>
                      <a:pt x="554" y="493"/>
                      <a:pt x="574" y="308"/>
                    </a:cubicBezTo>
                    <a:cubicBezTo>
                      <a:pt x="574" y="144"/>
                      <a:pt x="451" y="1"/>
                      <a:pt x="287" y="1"/>
                    </a:cubicBezTo>
                    <a:close/>
                  </a:path>
                </a:pathLst>
              </a:custGeom>
              <a:solidFill>
                <a:srgbClr val="4E86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3" name="Google Shape;530;p32"/>
              <p:cNvSpPr/>
              <p:nvPr/>
            </p:nvSpPr>
            <p:spPr>
              <a:xfrm>
                <a:off x="1384209" y="2664193"/>
                <a:ext cx="105490" cy="113195"/>
              </a:xfrm>
              <a:custGeom>
                <a:avLst/>
                <a:gdLst/>
                <a:ahLst/>
                <a:cxnLst/>
                <a:rect l="l" t="t" r="r" b="b"/>
                <a:pathLst>
                  <a:path w="575" h="617" extrusionOk="0">
                    <a:moveTo>
                      <a:pt x="288" y="1"/>
                    </a:moveTo>
                    <a:cubicBezTo>
                      <a:pt x="144" y="1"/>
                      <a:pt x="1" y="145"/>
                      <a:pt x="1" y="309"/>
                    </a:cubicBezTo>
                    <a:cubicBezTo>
                      <a:pt x="1" y="473"/>
                      <a:pt x="124" y="616"/>
                      <a:pt x="267" y="616"/>
                    </a:cubicBezTo>
                    <a:cubicBezTo>
                      <a:pt x="431" y="616"/>
                      <a:pt x="554" y="493"/>
                      <a:pt x="575" y="329"/>
                    </a:cubicBezTo>
                    <a:cubicBezTo>
                      <a:pt x="575" y="145"/>
                      <a:pt x="452" y="1"/>
                      <a:pt x="288" y="1"/>
                    </a:cubicBezTo>
                    <a:close/>
                  </a:path>
                </a:pathLst>
              </a:custGeom>
              <a:solidFill>
                <a:srgbClr val="4E86D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4" name="Google Shape;531;p32"/>
              <p:cNvSpPr/>
              <p:nvPr/>
            </p:nvSpPr>
            <p:spPr>
              <a:xfrm>
                <a:off x="1312843" y="2393406"/>
                <a:ext cx="357564" cy="269686"/>
              </a:xfrm>
              <a:custGeom>
                <a:avLst/>
                <a:gdLst/>
                <a:ahLst/>
                <a:cxnLst/>
                <a:rect l="l" t="t" r="r" b="b"/>
                <a:pathLst>
                  <a:path w="1949" h="1470" extrusionOk="0">
                    <a:moveTo>
                      <a:pt x="677" y="1"/>
                    </a:moveTo>
                    <a:cubicBezTo>
                      <a:pt x="677" y="1"/>
                      <a:pt x="0" y="349"/>
                      <a:pt x="554" y="800"/>
                    </a:cubicBezTo>
                    <a:cubicBezTo>
                      <a:pt x="971" y="1141"/>
                      <a:pt x="1412" y="1469"/>
                      <a:pt x="1657" y="1469"/>
                    </a:cubicBezTo>
                    <a:cubicBezTo>
                      <a:pt x="1736" y="1469"/>
                      <a:pt x="1795" y="1435"/>
                      <a:pt x="1825" y="1354"/>
                    </a:cubicBezTo>
                    <a:cubicBezTo>
                      <a:pt x="1948" y="1026"/>
                      <a:pt x="943" y="144"/>
                      <a:pt x="677" y="1"/>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5" name="Google Shape;532;p32"/>
              <p:cNvSpPr/>
              <p:nvPr/>
            </p:nvSpPr>
            <p:spPr>
              <a:xfrm>
                <a:off x="850156" y="2051252"/>
                <a:ext cx="575697" cy="553499"/>
              </a:xfrm>
              <a:custGeom>
                <a:avLst/>
                <a:gdLst/>
                <a:ahLst/>
                <a:cxnLst/>
                <a:rect l="l" t="t" r="r" b="b"/>
                <a:pathLst>
                  <a:path w="3138" h="3017" extrusionOk="0">
                    <a:moveTo>
                      <a:pt x="1918" y="1"/>
                    </a:moveTo>
                    <a:cubicBezTo>
                      <a:pt x="1622" y="1"/>
                      <a:pt x="1280" y="159"/>
                      <a:pt x="1128" y="717"/>
                    </a:cubicBezTo>
                    <a:cubicBezTo>
                      <a:pt x="1066" y="902"/>
                      <a:pt x="1046" y="1251"/>
                      <a:pt x="697" y="1415"/>
                    </a:cubicBezTo>
                    <a:cubicBezTo>
                      <a:pt x="472" y="1558"/>
                      <a:pt x="0" y="2091"/>
                      <a:pt x="636" y="2645"/>
                    </a:cubicBezTo>
                    <a:cubicBezTo>
                      <a:pt x="931" y="2921"/>
                      <a:pt x="1113" y="2983"/>
                      <a:pt x="1286" y="2983"/>
                    </a:cubicBezTo>
                    <a:cubicBezTo>
                      <a:pt x="1431" y="2983"/>
                      <a:pt x="1570" y="2939"/>
                      <a:pt x="1764" y="2939"/>
                    </a:cubicBezTo>
                    <a:cubicBezTo>
                      <a:pt x="1820" y="2939"/>
                      <a:pt x="1881" y="2943"/>
                      <a:pt x="1948" y="2952"/>
                    </a:cubicBezTo>
                    <a:cubicBezTo>
                      <a:pt x="2146" y="2981"/>
                      <a:pt x="2300" y="3016"/>
                      <a:pt x="2424" y="3016"/>
                    </a:cubicBezTo>
                    <a:cubicBezTo>
                      <a:pt x="2659" y="3016"/>
                      <a:pt x="2784" y="2888"/>
                      <a:pt x="2891" y="2337"/>
                    </a:cubicBezTo>
                    <a:cubicBezTo>
                      <a:pt x="3137" y="984"/>
                      <a:pt x="2830" y="430"/>
                      <a:pt x="2358" y="123"/>
                    </a:cubicBezTo>
                    <a:cubicBezTo>
                      <a:pt x="2264" y="60"/>
                      <a:pt x="2100" y="1"/>
                      <a:pt x="1918" y="1"/>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6" name="Google Shape;533;p32"/>
              <p:cNvSpPr/>
              <p:nvPr/>
            </p:nvSpPr>
            <p:spPr>
              <a:xfrm>
                <a:off x="1241293" y="2328828"/>
                <a:ext cx="263449" cy="230242"/>
              </a:xfrm>
              <a:custGeom>
                <a:avLst/>
                <a:gdLst/>
                <a:ahLst/>
                <a:cxnLst/>
                <a:rect l="l" t="t" r="r" b="b"/>
                <a:pathLst>
                  <a:path w="1436" h="1255" extrusionOk="0">
                    <a:moveTo>
                      <a:pt x="481" y="1"/>
                    </a:moveTo>
                    <a:cubicBezTo>
                      <a:pt x="360" y="1"/>
                      <a:pt x="238" y="37"/>
                      <a:pt x="124" y="127"/>
                    </a:cubicBezTo>
                    <a:cubicBezTo>
                      <a:pt x="124" y="127"/>
                      <a:pt x="1" y="148"/>
                      <a:pt x="308" y="701"/>
                    </a:cubicBezTo>
                    <a:cubicBezTo>
                      <a:pt x="595" y="1234"/>
                      <a:pt x="657" y="1255"/>
                      <a:pt x="657" y="1255"/>
                    </a:cubicBezTo>
                    <a:cubicBezTo>
                      <a:pt x="657" y="1255"/>
                      <a:pt x="1374" y="1111"/>
                      <a:pt x="1436" y="578"/>
                    </a:cubicBezTo>
                    <a:cubicBezTo>
                      <a:pt x="1436" y="578"/>
                      <a:pt x="963" y="1"/>
                      <a:pt x="481"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7" name="Google Shape;534;p32"/>
              <p:cNvSpPr/>
              <p:nvPr/>
            </p:nvSpPr>
            <p:spPr>
              <a:xfrm>
                <a:off x="985549" y="2310665"/>
                <a:ext cx="518091" cy="640642"/>
              </a:xfrm>
              <a:custGeom>
                <a:avLst/>
                <a:gdLst/>
                <a:ahLst/>
                <a:cxnLst/>
                <a:rect l="l" t="t" r="r" b="b"/>
                <a:pathLst>
                  <a:path w="2824" h="3492" extrusionOk="0">
                    <a:moveTo>
                      <a:pt x="1541" y="0"/>
                    </a:moveTo>
                    <a:cubicBezTo>
                      <a:pt x="1360" y="0"/>
                      <a:pt x="1185" y="39"/>
                      <a:pt x="1046" y="83"/>
                    </a:cubicBezTo>
                    <a:cubicBezTo>
                      <a:pt x="656" y="226"/>
                      <a:pt x="0" y="411"/>
                      <a:pt x="390" y="1251"/>
                    </a:cubicBezTo>
                    <a:cubicBezTo>
                      <a:pt x="656" y="1846"/>
                      <a:pt x="492" y="2851"/>
                      <a:pt x="492" y="3220"/>
                    </a:cubicBezTo>
                    <a:cubicBezTo>
                      <a:pt x="482" y="3413"/>
                      <a:pt x="631" y="3492"/>
                      <a:pt x="856" y="3492"/>
                    </a:cubicBezTo>
                    <a:cubicBezTo>
                      <a:pt x="1515" y="3492"/>
                      <a:pt x="2824" y="2817"/>
                      <a:pt x="2686" y="2359"/>
                    </a:cubicBezTo>
                    <a:cubicBezTo>
                      <a:pt x="2522" y="1764"/>
                      <a:pt x="2604" y="1067"/>
                      <a:pt x="2399" y="575"/>
                    </a:cubicBezTo>
                    <a:cubicBezTo>
                      <a:pt x="2215" y="126"/>
                      <a:pt x="1868" y="0"/>
                      <a:pt x="1541" y="0"/>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8" name="Google Shape;535;p32"/>
              <p:cNvSpPr/>
              <p:nvPr/>
            </p:nvSpPr>
            <p:spPr>
              <a:xfrm>
                <a:off x="1068290" y="2783626"/>
                <a:ext cx="1136168" cy="297572"/>
              </a:xfrm>
              <a:custGeom>
                <a:avLst/>
                <a:gdLst/>
                <a:ahLst/>
                <a:cxnLst/>
                <a:rect l="l" t="t" r="r" b="b"/>
                <a:pathLst>
                  <a:path w="6193" h="1622" extrusionOk="0">
                    <a:moveTo>
                      <a:pt x="1981" y="1"/>
                    </a:moveTo>
                    <a:cubicBezTo>
                      <a:pt x="933" y="1"/>
                      <a:pt x="369" y="314"/>
                      <a:pt x="369" y="314"/>
                    </a:cubicBezTo>
                    <a:lnTo>
                      <a:pt x="369" y="293"/>
                    </a:lnTo>
                    <a:cubicBezTo>
                      <a:pt x="0" y="744"/>
                      <a:pt x="185" y="1011"/>
                      <a:pt x="308" y="1195"/>
                    </a:cubicBezTo>
                    <a:cubicBezTo>
                      <a:pt x="542" y="1516"/>
                      <a:pt x="811" y="1621"/>
                      <a:pt x="1112" y="1621"/>
                    </a:cubicBezTo>
                    <a:cubicBezTo>
                      <a:pt x="1695" y="1621"/>
                      <a:pt x="2396" y="1223"/>
                      <a:pt x="3186" y="1223"/>
                    </a:cubicBezTo>
                    <a:cubicBezTo>
                      <a:pt x="3344" y="1223"/>
                      <a:pt x="3506" y="1239"/>
                      <a:pt x="3671" y="1277"/>
                    </a:cubicBezTo>
                    <a:cubicBezTo>
                      <a:pt x="4125" y="1389"/>
                      <a:pt x="4536" y="1423"/>
                      <a:pt x="4869" y="1423"/>
                    </a:cubicBezTo>
                    <a:cubicBezTo>
                      <a:pt x="5392" y="1423"/>
                      <a:pt x="5721" y="1339"/>
                      <a:pt x="5721" y="1339"/>
                    </a:cubicBezTo>
                    <a:cubicBezTo>
                      <a:pt x="6131" y="1257"/>
                      <a:pt x="6193" y="621"/>
                      <a:pt x="6111" y="601"/>
                    </a:cubicBezTo>
                    <a:cubicBezTo>
                      <a:pt x="6107" y="600"/>
                      <a:pt x="6103" y="599"/>
                      <a:pt x="6100" y="599"/>
                    </a:cubicBezTo>
                    <a:cubicBezTo>
                      <a:pt x="6018" y="599"/>
                      <a:pt x="5902" y="808"/>
                      <a:pt x="5824" y="847"/>
                    </a:cubicBezTo>
                    <a:cubicBezTo>
                      <a:pt x="5682" y="940"/>
                      <a:pt x="5550" y="979"/>
                      <a:pt x="5417" y="979"/>
                    </a:cubicBezTo>
                    <a:cubicBezTo>
                      <a:pt x="4874" y="979"/>
                      <a:pt x="4307" y="335"/>
                      <a:pt x="2973" y="88"/>
                    </a:cubicBezTo>
                    <a:cubicBezTo>
                      <a:pt x="2606" y="25"/>
                      <a:pt x="2274" y="1"/>
                      <a:pt x="1981" y="1"/>
                    </a:cubicBezTo>
                    <a:close/>
                  </a:path>
                </a:pathLst>
              </a:custGeom>
              <a:solidFill>
                <a:srgbClr val="F6798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9" name="Google Shape;536;p32"/>
              <p:cNvSpPr/>
              <p:nvPr/>
            </p:nvSpPr>
            <p:spPr>
              <a:xfrm>
                <a:off x="1068290" y="2783626"/>
                <a:ext cx="1136168" cy="297572"/>
              </a:xfrm>
              <a:custGeom>
                <a:avLst/>
                <a:gdLst/>
                <a:ahLst/>
                <a:cxnLst/>
                <a:rect l="l" t="t" r="r" b="b"/>
                <a:pathLst>
                  <a:path w="6193" h="1622" extrusionOk="0">
                    <a:moveTo>
                      <a:pt x="1981" y="1"/>
                    </a:moveTo>
                    <a:cubicBezTo>
                      <a:pt x="933" y="1"/>
                      <a:pt x="369" y="314"/>
                      <a:pt x="369" y="314"/>
                    </a:cubicBezTo>
                    <a:lnTo>
                      <a:pt x="369" y="293"/>
                    </a:lnTo>
                    <a:cubicBezTo>
                      <a:pt x="0" y="744"/>
                      <a:pt x="185" y="1011"/>
                      <a:pt x="308" y="1195"/>
                    </a:cubicBezTo>
                    <a:cubicBezTo>
                      <a:pt x="542" y="1516"/>
                      <a:pt x="811" y="1621"/>
                      <a:pt x="1112" y="1621"/>
                    </a:cubicBezTo>
                    <a:cubicBezTo>
                      <a:pt x="1695" y="1621"/>
                      <a:pt x="2396" y="1223"/>
                      <a:pt x="3186" y="1223"/>
                    </a:cubicBezTo>
                    <a:cubicBezTo>
                      <a:pt x="3344" y="1223"/>
                      <a:pt x="3506" y="1239"/>
                      <a:pt x="3671" y="1277"/>
                    </a:cubicBezTo>
                    <a:cubicBezTo>
                      <a:pt x="4125" y="1389"/>
                      <a:pt x="4536" y="1423"/>
                      <a:pt x="4869" y="1423"/>
                    </a:cubicBezTo>
                    <a:cubicBezTo>
                      <a:pt x="5392" y="1423"/>
                      <a:pt x="5721" y="1339"/>
                      <a:pt x="5721" y="1339"/>
                    </a:cubicBezTo>
                    <a:cubicBezTo>
                      <a:pt x="6131" y="1257"/>
                      <a:pt x="6193" y="621"/>
                      <a:pt x="6111" y="601"/>
                    </a:cubicBezTo>
                    <a:cubicBezTo>
                      <a:pt x="6107" y="600"/>
                      <a:pt x="6103" y="599"/>
                      <a:pt x="6100" y="599"/>
                    </a:cubicBezTo>
                    <a:cubicBezTo>
                      <a:pt x="6018" y="599"/>
                      <a:pt x="5902" y="808"/>
                      <a:pt x="5824" y="847"/>
                    </a:cubicBezTo>
                    <a:cubicBezTo>
                      <a:pt x="5682" y="940"/>
                      <a:pt x="5550" y="979"/>
                      <a:pt x="5417" y="979"/>
                    </a:cubicBezTo>
                    <a:cubicBezTo>
                      <a:pt x="4874" y="979"/>
                      <a:pt x="4307" y="335"/>
                      <a:pt x="2973" y="88"/>
                    </a:cubicBezTo>
                    <a:cubicBezTo>
                      <a:pt x="2606" y="25"/>
                      <a:pt x="2274" y="1"/>
                      <a:pt x="1981" y="1"/>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0" name="Google Shape;537;p32"/>
              <p:cNvSpPr/>
              <p:nvPr/>
            </p:nvSpPr>
            <p:spPr>
              <a:xfrm>
                <a:off x="1301468" y="2791881"/>
                <a:ext cx="771449" cy="293903"/>
              </a:xfrm>
              <a:custGeom>
                <a:avLst/>
                <a:gdLst/>
                <a:ahLst/>
                <a:cxnLst/>
                <a:rect l="l" t="t" r="r" b="b"/>
                <a:pathLst>
                  <a:path w="4205" h="1602" extrusionOk="0">
                    <a:moveTo>
                      <a:pt x="1229" y="1"/>
                    </a:moveTo>
                    <a:cubicBezTo>
                      <a:pt x="1077" y="1"/>
                      <a:pt x="908" y="7"/>
                      <a:pt x="718" y="23"/>
                    </a:cubicBezTo>
                    <a:cubicBezTo>
                      <a:pt x="1" y="84"/>
                      <a:pt x="83" y="1601"/>
                      <a:pt x="83" y="1601"/>
                    </a:cubicBezTo>
                    <a:cubicBezTo>
                      <a:pt x="83" y="1601"/>
                      <a:pt x="1218" y="1247"/>
                      <a:pt x="1756" y="1247"/>
                    </a:cubicBezTo>
                    <a:cubicBezTo>
                      <a:pt x="1797" y="1247"/>
                      <a:pt x="1834" y="1249"/>
                      <a:pt x="1867" y="1253"/>
                    </a:cubicBezTo>
                    <a:cubicBezTo>
                      <a:pt x="2256" y="1318"/>
                      <a:pt x="3058" y="1447"/>
                      <a:pt x="3609" y="1447"/>
                    </a:cubicBezTo>
                    <a:cubicBezTo>
                      <a:pt x="3753" y="1447"/>
                      <a:pt x="3880" y="1438"/>
                      <a:pt x="3978" y="1417"/>
                    </a:cubicBezTo>
                    <a:cubicBezTo>
                      <a:pt x="3978" y="1417"/>
                      <a:pt x="4204" y="1191"/>
                      <a:pt x="4060" y="863"/>
                    </a:cubicBezTo>
                    <a:cubicBezTo>
                      <a:pt x="4060" y="863"/>
                      <a:pt x="2482" y="146"/>
                      <a:pt x="2174" y="84"/>
                    </a:cubicBezTo>
                    <a:cubicBezTo>
                      <a:pt x="1961" y="54"/>
                      <a:pt x="1668" y="1"/>
                      <a:pt x="1229" y="1"/>
                    </a:cubicBezTo>
                    <a:close/>
                  </a:path>
                </a:pathLst>
              </a:custGeom>
              <a:solidFill>
                <a:srgbClr val="5C65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1" name="Google Shape;538;p32"/>
              <p:cNvSpPr/>
              <p:nvPr/>
            </p:nvSpPr>
            <p:spPr>
              <a:xfrm>
                <a:off x="1169560" y="2209028"/>
                <a:ext cx="125487" cy="169334"/>
              </a:xfrm>
              <a:custGeom>
                <a:avLst/>
                <a:gdLst/>
                <a:ahLst/>
                <a:cxnLst/>
                <a:rect l="l" t="t" r="r" b="b"/>
                <a:pathLst>
                  <a:path w="684" h="923" extrusionOk="0">
                    <a:moveTo>
                      <a:pt x="125" y="1"/>
                    </a:moveTo>
                    <a:cubicBezTo>
                      <a:pt x="125" y="1"/>
                      <a:pt x="207" y="432"/>
                      <a:pt x="63" y="637"/>
                    </a:cubicBezTo>
                    <a:cubicBezTo>
                      <a:pt x="0" y="731"/>
                      <a:pt x="409" y="922"/>
                      <a:pt x="593" y="922"/>
                    </a:cubicBezTo>
                    <a:cubicBezTo>
                      <a:pt x="648" y="922"/>
                      <a:pt x="683" y="905"/>
                      <a:pt x="679" y="862"/>
                    </a:cubicBezTo>
                    <a:cubicBezTo>
                      <a:pt x="658" y="657"/>
                      <a:pt x="535" y="514"/>
                      <a:pt x="679" y="288"/>
                    </a:cubicBezTo>
                    <a:lnTo>
                      <a:pt x="125" y="1"/>
                    </a:lnTo>
                    <a:close/>
                  </a:path>
                </a:pathLst>
              </a:custGeom>
              <a:solidFill>
                <a:srgbClr val="FF89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2" name="Google Shape;539;p32"/>
              <p:cNvSpPr/>
              <p:nvPr/>
            </p:nvSpPr>
            <p:spPr>
              <a:xfrm>
                <a:off x="1151031" y="2080422"/>
                <a:ext cx="240883" cy="252624"/>
              </a:xfrm>
              <a:custGeom>
                <a:avLst/>
                <a:gdLst/>
                <a:ahLst/>
                <a:cxnLst/>
                <a:rect l="l" t="t" r="r" b="b"/>
                <a:pathLst>
                  <a:path w="1313" h="1377" extrusionOk="0">
                    <a:moveTo>
                      <a:pt x="473" y="0"/>
                    </a:moveTo>
                    <a:cubicBezTo>
                      <a:pt x="332" y="0"/>
                      <a:pt x="205" y="102"/>
                      <a:pt x="164" y="169"/>
                    </a:cubicBezTo>
                    <a:cubicBezTo>
                      <a:pt x="0" y="435"/>
                      <a:pt x="0" y="743"/>
                      <a:pt x="103" y="886"/>
                    </a:cubicBezTo>
                    <a:cubicBezTo>
                      <a:pt x="278" y="1183"/>
                      <a:pt x="571" y="1376"/>
                      <a:pt x="781" y="1376"/>
                    </a:cubicBezTo>
                    <a:cubicBezTo>
                      <a:pt x="818" y="1376"/>
                      <a:pt x="852" y="1370"/>
                      <a:pt x="882" y="1358"/>
                    </a:cubicBezTo>
                    <a:cubicBezTo>
                      <a:pt x="1313" y="1194"/>
                      <a:pt x="882" y="292"/>
                      <a:pt x="698" y="107"/>
                    </a:cubicBezTo>
                    <a:cubicBezTo>
                      <a:pt x="626" y="29"/>
                      <a:pt x="548" y="0"/>
                      <a:pt x="473"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3" name="Google Shape;540;p32"/>
              <p:cNvSpPr/>
              <p:nvPr/>
            </p:nvSpPr>
            <p:spPr>
              <a:xfrm>
                <a:off x="1109569" y="2069415"/>
                <a:ext cx="219051" cy="213731"/>
              </a:xfrm>
              <a:custGeom>
                <a:avLst/>
                <a:gdLst/>
                <a:ahLst/>
                <a:cxnLst/>
                <a:rect l="l" t="t" r="r" b="b"/>
                <a:pathLst>
                  <a:path w="1194" h="1165" extrusionOk="0">
                    <a:moveTo>
                      <a:pt x="623" y="1"/>
                    </a:moveTo>
                    <a:cubicBezTo>
                      <a:pt x="427" y="1"/>
                      <a:pt x="234" y="88"/>
                      <a:pt x="144" y="249"/>
                    </a:cubicBezTo>
                    <a:cubicBezTo>
                      <a:pt x="21" y="495"/>
                      <a:pt x="1" y="680"/>
                      <a:pt x="83" y="803"/>
                    </a:cubicBezTo>
                    <a:cubicBezTo>
                      <a:pt x="99" y="835"/>
                      <a:pt x="338" y="1165"/>
                      <a:pt x="453" y="1165"/>
                    </a:cubicBezTo>
                    <a:cubicBezTo>
                      <a:pt x="486" y="1165"/>
                      <a:pt x="509" y="1138"/>
                      <a:pt x="513" y="1070"/>
                    </a:cubicBezTo>
                    <a:cubicBezTo>
                      <a:pt x="534" y="618"/>
                      <a:pt x="780" y="680"/>
                      <a:pt x="842" y="434"/>
                    </a:cubicBezTo>
                    <a:cubicBezTo>
                      <a:pt x="857" y="379"/>
                      <a:pt x="886" y="359"/>
                      <a:pt x="922" y="359"/>
                    </a:cubicBezTo>
                    <a:cubicBezTo>
                      <a:pt x="1012" y="359"/>
                      <a:pt x="1140" y="480"/>
                      <a:pt x="1179" y="480"/>
                    </a:cubicBezTo>
                    <a:cubicBezTo>
                      <a:pt x="1189" y="480"/>
                      <a:pt x="1193" y="473"/>
                      <a:pt x="1190" y="454"/>
                    </a:cubicBezTo>
                    <a:cubicBezTo>
                      <a:pt x="1133" y="143"/>
                      <a:pt x="874" y="1"/>
                      <a:pt x="623" y="1"/>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4" name="Google Shape;541;p32"/>
              <p:cNvSpPr/>
              <p:nvPr/>
            </p:nvSpPr>
            <p:spPr>
              <a:xfrm>
                <a:off x="1459428" y="2245904"/>
                <a:ext cx="375726" cy="393155"/>
              </a:xfrm>
              <a:custGeom>
                <a:avLst/>
                <a:gdLst/>
                <a:ahLst/>
                <a:cxnLst/>
                <a:rect l="l" t="t" r="r" b="b"/>
                <a:pathLst>
                  <a:path w="2048" h="2143" extrusionOk="0">
                    <a:moveTo>
                      <a:pt x="1887" y="0"/>
                    </a:moveTo>
                    <a:cubicBezTo>
                      <a:pt x="1879" y="0"/>
                      <a:pt x="1872" y="3"/>
                      <a:pt x="1867" y="5"/>
                    </a:cubicBezTo>
                    <a:cubicBezTo>
                      <a:pt x="1805" y="26"/>
                      <a:pt x="1600" y="128"/>
                      <a:pt x="1559" y="456"/>
                    </a:cubicBezTo>
                    <a:cubicBezTo>
                      <a:pt x="1520" y="770"/>
                      <a:pt x="936" y="1403"/>
                      <a:pt x="688" y="1403"/>
                    </a:cubicBezTo>
                    <a:cubicBezTo>
                      <a:pt x="677" y="1403"/>
                      <a:pt x="667" y="1402"/>
                      <a:pt x="657" y="1399"/>
                    </a:cubicBezTo>
                    <a:cubicBezTo>
                      <a:pt x="575" y="1379"/>
                      <a:pt x="431" y="1256"/>
                      <a:pt x="431" y="1256"/>
                    </a:cubicBezTo>
                    <a:lnTo>
                      <a:pt x="1" y="1809"/>
                    </a:lnTo>
                    <a:cubicBezTo>
                      <a:pt x="1" y="1809"/>
                      <a:pt x="247" y="2096"/>
                      <a:pt x="575" y="2137"/>
                    </a:cubicBezTo>
                    <a:cubicBezTo>
                      <a:pt x="590" y="2140"/>
                      <a:pt x="609" y="2142"/>
                      <a:pt x="632" y="2142"/>
                    </a:cubicBezTo>
                    <a:cubicBezTo>
                      <a:pt x="791" y="2142"/>
                      <a:pt x="1128" y="2031"/>
                      <a:pt x="1559" y="1133"/>
                    </a:cubicBezTo>
                    <a:cubicBezTo>
                      <a:pt x="2047" y="120"/>
                      <a:pt x="1946" y="0"/>
                      <a:pt x="1887"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5" name="Google Shape;542;p32"/>
              <p:cNvSpPr/>
              <p:nvPr/>
            </p:nvSpPr>
            <p:spPr>
              <a:xfrm>
                <a:off x="1094525" y="2568243"/>
                <a:ext cx="695497" cy="533869"/>
              </a:xfrm>
              <a:custGeom>
                <a:avLst/>
                <a:gdLst/>
                <a:ahLst/>
                <a:cxnLst/>
                <a:rect l="l" t="t" r="r" b="b"/>
                <a:pathLst>
                  <a:path w="3791" h="2910" extrusionOk="0">
                    <a:moveTo>
                      <a:pt x="2852" y="0"/>
                    </a:moveTo>
                    <a:cubicBezTo>
                      <a:pt x="2044" y="0"/>
                      <a:pt x="1" y="1183"/>
                      <a:pt x="1" y="1980"/>
                    </a:cubicBezTo>
                    <a:cubicBezTo>
                      <a:pt x="1" y="2290"/>
                      <a:pt x="188" y="2833"/>
                      <a:pt x="739" y="2833"/>
                    </a:cubicBezTo>
                    <a:cubicBezTo>
                      <a:pt x="918" y="2833"/>
                      <a:pt x="1134" y="2776"/>
                      <a:pt x="1395" y="2636"/>
                    </a:cubicBezTo>
                    <a:cubicBezTo>
                      <a:pt x="1785" y="2431"/>
                      <a:pt x="2010" y="1672"/>
                      <a:pt x="2502" y="1283"/>
                    </a:cubicBezTo>
                    <a:cubicBezTo>
                      <a:pt x="2527" y="1265"/>
                      <a:pt x="2548" y="1257"/>
                      <a:pt x="2566" y="1257"/>
                    </a:cubicBezTo>
                    <a:cubicBezTo>
                      <a:pt x="2820" y="1257"/>
                      <a:pt x="2504" y="2883"/>
                      <a:pt x="3384" y="2902"/>
                    </a:cubicBezTo>
                    <a:cubicBezTo>
                      <a:pt x="3384" y="2902"/>
                      <a:pt x="3453" y="2909"/>
                      <a:pt x="3532" y="2909"/>
                    </a:cubicBezTo>
                    <a:cubicBezTo>
                      <a:pt x="3650" y="2909"/>
                      <a:pt x="3790" y="2894"/>
                      <a:pt x="3753" y="2820"/>
                    </a:cubicBezTo>
                    <a:cubicBezTo>
                      <a:pt x="3692" y="2718"/>
                      <a:pt x="3302" y="2656"/>
                      <a:pt x="3302" y="2472"/>
                    </a:cubicBezTo>
                    <a:cubicBezTo>
                      <a:pt x="3302" y="2308"/>
                      <a:pt x="3671" y="134"/>
                      <a:pt x="2974" y="11"/>
                    </a:cubicBezTo>
                    <a:cubicBezTo>
                      <a:pt x="2937" y="4"/>
                      <a:pt x="2896" y="0"/>
                      <a:pt x="2852"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6" name="Google Shape;543;p32"/>
              <p:cNvSpPr/>
              <p:nvPr/>
            </p:nvSpPr>
            <p:spPr>
              <a:xfrm>
                <a:off x="1060768" y="2551365"/>
                <a:ext cx="729987" cy="542124"/>
              </a:xfrm>
              <a:custGeom>
                <a:avLst/>
                <a:gdLst/>
                <a:ahLst/>
                <a:cxnLst/>
                <a:rect l="l" t="t" r="r" b="b"/>
                <a:pathLst>
                  <a:path w="3979" h="2955" extrusionOk="0">
                    <a:moveTo>
                      <a:pt x="2892" y="0"/>
                    </a:moveTo>
                    <a:cubicBezTo>
                      <a:pt x="2173" y="0"/>
                      <a:pt x="811" y="784"/>
                      <a:pt x="267" y="1600"/>
                    </a:cubicBezTo>
                    <a:lnTo>
                      <a:pt x="246" y="1600"/>
                    </a:lnTo>
                    <a:cubicBezTo>
                      <a:pt x="5" y="1982"/>
                      <a:pt x="0" y="2955"/>
                      <a:pt x="1081" y="2955"/>
                    </a:cubicBezTo>
                    <a:cubicBezTo>
                      <a:pt x="1103" y="2955"/>
                      <a:pt x="1126" y="2954"/>
                      <a:pt x="1149" y="2953"/>
                    </a:cubicBezTo>
                    <a:cubicBezTo>
                      <a:pt x="1497" y="2953"/>
                      <a:pt x="1764" y="2707"/>
                      <a:pt x="2133" y="2113"/>
                    </a:cubicBezTo>
                    <a:cubicBezTo>
                      <a:pt x="2133" y="2113"/>
                      <a:pt x="2528" y="1405"/>
                      <a:pt x="2713" y="1405"/>
                    </a:cubicBezTo>
                    <a:cubicBezTo>
                      <a:pt x="2735" y="1405"/>
                      <a:pt x="2753" y="1415"/>
                      <a:pt x="2768" y="1436"/>
                    </a:cubicBezTo>
                    <a:cubicBezTo>
                      <a:pt x="2871" y="1600"/>
                      <a:pt x="2830" y="2215"/>
                      <a:pt x="2953" y="2584"/>
                    </a:cubicBezTo>
                    <a:cubicBezTo>
                      <a:pt x="2953" y="2584"/>
                      <a:pt x="3021" y="2603"/>
                      <a:pt x="3121" y="2603"/>
                    </a:cubicBezTo>
                    <a:cubicBezTo>
                      <a:pt x="3233" y="2603"/>
                      <a:pt x="3386" y="2580"/>
                      <a:pt x="3527" y="2482"/>
                    </a:cubicBezTo>
                    <a:cubicBezTo>
                      <a:pt x="3527" y="2482"/>
                      <a:pt x="3978" y="370"/>
                      <a:pt x="3138" y="42"/>
                    </a:cubicBezTo>
                    <a:cubicBezTo>
                      <a:pt x="3069" y="13"/>
                      <a:pt x="2986" y="0"/>
                      <a:pt x="2892" y="0"/>
                    </a:cubicBezTo>
                    <a:close/>
                  </a:path>
                </a:pathLst>
              </a:custGeom>
              <a:solidFill>
                <a:srgbClr val="7C8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7" name="Google Shape;544;p32"/>
              <p:cNvSpPr/>
              <p:nvPr/>
            </p:nvSpPr>
            <p:spPr>
              <a:xfrm>
                <a:off x="1094525" y="2645480"/>
                <a:ext cx="579550" cy="383798"/>
              </a:xfrm>
              <a:custGeom>
                <a:avLst/>
                <a:gdLst/>
                <a:ahLst/>
                <a:cxnLst/>
                <a:rect l="l" t="t" r="r" b="b"/>
                <a:pathLst>
                  <a:path w="3159" h="2092" extrusionOk="0">
                    <a:moveTo>
                      <a:pt x="2502" y="0"/>
                    </a:moveTo>
                    <a:cubicBezTo>
                      <a:pt x="1667" y="0"/>
                      <a:pt x="78" y="1789"/>
                      <a:pt x="1" y="1866"/>
                    </a:cubicBezTo>
                    <a:lnTo>
                      <a:pt x="21" y="1887"/>
                    </a:lnTo>
                    <a:cubicBezTo>
                      <a:pt x="42" y="1866"/>
                      <a:pt x="1682" y="41"/>
                      <a:pt x="2502" y="41"/>
                    </a:cubicBezTo>
                    <a:cubicBezTo>
                      <a:pt x="2564" y="41"/>
                      <a:pt x="2605" y="41"/>
                      <a:pt x="2646" y="62"/>
                    </a:cubicBezTo>
                    <a:cubicBezTo>
                      <a:pt x="2646" y="62"/>
                      <a:pt x="2728" y="62"/>
                      <a:pt x="2810" y="164"/>
                    </a:cubicBezTo>
                    <a:cubicBezTo>
                      <a:pt x="2974" y="370"/>
                      <a:pt x="3138" y="862"/>
                      <a:pt x="2995" y="2071"/>
                    </a:cubicBezTo>
                    <a:lnTo>
                      <a:pt x="3015" y="2092"/>
                    </a:lnTo>
                    <a:lnTo>
                      <a:pt x="3015" y="2071"/>
                    </a:lnTo>
                    <a:cubicBezTo>
                      <a:pt x="3159" y="841"/>
                      <a:pt x="2995" y="349"/>
                      <a:pt x="2830" y="144"/>
                    </a:cubicBezTo>
                    <a:cubicBezTo>
                      <a:pt x="2748" y="21"/>
                      <a:pt x="2646" y="21"/>
                      <a:pt x="2646" y="21"/>
                    </a:cubicBezTo>
                    <a:cubicBezTo>
                      <a:pt x="2601" y="7"/>
                      <a:pt x="2553" y="0"/>
                      <a:pt x="2502" y="0"/>
                    </a:cubicBezTo>
                    <a:close/>
                  </a:path>
                </a:pathLst>
              </a:custGeom>
              <a:solidFill>
                <a:srgbClr val="F5F5F5">
                  <a:alpha val="1814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8" name="Google Shape;545;p32"/>
              <p:cNvSpPr/>
              <p:nvPr/>
            </p:nvSpPr>
            <p:spPr>
              <a:xfrm>
                <a:off x="93932" y="2794450"/>
                <a:ext cx="1399433" cy="606702"/>
              </a:xfrm>
              <a:custGeom>
                <a:avLst/>
                <a:gdLst/>
                <a:ahLst/>
                <a:cxnLst/>
                <a:rect l="l" t="t" r="r" b="b"/>
                <a:pathLst>
                  <a:path w="7628" h="3307" extrusionOk="0">
                    <a:moveTo>
                      <a:pt x="2894" y="1"/>
                    </a:moveTo>
                    <a:cubicBezTo>
                      <a:pt x="2843" y="1"/>
                      <a:pt x="2794" y="3"/>
                      <a:pt x="2748" y="9"/>
                    </a:cubicBezTo>
                    <a:cubicBezTo>
                      <a:pt x="1" y="337"/>
                      <a:pt x="3097" y="2592"/>
                      <a:pt x="3097" y="2592"/>
                    </a:cubicBezTo>
                    <a:cubicBezTo>
                      <a:pt x="3097" y="2592"/>
                      <a:pt x="4242" y="3307"/>
                      <a:pt x="5321" y="3307"/>
                    </a:cubicBezTo>
                    <a:cubicBezTo>
                      <a:pt x="5750" y="3307"/>
                      <a:pt x="6168" y="3194"/>
                      <a:pt x="6501" y="2879"/>
                    </a:cubicBezTo>
                    <a:cubicBezTo>
                      <a:pt x="7627" y="1812"/>
                      <a:pt x="4275" y="1"/>
                      <a:pt x="2894" y="1"/>
                    </a:cubicBezTo>
                    <a:close/>
                  </a:path>
                </a:pathLst>
              </a:custGeom>
              <a:solidFill>
                <a:srgbClr val="738E1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99" name="Google Shape;546;p32"/>
              <p:cNvSpPr/>
              <p:nvPr/>
            </p:nvSpPr>
            <p:spPr>
              <a:xfrm>
                <a:off x="687243" y="2426795"/>
                <a:ext cx="475161" cy="578633"/>
              </a:xfrm>
              <a:custGeom>
                <a:avLst/>
                <a:gdLst/>
                <a:ahLst/>
                <a:cxnLst/>
                <a:rect l="l" t="t" r="r" b="b"/>
                <a:pathLst>
                  <a:path w="2590" h="3154" extrusionOk="0">
                    <a:moveTo>
                      <a:pt x="2201" y="1"/>
                    </a:moveTo>
                    <a:cubicBezTo>
                      <a:pt x="2125" y="1"/>
                      <a:pt x="2041" y="24"/>
                      <a:pt x="1954" y="85"/>
                    </a:cubicBezTo>
                    <a:cubicBezTo>
                      <a:pt x="1606" y="331"/>
                      <a:pt x="1114" y="2423"/>
                      <a:pt x="950" y="2689"/>
                    </a:cubicBezTo>
                    <a:cubicBezTo>
                      <a:pt x="765" y="2976"/>
                      <a:pt x="498" y="2853"/>
                      <a:pt x="211" y="2997"/>
                    </a:cubicBezTo>
                    <a:cubicBezTo>
                      <a:pt x="1" y="3094"/>
                      <a:pt x="136" y="3153"/>
                      <a:pt x="558" y="3153"/>
                    </a:cubicBezTo>
                    <a:cubicBezTo>
                      <a:pt x="669" y="3153"/>
                      <a:pt x="800" y="3149"/>
                      <a:pt x="950" y="3140"/>
                    </a:cubicBezTo>
                    <a:cubicBezTo>
                      <a:pt x="1667" y="3079"/>
                      <a:pt x="2590" y="208"/>
                      <a:pt x="2590" y="208"/>
                    </a:cubicBezTo>
                    <a:cubicBezTo>
                      <a:pt x="2590" y="208"/>
                      <a:pt x="2428" y="1"/>
                      <a:pt x="2201" y="1"/>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0" name="Google Shape;547;p32"/>
              <p:cNvSpPr/>
              <p:nvPr/>
            </p:nvSpPr>
            <p:spPr>
              <a:xfrm>
                <a:off x="974175" y="2358548"/>
                <a:ext cx="274823" cy="257027"/>
              </a:xfrm>
              <a:custGeom>
                <a:avLst/>
                <a:gdLst/>
                <a:ahLst/>
                <a:cxnLst/>
                <a:rect l="l" t="t" r="r" b="b"/>
                <a:pathLst>
                  <a:path w="1498" h="1401" extrusionOk="0">
                    <a:moveTo>
                      <a:pt x="829" y="1"/>
                    </a:moveTo>
                    <a:cubicBezTo>
                      <a:pt x="713" y="1"/>
                      <a:pt x="551" y="57"/>
                      <a:pt x="390" y="293"/>
                    </a:cubicBezTo>
                    <a:cubicBezTo>
                      <a:pt x="62" y="744"/>
                      <a:pt x="1" y="990"/>
                      <a:pt x="1" y="990"/>
                    </a:cubicBezTo>
                    <a:cubicBezTo>
                      <a:pt x="1" y="990"/>
                      <a:pt x="288" y="1277"/>
                      <a:pt x="841" y="1400"/>
                    </a:cubicBezTo>
                    <a:cubicBezTo>
                      <a:pt x="841" y="1400"/>
                      <a:pt x="1498" y="273"/>
                      <a:pt x="1005" y="47"/>
                    </a:cubicBezTo>
                    <a:cubicBezTo>
                      <a:pt x="1005" y="47"/>
                      <a:pt x="936" y="1"/>
                      <a:pt x="829"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1" name="Google Shape;548;p32"/>
              <p:cNvSpPr/>
              <p:nvPr/>
            </p:nvSpPr>
            <p:spPr>
              <a:xfrm>
                <a:off x="2463874" y="1490414"/>
                <a:ext cx="165664" cy="640275"/>
              </a:xfrm>
              <a:custGeom>
                <a:avLst/>
                <a:gdLst/>
                <a:ahLst/>
                <a:cxnLst/>
                <a:rect l="l" t="t" r="r" b="b"/>
                <a:pathLst>
                  <a:path w="903" h="3490" extrusionOk="0">
                    <a:moveTo>
                      <a:pt x="637" y="1"/>
                    </a:moveTo>
                    <a:cubicBezTo>
                      <a:pt x="364" y="1"/>
                      <a:pt x="245" y="419"/>
                      <a:pt x="165" y="719"/>
                    </a:cubicBezTo>
                    <a:cubicBezTo>
                      <a:pt x="124" y="945"/>
                      <a:pt x="0" y="2790"/>
                      <a:pt x="41" y="3139"/>
                    </a:cubicBezTo>
                    <a:cubicBezTo>
                      <a:pt x="62" y="3487"/>
                      <a:pt x="41" y="3487"/>
                      <a:pt x="390" y="3487"/>
                    </a:cubicBezTo>
                    <a:cubicBezTo>
                      <a:pt x="390" y="3487"/>
                      <a:pt x="397" y="3489"/>
                      <a:pt x="409" y="3489"/>
                    </a:cubicBezTo>
                    <a:cubicBezTo>
                      <a:pt x="468" y="3489"/>
                      <a:pt x="640" y="3447"/>
                      <a:pt x="657" y="2954"/>
                    </a:cubicBezTo>
                    <a:cubicBezTo>
                      <a:pt x="657" y="2339"/>
                      <a:pt x="390" y="1027"/>
                      <a:pt x="390" y="801"/>
                    </a:cubicBezTo>
                    <a:cubicBezTo>
                      <a:pt x="390" y="391"/>
                      <a:pt x="903" y="22"/>
                      <a:pt x="657" y="2"/>
                    </a:cubicBezTo>
                    <a:cubicBezTo>
                      <a:pt x="650" y="1"/>
                      <a:pt x="643" y="1"/>
                      <a:pt x="637" y="1"/>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2" name="Google Shape;549;p32"/>
              <p:cNvSpPr/>
              <p:nvPr/>
            </p:nvSpPr>
            <p:spPr>
              <a:xfrm>
                <a:off x="2493961" y="1253200"/>
                <a:ext cx="711091" cy="631469"/>
              </a:xfrm>
              <a:custGeom>
                <a:avLst/>
                <a:gdLst/>
                <a:ahLst/>
                <a:cxnLst/>
                <a:rect l="l" t="t" r="r" b="b"/>
                <a:pathLst>
                  <a:path w="3876" h="3442" extrusionOk="0">
                    <a:moveTo>
                      <a:pt x="1943" y="1"/>
                    </a:moveTo>
                    <a:cubicBezTo>
                      <a:pt x="1245" y="1"/>
                      <a:pt x="586" y="440"/>
                      <a:pt x="329" y="1131"/>
                    </a:cubicBezTo>
                    <a:cubicBezTo>
                      <a:pt x="1" y="2033"/>
                      <a:pt x="472" y="3017"/>
                      <a:pt x="1354" y="3345"/>
                    </a:cubicBezTo>
                    <a:cubicBezTo>
                      <a:pt x="1545" y="3410"/>
                      <a:pt x="1740" y="3441"/>
                      <a:pt x="1931" y="3441"/>
                    </a:cubicBezTo>
                    <a:cubicBezTo>
                      <a:pt x="2643" y="3441"/>
                      <a:pt x="3310" y="3010"/>
                      <a:pt x="3568" y="2299"/>
                    </a:cubicBezTo>
                    <a:cubicBezTo>
                      <a:pt x="3876" y="1397"/>
                      <a:pt x="3425" y="413"/>
                      <a:pt x="2523" y="105"/>
                    </a:cubicBezTo>
                    <a:cubicBezTo>
                      <a:pt x="2332" y="34"/>
                      <a:pt x="2136" y="1"/>
                      <a:pt x="1943" y="1"/>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3" name="Google Shape;550;p32"/>
              <p:cNvSpPr/>
              <p:nvPr/>
            </p:nvSpPr>
            <p:spPr>
              <a:xfrm>
                <a:off x="2512858" y="1269711"/>
                <a:ext cx="673482" cy="596612"/>
              </a:xfrm>
              <a:custGeom>
                <a:avLst/>
                <a:gdLst/>
                <a:ahLst/>
                <a:cxnLst/>
                <a:rect l="l" t="t" r="r" b="b"/>
                <a:pathLst>
                  <a:path w="3671" h="3252" extrusionOk="0">
                    <a:moveTo>
                      <a:pt x="1835" y="1"/>
                    </a:moveTo>
                    <a:cubicBezTo>
                      <a:pt x="1171" y="1"/>
                      <a:pt x="549" y="421"/>
                      <a:pt x="308" y="1082"/>
                    </a:cubicBezTo>
                    <a:cubicBezTo>
                      <a:pt x="0" y="1922"/>
                      <a:pt x="451" y="2865"/>
                      <a:pt x="1292" y="3153"/>
                    </a:cubicBezTo>
                    <a:cubicBezTo>
                      <a:pt x="1475" y="3220"/>
                      <a:pt x="1664" y="3252"/>
                      <a:pt x="1849" y="3252"/>
                    </a:cubicBezTo>
                    <a:cubicBezTo>
                      <a:pt x="2514" y="3252"/>
                      <a:pt x="3143" y="2842"/>
                      <a:pt x="3383" y="2168"/>
                    </a:cubicBezTo>
                    <a:cubicBezTo>
                      <a:pt x="3670" y="1328"/>
                      <a:pt x="3240" y="405"/>
                      <a:pt x="2379" y="97"/>
                    </a:cubicBezTo>
                    <a:cubicBezTo>
                      <a:pt x="2199" y="32"/>
                      <a:pt x="2015" y="1"/>
                      <a:pt x="1835" y="1"/>
                    </a:cubicBez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4" name="Google Shape;551;p32"/>
              <p:cNvSpPr/>
              <p:nvPr/>
            </p:nvSpPr>
            <p:spPr>
              <a:xfrm>
                <a:off x="2584224" y="1333189"/>
                <a:ext cx="530566" cy="471125"/>
              </a:xfrm>
              <a:custGeom>
                <a:avLst/>
                <a:gdLst/>
                <a:ahLst/>
                <a:cxnLst/>
                <a:rect l="l" t="t" r="r" b="b"/>
                <a:pathLst>
                  <a:path w="2892" h="2568" extrusionOk="0">
                    <a:moveTo>
                      <a:pt x="1445" y="1"/>
                    </a:moveTo>
                    <a:cubicBezTo>
                      <a:pt x="921" y="1"/>
                      <a:pt x="439" y="329"/>
                      <a:pt x="247" y="859"/>
                    </a:cubicBezTo>
                    <a:cubicBezTo>
                      <a:pt x="1" y="1515"/>
                      <a:pt x="349" y="2253"/>
                      <a:pt x="1026" y="2499"/>
                    </a:cubicBezTo>
                    <a:cubicBezTo>
                      <a:pt x="1161" y="2546"/>
                      <a:pt x="1300" y="2568"/>
                      <a:pt x="1437" y="2568"/>
                    </a:cubicBezTo>
                    <a:cubicBezTo>
                      <a:pt x="1966" y="2568"/>
                      <a:pt x="2471" y="2241"/>
                      <a:pt x="2666" y="1720"/>
                    </a:cubicBezTo>
                    <a:cubicBezTo>
                      <a:pt x="2892" y="1043"/>
                      <a:pt x="2564" y="305"/>
                      <a:pt x="1887" y="79"/>
                    </a:cubicBezTo>
                    <a:cubicBezTo>
                      <a:pt x="1740" y="26"/>
                      <a:pt x="1591" y="1"/>
                      <a:pt x="1445" y="1"/>
                    </a:cubicBezTo>
                    <a:close/>
                  </a:path>
                </a:pathLst>
              </a:custGeom>
              <a:solidFill>
                <a:srgbClr val="E1994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5" name="Google Shape;552;p32"/>
              <p:cNvSpPr/>
              <p:nvPr/>
            </p:nvSpPr>
            <p:spPr>
              <a:xfrm rot="2248463" flipH="1">
                <a:off x="2749707" y="1422902"/>
                <a:ext cx="199603" cy="289865"/>
              </a:xfrm>
              <a:custGeom>
                <a:avLst/>
                <a:gdLst/>
                <a:ahLst/>
                <a:cxnLst/>
                <a:rect l="l" t="t" r="r" b="b"/>
                <a:pathLst>
                  <a:path w="1088" h="1580" extrusionOk="0">
                    <a:moveTo>
                      <a:pt x="718" y="1"/>
                    </a:moveTo>
                    <a:lnTo>
                      <a:pt x="677" y="165"/>
                    </a:lnTo>
                    <a:cubicBezTo>
                      <a:pt x="605" y="141"/>
                      <a:pt x="540" y="131"/>
                      <a:pt x="486" y="131"/>
                    </a:cubicBezTo>
                    <a:cubicBezTo>
                      <a:pt x="448" y="131"/>
                      <a:pt x="416" y="136"/>
                      <a:pt x="390" y="144"/>
                    </a:cubicBezTo>
                    <a:lnTo>
                      <a:pt x="370" y="370"/>
                    </a:lnTo>
                    <a:cubicBezTo>
                      <a:pt x="390" y="370"/>
                      <a:pt x="426" y="364"/>
                      <a:pt x="475" y="364"/>
                    </a:cubicBezTo>
                    <a:cubicBezTo>
                      <a:pt x="524" y="364"/>
                      <a:pt x="585" y="370"/>
                      <a:pt x="657" y="390"/>
                    </a:cubicBezTo>
                    <a:cubicBezTo>
                      <a:pt x="759" y="431"/>
                      <a:pt x="780" y="513"/>
                      <a:pt x="759" y="554"/>
                    </a:cubicBezTo>
                    <a:cubicBezTo>
                      <a:pt x="739" y="616"/>
                      <a:pt x="677" y="636"/>
                      <a:pt x="493" y="636"/>
                    </a:cubicBezTo>
                    <a:cubicBezTo>
                      <a:pt x="247" y="636"/>
                      <a:pt x="124" y="698"/>
                      <a:pt x="62" y="862"/>
                    </a:cubicBezTo>
                    <a:cubicBezTo>
                      <a:pt x="1" y="1026"/>
                      <a:pt x="62" y="1210"/>
                      <a:pt x="267" y="1333"/>
                    </a:cubicBezTo>
                    <a:lnTo>
                      <a:pt x="206" y="1518"/>
                    </a:lnTo>
                    <a:lnTo>
                      <a:pt x="185" y="1518"/>
                    </a:lnTo>
                    <a:lnTo>
                      <a:pt x="370" y="1579"/>
                    </a:lnTo>
                    <a:lnTo>
                      <a:pt x="431" y="1395"/>
                    </a:lnTo>
                    <a:cubicBezTo>
                      <a:pt x="536" y="1425"/>
                      <a:pt x="631" y="1444"/>
                      <a:pt x="706" y="1444"/>
                    </a:cubicBezTo>
                    <a:cubicBezTo>
                      <a:pt x="733" y="1444"/>
                      <a:pt x="758" y="1441"/>
                      <a:pt x="780" y="1436"/>
                    </a:cubicBezTo>
                    <a:lnTo>
                      <a:pt x="800" y="1210"/>
                    </a:lnTo>
                    <a:cubicBezTo>
                      <a:pt x="718" y="1210"/>
                      <a:pt x="595" y="1210"/>
                      <a:pt x="472" y="1169"/>
                    </a:cubicBezTo>
                    <a:cubicBezTo>
                      <a:pt x="370" y="1128"/>
                      <a:pt x="308" y="1067"/>
                      <a:pt x="329" y="985"/>
                    </a:cubicBezTo>
                    <a:cubicBezTo>
                      <a:pt x="370" y="923"/>
                      <a:pt x="431" y="903"/>
                      <a:pt x="595" y="903"/>
                    </a:cubicBezTo>
                    <a:cubicBezTo>
                      <a:pt x="800" y="903"/>
                      <a:pt x="985" y="862"/>
                      <a:pt x="1047" y="677"/>
                    </a:cubicBezTo>
                    <a:cubicBezTo>
                      <a:pt x="1088" y="534"/>
                      <a:pt x="1026" y="349"/>
                      <a:pt x="842" y="247"/>
                    </a:cubicBezTo>
                    <a:lnTo>
                      <a:pt x="903" y="83"/>
                    </a:lnTo>
                    <a:lnTo>
                      <a:pt x="718" y="1"/>
                    </a:lnTo>
                    <a:close/>
                  </a:path>
                </a:pathLst>
              </a:custGeom>
              <a:solidFill>
                <a:srgbClr val="F0C27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6" name="Google Shape;553;p32"/>
              <p:cNvSpPr/>
              <p:nvPr/>
            </p:nvSpPr>
            <p:spPr>
              <a:xfrm>
                <a:off x="2584224" y="2960848"/>
                <a:ext cx="150621" cy="482500"/>
              </a:xfrm>
              <a:custGeom>
                <a:avLst/>
                <a:gdLst/>
                <a:ahLst/>
                <a:cxnLst/>
                <a:rect l="l" t="t" r="r" b="b"/>
                <a:pathLst>
                  <a:path w="821" h="2630" extrusionOk="0">
                    <a:moveTo>
                      <a:pt x="501" y="0"/>
                    </a:moveTo>
                    <a:cubicBezTo>
                      <a:pt x="295" y="0"/>
                      <a:pt x="52" y="285"/>
                      <a:pt x="103" y="680"/>
                    </a:cubicBezTo>
                    <a:cubicBezTo>
                      <a:pt x="185" y="1234"/>
                      <a:pt x="411" y="1952"/>
                      <a:pt x="411" y="2321"/>
                    </a:cubicBezTo>
                    <a:cubicBezTo>
                      <a:pt x="411" y="2382"/>
                      <a:pt x="390" y="2403"/>
                      <a:pt x="206" y="2423"/>
                    </a:cubicBezTo>
                    <a:cubicBezTo>
                      <a:pt x="1" y="2464"/>
                      <a:pt x="165" y="2587"/>
                      <a:pt x="493" y="2628"/>
                    </a:cubicBezTo>
                    <a:cubicBezTo>
                      <a:pt x="497" y="2629"/>
                      <a:pt x="501" y="2629"/>
                      <a:pt x="505" y="2629"/>
                    </a:cubicBezTo>
                    <a:cubicBezTo>
                      <a:pt x="821" y="2629"/>
                      <a:pt x="820" y="1081"/>
                      <a:pt x="759" y="352"/>
                    </a:cubicBezTo>
                    <a:cubicBezTo>
                      <a:pt x="736" y="105"/>
                      <a:pt x="625" y="0"/>
                      <a:pt x="501"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7" name="Google Shape;554;p32"/>
              <p:cNvSpPr/>
              <p:nvPr/>
            </p:nvSpPr>
            <p:spPr>
              <a:xfrm>
                <a:off x="2561658" y="3405372"/>
                <a:ext cx="143099" cy="44030"/>
              </a:xfrm>
              <a:custGeom>
                <a:avLst/>
                <a:gdLst/>
                <a:ahLst/>
                <a:cxnLst/>
                <a:rect l="l" t="t" r="r" b="b"/>
                <a:pathLst>
                  <a:path w="780" h="240" extrusionOk="0">
                    <a:moveTo>
                      <a:pt x="329" y="0"/>
                    </a:moveTo>
                    <a:cubicBezTo>
                      <a:pt x="329" y="0"/>
                      <a:pt x="1" y="0"/>
                      <a:pt x="185" y="123"/>
                    </a:cubicBezTo>
                    <a:cubicBezTo>
                      <a:pt x="284" y="179"/>
                      <a:pt x="437" y="240"/>
                      <a:pt x="563" y="240"/>
                    </a:cubicBezTo>
                    <a:cubicBezTo>
                      <a:pt x="672" y="240"/>
                      <a:pt x="761" y="195"/>
                      <a:pt x="780" y="62"/>
                    </a:cubicBezTo>
                    <a:lnTo>
                      <a:pt x="780" y="62"/>
                    </a:lnTo>
                    <a:cubicBezTo>
                      <a:pt x="780" y="62"/>
                      <a:pt x="692" y="85"/>
                      <a:pt x="589" y="85"/>
                    </a:cubicBezTo>
                    <a:cubicBezTo>
                      <a:pt x="498" y="85"/>
                      <a:pt x="396" y="67"/>
                      <a:pt x="329" y="0"/>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8" name="Google Shape;555;p32"/>
              <p:cNvSpPr/>
              <p:nvPr/>
            </p:nvSpPr>
            <p:spPr>
              <a:xfrm>
                <a:off x="2228677" y="2537055"/>
                <a:ext cx="288032" cy="461585"/>
              </a:xfrm>
              <a:custGeom>
                <a:avLst/>
                <a:gdLst/>
                <a:ahLst/>
                <a:cxnLst/>
                <a:rect l="l" t="t" r="r" b="b"/>
                <a:pathLst>
                  <a:path w="1570" h="2516" extrusionOk="0">
                    <a:moveTo>
                      <a:pt x="419" y="1"/>
                    </a:moveTo>
                    <a:cubicBezTo>
                      <a:pt x="189" y="1"/>
                      <a:pt x="0" y="394"/>
                      <a:pt x="216" y="797"/>
                    </a:cubicBezTo>
                    <a:lnTo>
                      <a:pt x="216" y="776"/>
                    </a:lnTo>
                    <a:cubicBezTo>
                      <a:pt x="462" y="1268"/>
                      <a:pt x="934" y="1863"/>
                      <a:pt x="1057" y="2211"/>
                    </a:cubicBezTo>
                    <a:cubicBezTo>
                      <a:pt x="1077" y="2273"/>
                      <a:pt x="1077" y="2293"/>
                      <a:pt x="913" y="2396"/>
                    </a:cubicBezTo>
                    <a:cubicBezTo>
                      <a:pt x="802" y="2465"/>
                      <a:pt x="851" y="2516"/>
                      <a:pt x="996" y="2516"/>
                    </a:cubicBezTo>
                    <a:cubicBezTo>
                      <a:pt x="1065" y="2516"/>
                      <a:pt x="1156" y="2504"/>
                      <a:pt x="1262" y="2478"/>
                    </a:cubicBezTo>
                    <a:cubicBezTo>
                      <a:pt x="1570" y="2396"/>
                      <a:pt x="1036" y="920"/>
                      <a:pt x="708" y="243"/>
                    </a:cubicBezTo>
                    <a:cubicBezTo>
                      <a:pt x="623" y="72"/>
                      <a:pt x="517" y="1"/>
                      <a:pt x="419" y="1"/>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9" name="Google Shape;556;p32"/>
              <p:cNvSpPr/>
              <p:nvPr/>
            </p:nvSpPr>
            <p:spPr>
              <a:xfrm>
                <a:off x="2339671" y="2957729"/>
                <a:ext cx="145667" cy="48250"/>
              </a:xfrm>
              <a:custGeom>
                <a:avLst/>
                <a:gdLst/>
                <a:ahLst/>
                <a:cxnLst/>
                <a:rect l="l" t="t" r="r" b="b"/>
                <a:pathLst>
                  <a:path w="794" h="263" extrusionOk="0">
                    <a:moveTo>
                      <a:pt x="739" y="0"/>
                    </a:moveTo>
                    <a:cubicBezTo>
                      <a:pt x="740" y="4"/>
                      <a:pt x="741" y="8"/>
                      <a:pt x="742" y="12"/>
                    </a:cubicBezTo>
                    <a:lnTo>
                      <a:pt x="742" y="12"/>
                    </a:lnTo>
                    <a:cubicBezTo>
                      <a:pt x="753" y="5"/>
                      <a:pt x="760" y="0"/>
                      <a:pt x="760" y="0"/>
                    </a:cubicBezTo>
                    <a:close/>
                    <a:moveTo>
                      <a:pt x="742" y="12"/>
                    </a:moveTo>
                    <a:lnTo>
                      <a:pt x="742" y="12"/>
                    </a:lnTo>
                    <a:cubicBezTo>
                      <a:pt x="694" y="42"/>
                      <a:pt x="550" y="124"/>
                      <a:pt x="415" y="124"/>
                    </a:cubicBezTo>
                    <a:cubicBezTo>
                      <a:pt x="378" y="124"/>
                      <a:pt x="342" y="118"/>
                      <a:pt x="308" y="103"/>
                    </a:cubicBezTo>
                    <a:cubicBezTo>
                      <a:pt x="308" y="103"/>
                      <a:pt x="1" y="205"/>
                      <a:pt x="206" y="246"/>
                    </a:cubicBezTo>
                    <a:cubicBezTo>
                      <a:pt x="261" y="256"/>
                      <a:pt x="326" y="263"/>
                      <a:pt x="391" y="263"/>
                    </a:cubicBezTo>
                    <a:cubicBezTo>
                      <a:pt x="590" y="263"/>
                      <a:pt x="793" y="204"/>
                      <a:pt x="742" y="12"/>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0" name="Google Shape;557;p32"/>
              <p:cNvSpPr/>
              <p:nvPr/>
            </p:nvSpPr>
            <p:spPr>
              <a:xfrm>
                <a:off x="2151624" y="2325525"/>
                <a:ext cx="410217" cy="536987"/>
              </a:xfrm>
              <a:custGeom>
                <a:avLst/>
                <a:gdLst/>
                <a:ahLst/>
                <a:cxnLst/>
                <a:rect l="l" t="t" r="r" b="b"/>
                <a:pathLst>
                  <a:path w="2236" h="2927" extrusionOk="0">
                    <a:moveTo>
                      <a:pt x="559" y="1"/>
                    </a:moveTo>
                    <a:cubicBezTo>
                      <a:pt x="343" y="1"/>
                      <a:pt x="166" y="72"/>
                      <a:pt x="124" y="289"/>
                    </a:cubicBezTo>
                    <a:cubicBezTo>
                      <a:pt x="1" y="842"/>
                      <a:pt x="1067" y="2913"/>
                      <a:pt x="1067" y="2913"/>
                    </a:cubicBezTo>
                    <a:cubicBezTo>
                      <a:pt x="1067" y="2913"/>
                      <a:pt x="1126" y="2926"/>
                      <a:pt x="1215" y="2926"/>
                    </a:cubicBezTo>
                    <a:cubicBezTo>
                      <a:pt x="1349" y="2926"/>
                      <a:pt x="1551" y="2897"/>
                      <a:pt x="1723" y="2749"/>
                    </a:cubicBezTo>
                    <a:lnTo>
                      <a:pt x="1436" y="1416"/>
                    </a:lnTo>
                    <a:lnTo>
                      <a:pt x="2236" y="1396"/>
                    </a:lnTo>
                    <a:lnTo>
                      <a:pt x="2051" y="494"/>
                    </a:lnTo>
                    <a:lnTo>
                      <a:pt x="1538" y="268"/>
                    </a:lnTo>
                    <a:cubicBezTo>
                      <a:pt x="1538" y="268"/>
                      <a:pt x="977" y="1"/>
                      <a:pt x="559" y="1"/>
                    </a:cubicBezTo>
                    <a:close/>
                  </a:path>
                </a:pathLst>
              </a:custGeom>
              <a:solidFill>
                <a:srgbClr val="5C65B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1" name="Google Shape;558;p32"/>
              <p:cNvSpPr/>
              <p:nvPr/>
            </p:nvSpPr>
            <p:spPr>
              <a:xfrm>
                <a:off x="2493961" y="2404780"/>
                <a:ext cx="259779" cy="910512"/>
              </a:xfrm>
              <a:custGeom>
                <a:avLst/>
                <a:gdLst/>
                <a:ahLst/>
                <a:cxnLst/>
                <a:rect l="l" t="t" r="r" b="b"/>
                <a:pathLst>
                  <a:path w="1416" h="4963" extrusionOk="0">
                    <a:moveTo>
                      <a:pt x="1" y="0"/>
                    </a:moveTo>
                    <a:lnTo>
                      <a:pt x="739" y="4942"/>
                    </a:lnTo>
                    <a:lnTo>
                      <a:pt x="1313" y="4962"/>
                    </a:lnTo>
                    <a:lnTo>
                      <a:pt x="1415" y="164"/>
                    </a:lnTo>
                    <a:lnTo>
                      <a:pt x="1415" y="164"/>
                    </a:lnTo>
                    <a:cubicBezTo>
                      <a:pt x="1297" y="172"/>
                      <a:pt x="1187" y="175"/>
                      <a:pt x="1085" y="175"/>
                    </a:cubicBezTo>
                    <a:cubicBezTo>
                      <a:pt x="334" y="175"/>
                      <a:pt x="1" y="0"/>
                      <a:pt x="1" y="0"/>
                    </a:cubicBezTo>
                    <a:close/>
                  </a:path>
                </a:pathLst>
              </a:custGeom>
              <a:solidFill>
                <a:srgbClr val="7C88DC"/>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2" name="Google Shape;559;p32"/>
              <p:cNvSpPr/>
              <p:nvPr/>
            </p:nvSpPr>
            <p:spPr>
              <a:xfrm>
                <a:off x="2392324" y="1979703"/>
                <a:ext cx="477913" cy="557535"/>
              </a:xfrm>
              <a:custGeom>
                <a:avLst/>
                <a:gdLst/>
                <a:ahLst/>
                <a:cxnLst/>
                <a:rect l="l" t="t" r="r" b="b"/>
                <a:pathLst>
                  <a:path w="2605" h="3039" extrusionOk="0">
                    <a:moveTo>
                      <a:pt x="1082" y="0"/>
                    </a:moveTo>
                    <a:cubicBezTo>
                      <a:pt x="807" y="0"/>
                      <a:pt x="525" y="109"/>
                      <a:pt x="349" y="472"/>
                    </a:cubicBezTo>
                    <a:cubicBezTo>
                      <a:pt x="144" y="923"/>
                      <a:pt x="1" y="1559"/>
                      <a:pt x="83" y="2071"/>
                    </a:cubicBezTo>
                    <a:cubicBezTo>
                      <a:pt x="158" y="2505"/>
                      <a:pt x="1206" y="3038"/>
                      <a:pt x="1718" y="3038"/>
                    </a:cubicBezTo>
                    <a:cubicBezTo>
                      <a:pt x="1907" y="3038"/>
                      <a:pt x="2023" y="2966"/>
                      <a:pt x="1990" y="2789"/>
                    </a:cubicBezTo>
                    <a:cubicBezTo>
                      <a:pt x="1990" y="2768"/>
                      <a:pt x="1990" y="2768"/>
                      <a:pt x="1969" y="2748"/>
                    </a:cubicBezTo>
                    <a:cubicBezTo>
                      <a:pt x="1949" y="2153"/>
                      <a:pt x="1887" y="1764"/>
                      <a:pt x="2195" y="1251"/>
                    </a:cubicBezTo>
                    <a:cubicBezTo>
                      <a:pt x="2605" y="492"/>
                      <a:pt x="2010" y="267"/>
                      <a:pt x="1641" y="123"/>
                    </a:cubicBezTo>
                    <a:cubicBezTo>
                      <a:pt x="1492" y="62"/>
                      <a:pt x="1289" y="0"/>
                      <a:pt x="1082" y="0"/>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3" name="Google Shape;560;p32"/>
              <p:cNvSpPr/>
              <p:nvPr/>
            </p:nvSpPr>
            <p:spPr>
              <a:xfrm>
                <a:off x="2685861" y="1697357"/>
                <a:ext cx="466722" cy="557902"/>
              </a:xfrm>
              <a:custGeom>
                <a:avLst/>
                <a:gdLst/>
                <a:ahLst/>
                <a:cxnLst/>
                <a:rect l="l" t="t" r="r" b="b"/>
                <a:pathLst>
                  <a:path w="2544" h="3041" extrusionOk="0">
                    <a:moveTo>
                      <a:pt x="2519" y="1"/>
                    </a:moveTo>
                    <a:cubicBezTo>
                      <a:pt x="2458" y="1"/>
                      <a:pt x="2254" y="198"/>
                      <a:pt x="2071" y="350"/>
                    </a:cubicBezTo>
                    <a:cubicBezTo>
                      <a:pt x="1907" y="493"/>
                      <a:pt x="492" y="2011"/>
                      <a:pt x="308" y="2298"/>
                    </a:cubicBezTo>
                    <a:cubicBezTo>
                      <a:pt x="123" y="2605"/>
                      <a:pt x="0" y="2831"/>
                      <a:pt x="164" y="2974"/>
                    </a:cubicBezTo>
                    <a:lnTo>
                      <a:pt x="164" y="2995"/>
                    </a:lnTo>
                    <a:cubicBezTo>
                      <a:pt x="164" y="2995"/>
                      <a:pt x="232" y="3040"/>
                      <a:pt x="343" y="3040"/>
                    </a:cubicBezTo>
                    <a:cubicBezTo>
                      <a:pt x="492" y="3040"/>
                      <a:pt x="718" y="2960"/>
                      <a:pt x="964" y="2585"/>
                    </a:cubicBezTo>
                    <a:cubicBezTo>
                      <a:pt x="1292" y="2093"/>
                      <a:pt x="2051" y="801"/>
                      <a:pt x="2174" y="616"/>
                    </a:cubicBezTo>
                    <a:cubicBezTo>
                      <a:pt x="2358" y="391"/>
                      <a:pt x="2440" y="370"/>
                      <a:pt x="2522" y="83"/>
                    </a:cubicBezTo>
                    <a:cubicBezTo>
                      <a:pt x="2544" y="25"/>
                      <a:pt x="2540" y="1"/>
                      <a:pt x="2519" y="1"/>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4" name="Google Shape;561;p32"/>
              <p:cNvSpPr/>
              <p:nvPr/>
            </p:nvSpPr>
            <p:spPr>
              <a:xfrm>
                <a:off x="2568446" y="1927050"/>
                <a:ext cx="215382" cy="122918"/>
              </a:xfrm>
              <a:custGeom>
                <a:avLst/>
                <a:gdLst/>
                <a:ahLst/>
                <a:cxnLst/>
                <a:rect l="l" t="t" r="r" b="b"/>
                <a:pathLst>
                  <a:path w="1174" h="670" extrusionOk="0">
                    <a:moveTo>
                      <a:pt x="620" y="0"/>
                    </a:moveTo>
                    <a:cubicBezTo>
                      <a:pt x="497" y="246"/>
                      <a:pt x="312" y="246"/>
                      <a:pt x="107" y="369"/>
                    </a:cubicBezTo>
                    <a:cubicBezTo>
                      <a:pt x="0" y="445"/>
                      <a:pt x="461" y="669"/>
                      <a:pt x="704" y="669"/>
                    </a:cubicBezTo>
                    <a:cubicBezTo>
                      <a:pt x="787" y="669"/>
                      <a:pt x="845" y="643"/>
                      <a:pt x="845" y="574"/>
                    </a:cubicBezTo>
                    <a:cubicBezTo>
                      <a:pt x="845" y="308"/>
                      <a:pt x="1173" y="226"/>
                      <a:pt x="1173" y="226"/>
                    </a:cubicBezTo>
                    <a:lnTo>
                      <a:pt x="620" y="0"/>
                    </a:lnTo>
                    <a:close/>
                  </a:path>
                </a:pathLst>
              </a:custGeom>
              <a:solidFill>
                <a:srgbClr val="FF899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5" name="Google Shape;562;p32"/>
              <p:cNvSpPr/>
              <p:nvPr/>
            </p:nvSpPr>
            <p:spPr>
              <a:xfrm>
                <a:off x="2618164" y="1829082"/>
                <a:ext cx="252074" cy="166765"/>
              </a:xfrm>
              <a:custGeom>
                <a:avLst/>
                <a:gdLst/>
                <a:ahLst/>
                <a:cxnLst/>
                <a:rect l="l" t="t" r="r" b="b"/>
                <a:pathLst>
                  <a:path w="1374" h="909" extrusionOk="0">
                    <a:moveTo>
                      <a:pt x="1021" y="0"/>
                    </a:moveTo>
                    <a:cubicBezTo>
                      <a:pt x="735" y="0"/>
                      <a:pt x="20" y="317"/>
                      <a:pt x="0" y="596"/>
                    </a:cubicBezTo>
                    <a:cubicBezTo>
                      <a:pt x="0" y="709"/>
                      <a:pt x="260" y="908"/>
                      <a:pt x="620" y="908"/>
                    </a:cubicBezTo>
                    <a:cubicBezTo>
                      <a:pt x="652" y="908"/>
                      <a:pt x="684" y="907"/>
                      <a:pt x="718" y="903"/>
                    </a:cubicBezTo>
                    <a:cubicBezTo>
                      <a:pt x="902" y="883"/>
                      <a:pt x="1189" y="801"/>
                      <a:pt x="1312" y="514"/>
                    </a:cubicBezTo>
                    <a:cubicBezTo>
                      <a:pt x="1374" y="391"/>
                      <a:pt x="1353" y="63"/>
                      <a:pt x="1046" y="1"/>
                    </a:cubicBezTo>
                    <a:cubicBezTo>
                      <a:pt x="1038" y="0"/>
                      <a:pt x="1030" y="0"/>
                      <a:pt x="1021" y="0"/>
                    </a:cubicBezTo>
                    <a:close/>
                  </a:path>
                </a:pathLst>
              </a:custGeom>
              <a:solidFill>
                <a:srgbClr val="FFA09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6" name="Google Shape;563;p32"/>
              <p:cNvSpPr/>
              <p:nvPr/>
            </p:nvSpPr>
            <p:spPr>
              <a:xfrm>
                <a:off x="2701088" y="1811286"/>
                <a:ext cx="199604" cy="200338"/>
              </a:xfrm>
              <a:custGeom>
                <a:avLst/>
                <a:gdLst/>
                <a:ahLst/>
                <a:cxnLst/>
                <a:rect l="l" t="t" r="r" b="b"/>
                <a:pathLst>
                  <a:path w="1088" h="1092" extrusionOk="0">
                    <a:moveTo>
                      <a:pt x="506" y="1"/>
                    </a:moveTo>
                    <a:cubicBezTo>
                      <a:pt x="468" y="1"/>
                      <a:pt x="429" y="6"/>
                      <a:pt x="389" y="16"/>
                    </a:cubicBezTo>
                    <a:cubicBezTo>
                      <a:pt x="286" y="37"/>
                      <a:pt x="266" y="78"/>
                      <a:pt x="430" y="344"/>
                    </a:cubicBezTo>
                    <a:cubicBezTo>
                      <a:pt x="594" y="611"/>
                      <a:pt x="635" y="631"/>
                      <a:pt x="553" y="652"/>
                    </a:cubicBezTo>
                    <a:cubicBezTo>
                      <a:pt x="327" y="713"/>
                      <a:pt x="512" y="857"/>
                      <a:pt x="225" y="939"/>
                    </a:cubicBezTo>
                    <a:cubicBezTo>
                      <a:pt x="0" y="1008"/>
                      <a:pt x="169" y="1092"/>
                      <a:pt x="375" y="1092"/>
                    </a:cubicBezTo>
                    <a:cubicBezTo>
                      <a:pt x="413" y="1092"/>
                      <a:pt x="453" y="1089"/>
                      <a:pt x="491" y="1082"/>
                    </a:cubicBezTo>
                    <a:cubicBezTo>
                      <a:pt x="532" y="1062"/>
                      <a:pt x="778" y="1041"/>
                      <a:pt x="922" y="713"/>
                    </a:cubicBezTo>
                    <a:cubicBezTo>
                      <a:pt x="1088" y="382"/>
                      <a:pt x="840" y="1"/>
                      <a:pt x="506" y="1"/>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7" name="Google Shape;564;p32"/>
              <p:cNvSpPr/>
              <p:nvPr/>
            </p:nvSpPr>
            <p:spPr>
              <a:xfrm>
                <a:off x="2720718" y="1810369"/>
                <a:ext cx="175938" cy="198871"/>
              </a:xfrm>
              <a:custGeom>
                <a:avLst/>
                <a:gdLst/>
                <a:ahLst/>
                <a:cxnLst/>
                <a:rect l="l" t="t" r="r" b="b"/>
                <a:pathLst>
                  <a:path w="959" h="1084" extrusionOk="0">
                    <a:moveTo>
                      <a:pt x="466" y="0"/>
                    </a:moveTo>
                    <a:cubicBezTo>
                      <a:pt x="405" y="21"/>
                      <a:pt x="384" y="83"/>
                      <a:pt x="446" y="206"/>
                    </a:cubicBezTo>
                    <a:cubicBezTo>
                      <a:pt x="630" y="513"/>
                      <a:pt x="712" y="575"/>
                      <a:pt x="610" y="698"/>
                    </a:cubicBezTo>
                    <a:cubicBezTo>
                      <a:pt x="507" y="821"/>
                      <a:pt x="405" y="759"/>
                      <a:pt x="302" y="903"/>
                    </a:cubicBezTo>
                    <a:cubicBezTo>
                      <a:pt x="251" y="971"/>
                      <a:pt x="199" y="986"/>
                      <a:pt x="154" y="986"/>
                    </a:cubicBezTo>
                    <a:cubicBezTo>
                      <a:pt x="119" y="986"/>
                      <a:pt x="88" y="978"/>
                      <a:pt x="64" y="978"/>
                    </a:cubicBezTo>
                    <a:cubicBezTo>
                      <a:pt x="43" y="978"/>
                      <a:pt x="26" y="984"/>
                      <a:pt x="15" y="1005"/>
                    </a:cubicBezTo>
                    <a:cubicBezTo>
                      <a:pt x="1" y="1050"/>
                      <a:pt x="103" y="1083"/>
                      <a:pt x="230" y="1083"/>
                    </a:cubicBezTo>
                    <a:cubicBezTo>
                      <a:pt x="280" y="1083"/>
                      <a:pt x="333" y="1078"/>
                      <a:pt x="384" y="1067"/>
                    </a:cubicBezTo>
                    <a:cubicBezTo>
                      <a:pt x="425" y="1067"/>
                      <a:pt x="692" y="1026"/>
                      <a:pt x="815" y="718"/>
                    </a:cubicBezTo>
                    <a:cubicBezTo>
                      <a:pt x="958" y="390"/>
                      <a:pt x="774" y="42"/>
                      <a:pt x="466" y="0"/>
                    </a:cubicBezTo>
                    <a:close/>
                  </a:path>
                </a:pathLst>
              </a:custGeom>
              <a:solidFill>
                <a:srgbClr val="1D1B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8" name="Google Shape;565;p32"/>
              <p:cNvSpPr/>
              <p:nvPr/>
            </p:nvSpPr>
            <p:spPr>
              <a:xfrm>
                <a:off x="1335409" y="1569669"/>
                <a:ext cx="146768" cy="282345"/>
              </a:xfrm>
              <a:custGeom>
                <a:avLst/>
                <a:gdLst/>
                <a:ahLst/>
                <a:cxnLst/>
                <a:rect l="l" t="t" r="r" b="b"/>
                <a:pathLst>
                  <a:path w="800" h="1539" extrusionOk="0">
                    <a:moveTo>
                      <a:pt x="369" y="0"/>
                    </a:moveTo>
                    <a:cubicBezTo>
                      <a:pt x="205" y="0"/>
                      <a:pt x="82" y="41"/>
                      <a:pt x="0" y="82"/>
                    </a:cubicBezTo>
                    <a:lnTo>
                      <a:pt x="82" y="328"/>
                    </a:lnTo>
                    <a:cubicBezTo>
                      <a:pt x="123" y="287"/>
                      <a:pt x="226" y="267"/>
                      <a:pt x="287" y="267"/>
                    </a:cubicBezTo>
                    <a:cubicBezTo>
                      <a:pt x="410" y="267"/>
                      <a:pt x="451" y="308"/>
                      <a:pt x="451" y="390"/>
                    </a:cubicBezTo>
                    <a:cubicBezTo>
                      <a:pt x="451" y="472"/>
                      <a:pt x="390" y="533"/>
                      <a:pt x="328" y="615"/>
                    </a:cubicBezTo>
                    <a:cubicBezTo>
                      <a:pt x="226" y="738"/>
                      <a:pt x="185" y="861"/>
                      <a:pt x="205" y="964"/>
                    </a:cubicBezTo>
                    <a:lnTo>
                      <a:pt x="205" y="1025"/>
                    </a:lnTo>
                    <a:lnTo>
                      <a:pt x="492" y="1025"/>
                    </a:lnTo>
                    <a:lnTo>
                      <a:pt x="492" y="984"/>
                    </a:lnTo>
                    <a:cubicBezTo>
                      <a:pt x="492" y="882"/>
                      <a:pt x="533" y="800"/>
                      <a:pt x="615" y="718"/>
                    </a:cubicBezTo>
                    <a:cubicBezTo>
                      <a:pt x="697" y="615"/>
                      <a:pt x="800" y="513"/>
                      <a:pt x="800" y="349"/>
                    </a:cubicBezTo>
                    <a:cubicBezTo>
                      <a:pt x="800" y="164"/>
                      <a:pt x="656" y="0"/>
                      <a:pt x="369" y="0"/>
                    </a:cubicBezTo>
                    <a:close/>
                    <a:moveTo>
                      <a:pt x="349" y="1128"/>
                    </a:moveTo>
                    <a:cubicBezTo>
                      <a:pt x="226" y="1128"/>
                      <a:pt x="144" y="1210"/>
                      <a:pt x="144" y="1333"/>
                    </a:cubicBezTo>
                    <a:cubicBezTo>
                      <a:pt x="144" y="1436"/>
                      <a:pt x="226" y="1538"/>
                      <a:pt x="349" y="1538"/>
                    </a:cubicBezTo>
                    <a:cubicBezTo>
                      <a:pt x="451" y="1538"/>
                      <a:pt x="533" y="1456"/>
                      <a:pt x="533" y="1333"/>
                    </a:cubicBezTo>
                    <a:cubicBezTo>
                      <a:pt x="533" y="1210"/>
                      <a:pt x="451" y="1128"/>
                      <a:pt x="349" y="1128"/>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9" name="Google Shape;566;p32"/>
              <p:cNvSpPr/>
              <p:nvPr/>
            </p:nvSpPr>
            <p:spPr>
              <a:xfrm>
                <a:off x="891434" y="1450970"/>
                <a:ext cx="218317" cy="401410"/>
              </a:xfrm>
              <a:custGeom>
                <a:avLst/>
                <a:gdLst/>
                <a:ahLst/>
                <a:cxnLst/>
                <a:rect l="l" t="t" r="r" b="b"/>
                <a:pathLst>
                  <a:path w="1190" h="2188" extrusionOk="0">
                    <a:moveTo>
                      <a:pt x="634" y="1"/>
                    </a:moveTo>
                    <a:cubicBezTo>
                      <a:pt x="590" y="1"/>
                      <a:pt x="543" y="4"/>
                      <a:pt x="493" y="12"/>
                    </a:cubicBezTo>
                    <a:cubicBezTo>
                      <a:pt x="267" y="32"/>
                      <a:pt x="103" y="135"/>
                      <a:pt x="1" y="217"/>
                    </a:cubicBezTo>
                    <a:lnTo>
                      <a:pt x="144" y="524"/>
                    </a:lnTo>
                    <a:cubicBezTo>
                      <a:pt x="226" y="463"/>
                      <a:pt x="349" y="422"/>
                      <a:pt x="452" y="401"/>
                    </a:cubicBezTo>
                    <a:cubicBezTo>
                      <a:pt x="470" y="399"/>
                      <a:pt x="488" y="397"/>
                      <a:pt x="504" y="397"/>
                    </a:cubicBezTo>
                    <a:cubicBezTo>
                      <a:pt x="615" y="397"/>
                      <a:pt x="680" y="455"/>
                      <a:pt x="698" y="545"/>
                    </a:cubicBezTo>
                    <a:cubicBezTo>
                      <a:pt x="718" y="668"/>
                      <a:pt x="636" y="770"/>
                      <a:pt x="554" y="893"/>
                    </a:cubicBezTo>
                    <a:cubicBezTo>
                      <a:pt x="452" y="1098"/>
                      <a:pt x="411" y="1262"/>
                      <a:pt x="452" y="1426"/>
                    </a:cubicBezTo>
                    <a:lnTo>
                      <a:pt x="472" y="1508"/>
                    </a:lnTo>
                    <a:lnTo>
                      <a:pt x="882" y="1447"/>
                    </a:lnTo>
                    <a:lnTo>
                      <a:pt x="862" y="1385"/>
                    </a:lnTo>
                    <a:cubicBezTo>
                      <a:pt x="841" y="1242"/>
                      <a:pt x="882" y="1119"/>
                      <a:pt x="964" y="975"/>
                    </a:cubicBezTo>
                    <a:cubicBezTo>
                      <a:pt x="1067" y="832"/>
                      <a:pt x="1190" y="647"/>
                      <a:pt x="1169" y="401"/>
                    </a:cubicBezTo>
                    <a:cubicBezTo>
                      <a:pt x="1133" y="185"/>
                      <a:pt x="955" y="1"/>
                      <a:pt x="634" y="1"/>
                    </a:cubicBezTo>
                    <a:close/>
                    <a:moveTo>
                      <a:pt x="719" y="1608"/>
                    </a:moveTo>
                    <a:cubicBezTo>
                      <a:pt x="705" y="1608"/>
                      <a:pt x="691" y="1609"/>
                      <a:pt x="677" y="1611"/>
                    </a:cubicBezTo>
                    <a:cubicBezTo>
                      <a:pt x="513" y="1631"/>
                      <a:pt x="431" y="1775"/>
                      <a:pt x="452" y="1939"/>
                    </a:cubicBezTo>
                    <a:cubicBezTo>
                      <a:pt x="470" y="2089"/>
                      <a:pt x="575" y="2188"/>
                      <a:pt x="718" y="2188"/>
                    </a:cubicBezTo>
                    <a:cubicBezTo>
                      <a:pt x="732" y="2188"/>
                      <a:pt x="745" y="2187"/>
                      <a:pt x="759" y="2185"/>
                    </a:cubicBezTo>
                    <a:cubicBezTo>
                      <a:pt x="923" y="2165"/>
                      <a:pt x="1026" y="2021"/>
                      <a:pt x="1005" y="1857"/>
                    </a:cubicBezTo>
                    <a:cubicBezTo>
                      <a:pt x="987" y="1707"/>
                      <a:pt x="865" y="1608"/>
                      <a:pt x="719" y="1608"/>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0" name="Google Shape;567;p32"/>
              <p:cNvSpPr/>
              <p:nvPr/>
            </p:nvSpPr>
            <p:spPr>
              <a:xfrm>
                <a:off x="481400" y="1721941"/>
                <a:ext cx="237214" cy="252441"/>
              </a:xfrm>
              <a:custGeom>
                <a:avLst/>
                <a:gdLst/>
                <a:ahLst/>
                <a:cxnLst/>
                <a:rect l="l" t="t" r="r" b="b"/>
                <a:pathLst>
                  <a:path w="1293" h="1376" extrusionOk="0">
                    <a:moveTo>
                      <a:pt x="539" y="1"/>
                    </a:moveTo>
                    <a:cubicBezTo>
                      <a:pt x="447" y="1"/>
                      <a:pt x="339" y="42"/>
                      <a:pt x="226" y="134"/>
                    </a:cubicBezTo>
                    <a:cubicBezTo>
                      <a:pt x="103" y="236"/>
                      <a:pt x="42" y="359"/>
                      <a:pt x="1" y="441"/>
                    </a:cubicBezTo>
                    <a:lnTo>
                      <a:pt x="226" y="585"/>
                    </a:lnTo>
                    <a:cubicBezTo>
                      <a:pt x="226" y="503"/>
                      <a:pt x="288" y="441"/>
                      <a:pt x="349" y="380"/>
                    </a:cubicBezTo>
                    <a:cubicBezTo>
                      <a:pt x="390" y="349"/>
                      <a:pt x="426" y="334"/>
                      <a:pt x="459" y="334"/>
                    </a:cubicBezTo>
                    <a:cubicBezTo>
                      <a:pt x="493" y="334"/>
                      <a:pt x="524" y="349"/>
                      <a:pt x="554" y="380"/>
                    </a:cubicBezTo>
                    <a:cubicBezTo>
                      <a:pt x="595" y="441"/>
                      <a:pt x="595" y="524"/>
                      <a:pt x="595" y="647"/>
                    </a:cubicBezTo>
                    <a:cubicBezTo>
                      <a:pt x="595" y="790"/>
                      <a:pt x="657" y="913"/>
                      <a:pt x="739" y="995"/>
                    </a:cubicBezTo>
                    <a:lnTo>
                      <a:pt x="759" y="1036"/>
                    </a:lnTo>
                    <a:lnTo>
                      <a:pt x="985" y="831"/>
                    </a:lnTo>
                    <a:lnTo>
                      <a:pt x="964" y="811"/>
                    </a:lnTo>
                    <a:cubicBezTo>
                      <a:pt x="903" y="729"/>
                      <a:pt x="862" y="647"/>
                      <a:pt x="862" y="524"/>
                    </a:cubicBezTo>
                    <a:cubicBezTo>
                      <a:pt x="862" y="400"/>
                      <a:pt x="882" y="236"/>
                      <a:pt x="759" y="113"/>
                    </a:cubicBezTo>
                    <a:cubicBezTo>
                      <a:pt x="708" y="42"/>
                      <a:pt x="631" y="1"/>
                      <a:pt x="539" y="1"/>
                    </a:cubicBezTo>
                    <a:close/>
                    <a:moveTo>
                      <a:pt x="1068" y="963"/>
                    </a:moveTo>
                    <a:cubicBezTo>
                      <a:pt x="1024" y="963"/>
                      <a:pt x="980" y="980"/>
                      <a:pt x="944" y="1016"/>
                    </a:cubicBezTo>
                    <a:cubicBezTo>
                      <a:pt x="862" y="1098"/>
                      <a:pt x="841" y="1200"/>
                      <a:pt x="923" y="1303"/>
                    </a:cubicBezTo>
                    <a:cubicBezTo>
                      <a:pt x="969" y="1349"/>
                      <a:pt x="1022" y="1375"/>
                      <a:pt x="1077" y="1375"/>
                    </a:cubicBezTo>
                    <a:cubicBezTo>
                      <a:pt x="1121" y="1375"/>
                      <a:pt x="1165" y="1359"/>
                      <a:pt x="1210" y="1323"/>
                    </a:cubicBezTo>
                    <a:cubicBezTo>
                      <a:pt x="1292" y="1241"/>
                      <a:pt x="1292" y="1139"/>
                      <a:pt x="1231" y="1036"/>
                    </a:cubicBezTo>
                    <a:cubicBezTo>
                      <a:pt x="1185" y="990"/>
                      <a:pt x="1126" y="963"/>
                      <a:pt x="1068" y="963"/>
                    </a:cubicBezTo>
                    <a:close/>
                  </a:path>
                </a:pathLst>
              </a:custGeom>
              <a:solidFill>
                <a:srgbClr val="763B4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1" name="Google Shape;568;p32"/>
              <p:cNvSpPr/>
              <p:nvPr/>
            </p:nvSpPr>
            <p:spPr>
              <a:xfrm>
                <a:off x="2941605" y="1373917"/>
                <a:ext cx="131908" cy="131908"/>
              </a:xfrm>
              <a:custGeom>
                <a:avLst/>
                <a:gdLst/>
                <a:ahLst/>
                <a:cxnLst/>
                <a:rect l="l" t="t" r="r" b="b"/>
                <a:pathLst>
                  <a:path w="719" h="719" extrusionOk="0">
                    <a:moveTo>
                      <a:pt x="349" y="1"/>
                    </a:moveTo>
                    <a:cubicBezTo>
                      <a:pt x="349" y="1"/>
                      <a:pt x="267" y="206"/>
                      <a:pt x="226" y="247"/>
                    </a:cubicBezTo>
                    <a:cubicBezTo>
                      <a:pt x="185" y="309"/>
                      <a:pt x="1" y="391"/>
                      <a:pt x="1" y="391"/>
                    </a:cubicBezTo>
                    <a:cubicBezTo>
                      <a:pt x="1" y="391"/>
                      <a:pt x="206" y="452"/>
                      <a:pt x="247" y="493"/>
                    </a:cubicBezTo>
                    <a:cubicBezTo>
                      <a:pt x="308" y="534"/>
                      <a:pt x="390" y="719"/>
                      <a:pt x="390" y="719"/>
                    </a:cubicBezTo>
                    <a:cubicBezTo>
                      <a:pt x="390" y="719"/>
                      <a:pt x="452" y="534"/>
                      <a:pt x="513" y="473"/>
                    </a:cubicBezTo>
                    <a:cubicBezTo>
                      <a:pt x="554" y="432"/>
                      <a:pt x="718" y="329"/>
                      <a:pt x="718" y="329"/>
                    </a:cubicBezTo>
                    <a:cubicBezTo>
                      <a:pt x="718" y="329"/>
                      <a:pt x="534" y="268"/>
                      <a:pt x="493" y="227"/>
                    </a:cubicBezTo>
                    <a:cubicBezTo>
                      <a:pt x="431" y="186"/>
                      <a:pt x="349" y="1"/>
                      <a:pt x="349" y="1"/>
                    </a:cubicBezTo>
                    <a:close/>
                  </a:path>
                </a:pathLst>
              </a:custGeom>
              <a:solidFill>
                <a:srgbClr val="F5F5F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grpSp>
    </p:spTree>
    <p:extLst>
      <p:ext uri="{BB962C8B-B14F-4D97-AF65-F5344CB8AC3E}">
        <p14:creationId xmlns:p14="http://schemas.microsoft.com/office/powerpoint/2010/main" val="3460908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641764" y="1579418"/>
            <a:ext cx="6359235" cy="1938992"/>
          </a:xfrm>
          <a:prstGeom prst="rect">
            <a:avLst/>
          </a:prstGeom>
          <a:noFill/>
        </p:spPr>
        <p:txBody>
          <a:bodyPr wrap="square" rtlCol="0">
            <a:spAutoFit/>
          </a:bodyPr>
          <a:lstStyle/>
          <a:p>
            <a:pPr algn="ctr"/>
            <a:r>
              <a:rPr lang="en-US" sz="6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9Slide07 SVNBango" panose="02000000000000000000" pitchFamily="2" charset="0"/>
              </a:rPr>
              <a:t>TRÒ CHƠI:</a:t>
            </a:r>
          </a:p>
          <a:p>
            <a:pPr algn="ctr"/>
            <a:r>
              <a:rPr lang="en-US" sz="6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9Slide07 SVNBango" panose="02000000000000000000" pitchFamily="2" charset="0"/>
              </a:rPr>
              <a:t>EM ĐI SIÊU THỊ</a:t>
            </a:r>
            <a:endParaRPr lang="en-US" sz="6000"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9Slide07 SVNBango" panose="02000000000000000000" pitchFamily="2" charset="0"/>
            </a:endParaRPr>
          </a:p>
        </p:txBody>
      </p:sp>
    </p:spTree>
    <p:extLst>
      <p:ext uri="{BB962C8B-B14F-4D97-AF65-F5344CB8AC3E}">
        <p14:creationId xmlns:p14="http://schemas.microsoft.com/office/powerpoint/2010/main" val="1739475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1163782" y="135082"/>
            <a:ext cx="7606145" cy="82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ysClr val="windowText" lastClr="000000"/>
                </a:solidFill>
              </a:rPr>
              <a:t>Em</a:t>
            </a:r>
            <a:r>
              <a:rPr lang="en-US" sz="2400" dirty="0" smtClean="0">
                <a:solidFill>
                  <a:sysClr val="windowText" lastClr="000000"/>
                </a:solidFill>
              </a:rPr>
              <a:t> </a:t>
            </a:r>
            <a:r>
              <a:rPr lang="en-US" sz="2400" dirty="0" err="1" smtClean="0">
                <a:solidFill>
                  <a:sysClr val="windowText" lastClr="000000"/>
                </a:solidFill>
              </a:rPr>
              <a:t>có</a:t>
            </a:r>
            <a:r>
              <a:rPr lang="en-US" sz="2400" dirty="0" smtClean="0">
                <a:solidFill>
                  <a:sysClr val="windowText" lastClr="000000"/>
                </a:solidFill>
              </a:rPr>
              <a:t> 20$ </a:t>
            </a:r>
            <a:r>
              <a:rPr lang="en-US" sz="2400" dirty="0" err="1" smtClean="0">
                <a:solidFill>
                  <a:sysClr val="windowText" lastClr="000000"/>
                </a:solidFill>
              </a:rPr>
              <a:t>để</a:t>
            </a:r>
            <a:r>
              <a:rPr lang="en-US" sz="2400" dirty="0" smtClean="0">
                <a:solidFill>
                  <a:sysClr val="windowText" lastClr="000000"/>
                </a:solidFill>
              </a:rPr>
              <a:t> </a:t>
            </a:r>
            <a:r>
              <a:rPr lang="en-US" sz="2400" dirty="0" err="1" smtClean="0">
                <a:solidFill>
                  <a:sysClr val="windowText" lastClr="000000"/>
                </a:solidFill>
              </a:rPr>
              <a:t>ăn</a:t>
            </a:r>
            <a:r>
              <a:rPr lang="en-US" sz="2400" dirty="0" smtClean="0">
                <a:solidFill>
                  <a:sysClr val="windowText" lastClr="000000"/>
                </a:solidFill>
              </a:rPr>
              <a:t> </a:t>
            </a:r>
            <a:r>
              <a:rPr lang="en-US" sz="2400" dirty="0" err="1" smtClean="0">
                <a:solidFill>
                  <a:sysClr val="windowText" lastClr="000000"/>
                </a:solidFill>
              </a:rPr>
              <a:t>sáng</a:t>
            </a:r>
            <a:r>
              <a:rPr lang="en-US" sz="2400" dirty="0" smtClean="0">
                <a:solidFill>
                  <a:sysClr val="windowText" lastClr="000000"/>
                </a:solidFill>
              </a:rPr>
              <a:t>, </a:t>
            </a:r>
            <a:r>
              <a:rPr lang="en-US" sz="2400" dirty="0" err="1" smtClean="0">
                <a:solidFill>
                  <a:sysClr val="windowText" lastClr="000000"/>
                </a:solidFill>
              </a:rPr>
              <a:t>em</a:t>
            </a:r>
            <a:r>
              <a:rPr lang="en-US" sz="2400" dirty="0" smtClean="0">
                <a:solidFill>
                  <a:sysClr val="windowText" lastClr="000000"/>
                </a:solidFill>
              </a:rPr>
              <a:t> </a:t>
            </a:r>
            <a:r>
              <a:rPr lang="en-US" sz="2400" dirty="0" err="1" smtClean="0">
                <a:solidFill>
                  <a:sysClr val="windowText" lastClr="000000"/>
                </a:solidFill>
              </a:rPr>
              <a:t>sẽ</a:t>
            </a:r>
            <a:r>
              <a:rPr lang="en-US" sz="2400" dirty="0" smtClean="0">
                <a:solidFill>
                  <a:sysClr val="windowText" lastClr="000000"/>
                </a:solidFill>
              </a:rPr>
              <a:t> </a:t>
            </a:r>
            <a:r>
              <a:rPr lang="en-US" sz="2400" dirty="0" err="1" smtClean="0">
                <a:solidFill>
                  <a:sysClr val="windowText" lastClr="000000"/>
                </a:solidFill>
              </a:rPr>
              <a:t>lựa</a:t>
            </a:r>
            <a:r>
              <a:rPr lang="en-US" sz="2400" dirty="0" smtClean="0">
                <a:solidFill>
                  <a:sysClr val="windowText" lastClr="000000"/>
                </a:solidFill>
              </a:rPr>
              <a:t> </a:t>
            </a:r>
            <a:r>
              <a:rPr lang="en-US" sz="2400" dirty="0" err="1" smtClean="0">
                <a:solidFill>
                  <a:sysClr val="windowText" lastClr="000000"/>
                </a:solidFill>
              </a:rPr>
              <a:t>chọn</a:t>
            </a:r>
            <a:r>
              <a:rPr lang="en-US" sz="2400" dirty="0" smtClean="0">
                <a:solidFill>
                  <a:sysClr val="windowText" lastClr="000000"/>
                </a:solidFill>
              </a:rPr>
              <a:t> </a:t>
            </a:r>
            <a:r>
              <a:rPr lang="en-US" sz="2400" dirty="0" err="1" smtClean="0">
                <a:solidFill>
                  <a:sysClr val="windowText" lastClr="000000"/>
                </a:solidFill>
              </a:rPr>
              <a:t>món</a:t>
            </a:r>
            <a:r>
              <a:rPr lang="en-US" sz="2400" dirty="0" smtClean="0">
                <a:solidFill>
                  <a:sysClr val="windowText" lastClr="000000"/>
                </a:solidFill>
              </a:rPr>
              <a:t> </a:t>
            </a:r>
            <a:r>
              <a:rPr lang="en-US" sz="2400" dirty="0" err="1" smtClean="0">
                <a:solidFill>
                  <a:sysClr val="windowText" lastClr="000000"/>
                </a:solidFill>
              </a:rPr>
              <a:t>ăn</a:t>
            </a:r>
            <a:r>
              <a:rPr lang="en-US" sz="2400" dirty="0" smtClean="0">
                <a:solidFill>
                  <a:sysClr val="windowText" lastClr="000000"/>
                </a:solidFill>
              </a:rPr>
              <a:t> </a:t>
            </a:r>
            <a:r>
              <a:rPr lang="en-US" sz="2400" dirty="0" err="1" smtClean="0">
                <a:solidFill>
                  <a:sysClr val="windowText" lastClr="000000"/>
                </a:solidFill>
              </a:rPr>
              <a:t>nào</a:t>
            </a:r>
            <a:r>
              <a:rPr lang="en-US" sz="2400" dirty="0" smtClean="0">
                <a:solidFill>
                  <a:sysClr val="windowText" lastClr="000000"/>
                </a:solidFill>
              </a:rPr>
              <a:t> </a:t>
            </a:r>
            <a:r>
              <a:rPr lang="en-US" sz="2400" dirty="0" err="1" smtClean="0">
                <a:solidFill>
                  <a:sysClr val="windowText" lastClr="000000"/>
                </a:solidFill>
              </a:rPr>
              <a:t>sau</a:t>
            </a:r>
            <a:r>
              <a:rPr lang="en-US" sz="2400" dirty="0" smtClean="0">
                <a:solidFill>
                  <a:sysClr val="windowText" lastClr="000000"/>
                </a:solidFill>
              </a:rPr>
              <a:t> </a:t>
            </a:r>
            <a:r>
              <a:rPr lang="en-US" sz="2400" dirty="0" err="1" smtClean="0">
                <a:solidFill>
                  <a:sysClr val="windowText" lastClr="000000"/>
                </a:solidFill>
              </a:rPr>
              <a:t>đây</a:t>
            </a:r>
            <a:r>
              <a:rPr lang="en-US" sz="2400" dirty="0" smtClean="0">
                <a:solidFill>
                  <a:sysClr val="windowText" lastClr="000000"/>
                </a:solidFill>
              </a:rPr>
              <a:t>:</a:t>
            </a:r>
            <a:endParaRPr lang="en-US" sz="2400" dirty="0">
              <a:solidFill>
                <a:sysClr val="windowText" lastClr="000000"/>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7576"/>
          <a:stretch/>
        </p:blipFill>
        <p:spPr>
          <a:xfrm>
            <a:off x="1480856" y="2781874"/>
            <a:ext cx="1089263" cy="70658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6963" y="2745416"/>
            <a:ext cx="893082" cy="870364"/>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2349" t="18645" r="9607" b="19229"/>
          <a:stretch/>
        </p:blipFill>
        <p:spPr>
          <a:xfrm>
            <a:off x="6951517" y="2709137"/>
            <a:ext cx="966355" cy="882323"/>
          </a:xfrm>
          <a:prstGeom prst="rect">
            <a:avLst/>
          </a:prstGeom>
        </p:spPr>
      </p:pic>
      <p:sp>
        <p:nvSpPr>
          <p:cNvPr id="10" name="TextBox 9"/>
          <p:cNvSpPr txBox="1"/>
          <p:nvPr/>
        </p:nvSpPr>
        <p:spPr>
          <a:xfrm>
            <a:off x="1734541" y="2595567"/>
            <a:ext cx="581891" cy="307777"/>
          </a:xfrm>
          <a:prstGeom prst="rect">
            <a:avLst/>
          </a:prstGeom>
          <a:noFill/>
        </p:spPr>
        <p:txBody>
          <a:bodyPr wrap="square" rtlCol="0">
            <a:spAutoFit/>
          </a:bodyPr>
          <a:lstStyle/>
          <a:p>
            <a:r>
              <a:rPr lang="en-US" dirty="0" smtClean="0"/>
              <a:t>500$</a:t>
            </a:r>
            <a:endParaRPr lang="en-US" dirty="0"/>
          </a:p>
        </p:txBody>
      </p:sp>
      <p:sp>
        <p:nvSpPr>
          <p:cNvPr id="11" name="TextBox 10"/>
          <p:cNvSpPr txBox="1"/>
          <p:nvPr/>
        </p:nvSpPr>
        <p:spPr>
          <a:xfrm>
            <a:off x="4572000" y="2574054"/>
            <a:ext cx="550718" cy="307777"/>
          </a:xfrm>
          <a:prstGeom prst="rect">
            <a:avLst/>
          </a:prstGeom>
          <a:noFill/>
        </p:spPr>
        <p:txBody>
          <a:bodyPr wrap="square" rtlCol="0">
            <a:spAutoFit/>
          </a:bodyPr>
          <a:lstStyle/>
          <a:p>
            <a:r>
              <a:rPr lang="en-US" dirty="0" smtClean="0"/>
              <a:t>30$</a:t>
            </a:r>
            <a:endParaRPr lang="en-US" dirty="0"/>
          </a:p>
        </p:txBody>
      </p:sp>
      <p:sp>
        <p:nvSpPr>
          <p:cNvPr id="12" name="TextBox 11"/>
          <p:cNvSpPr txBox="1"/>
          <p:nvPr/>
        </p:nvSpPr>
        <p:spPr>
          <a:xfrm>
            <a:off x="7159335" y="2586332"/>
            <a:ext cx="550718" cy="307777"/>
          </a:xfrm>
          <a:prstGeom prst="rect">
            <a:avLst/>
          </a:prstGeom>
          <a:noFill/>
        </p:spPr>
        <p:txBody>
          <a:bodyPr wrap="square" rtlCol="0">
            <a:spAutoFit/>
          </a:bodyPr>
          <a:lstStyle/>
          <a:p>
            <a:r>
              <a:rPr lang="en-US" dirty="0" smtClean="0"/>
              <a:t>15$</a:t>
            </a:r>
            <a:endParaRPr lang="en-US" dirty="0"/>
          </a:p>
        </p:txBody>
      </p:sp>
      <p:sp>
        <p:nvSpPr>
          <p:cNvPr id="13" name="Rounded Rectangle 12"/>
          <p:cNvSpPr/>
          <p:nvPr/>
        </p:nvSpPr>
        <p:spPr>
          <a:xfrm>
            <a:off x="966355" y="3731850"/>
            <a:ext cx="1174172" cy="1162268"/>
          </a:xfrm>
          <a:prstGeom prst="roundRect">
            <a:avLst/>
          </a:prstGeom>
          <a:solidFill>
            <a:srgbClr val="F1FFFC"/>
          </a:solidFill>
          <a:ln>
            <a:solidFill>
              <a:srgbClr val="F9FD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ysClr val="windowText" lastClr="000000"/>
                </a:solidFill>
                <a:latin typeface="#9Slide07 SVNBango" panose="02000000000000000000" pitchFamily="2" charset="0"/>
              </a:rPr>
              <a:t>Câu</a:t>
            </a:r>
            <a:r>
              <a:rPr lang="en-US" sz="1600" dirty="0">
                <a:solidFill>
                  <a:sysClr val="windowText" lastClr="000000"/>
                </a:solidFill>
                <a:latin typeface="#9Slide07 SVNBango" panose="02000000000000000000" pitchFamily="2" charset="0"/>
              </a:rPr>
              <a:t> </a:t>
            </a:r>
            <a:r>
              <a:rPr lang="en-US" sz="1600" dirty="0" err="1" smtClean="0">
                <a:solidFill>
                  <a:sysClr val="windowText" lastClr="000000"/>
                </a:solidFill>
                <a:latin typeface="#9Slide07 SVNBango" panose="02000000000000000000" pitchFamily="2" charset="0"/>
              </a:rPr>
              <a:t>hỏi</a:t>
            </a:r>
            <a:endParaRPr lang="en-US" sz="1600" dirty="0" smtClean="0">
              <a:solidFill>
                <a:sysClr val="windowText" lastClr="000000"/>
              </a:solidFill>
              <a:latin typeface="#9Slide07 SVNBango" panose="02000000000000000000" pitchFamily="2" charset="0"/>
            </a:endParaRPr>
          </a:p>
          <a:p>
            <a:pPr algn="ctr"/>
            <a:r>
              <a:rPr lang="en-US" sz="3600" dirty="0" smtClean="0">
                <a:solidFill>
                  <a:sysClr val="windowText" lastClr="000000"/>
                </a:solidFill>
                <a:latin typeface="#9Slide07 SVNBango" panose="02000000000000000000" pitchFamily="2" charset="0"/>
              </a:rPr>
              <a:t>1</a:t>
            </a:r>
            <a:r>
              <a:rPr lang="en-US" sz="1600" dirty="0" smtClean="0">
                <a:solidFill>
                  <a:sysClr val="windowText" lastClr="000000"/>
                </a:solidFill>
                <a:latin typeface="#9Slide07 SVNBango" panose="02000000000000000000" pitchFamily="2" charset="0"/>
              </a:rPr>
              <a:t> </a:t>
            </a:r>
            <a:endParaRPr lang="en-US" sz="1000" dirty="0">
              <a:latin typeface="#9Slide07 SVNBango" panose="02000000000000000000" pitchFamily="2" charset="0"/>
            </a:endParaRPr>
          </a:p>
        </p:txBody>
      </p:sp>
    </p:spTree>
    <p:extLst>
      <p:ext uri="{BB962C8B-B14F-4D97-AF65-F5344CB8AC3E}">
        <p14:creationId xmlns:p14="http://schemas.microsoft.com/office/powerpoint/2010/main" val="351180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53292" y="135082"/>
            <a:ext cx="8416636" cy="820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ysClr val="windowText" lastClr="000000"/>
                </a:solidFill>
              </a:rPr>
              <a:t>Mẹ</a:t>
            </a:r>
            <a:r>
              <a:rPr lang="en-US" sz="2400" dirty="0" smtClean="0">
                <a:solidFill>
                  <a:sysClr val="windowText" lastClr="000000"/>
                </a:solidFill>
              </a:rPr>
              <a:t> </a:t>
            </a:r>
            <a:r>
              <a:rPr lang="en-US" sz="2400" dirty="0" err="1" smtClean="0">
                <a:solidFill>
                  <a:sysClr val="windowText" lastClr="000000"/>
                </a:solidFill>
              </a:rPr>
              <a:t>đưa</a:t>
            </a:r>
            <a:r>
              <a:rPr lang="en-US" sz="2400" dirty="0" smtClean="0">
                <a:solidFill>
                  <a:sysClr val="windowText" lastClr="000000"/>
                </a:solidFill>
              </a:rPr>
              <a:t> </a:t>
            </a:r>
            <a:r>
              <a:rPr lang="en-US" sz="2400" dirty="0" err="1" smtClean="0">
                <a:solidFill>
                  <a:sysClr val="windowText" lastClr="000000"/>
                </a:solidFill>
              </a:rPr>
              <a:t>em</a:t>
            </a:r>
            <a:r>
              <a:rPr lang="en-US" sz="2400" dirty="0" smtClean="0">
                <a:solidFill>
                  <a:sysClr val="windowText" lastClr="000000"/>
                </a:solidFill>
              </a:rPr>
              <a:t> 10$ </a:t>
            </a:r>
            <a:r>
              <a:rPr lang="en-US" sz="2400" dirty="0" err="1" smtClean="0">
                <a:solidFill>
                  <a:sysClr val="windowText" lastClr="000000"/>
                </a:solidFill>
              </a:rPr>
              <a:t>và</a:t>
            </a:r>
            <a:r>
              <a:rPr lang="en-US" sz="2400" dirty="0" smtClean="0">
                <a:solidFill>
                  <a:sysClr val="windowText" lastClr="000000"/>
                </a:solidFill>
              </a:rPr>
              <a:t> </a:t>
            </a:r>
            <a:r>
              <a:rPr lang="en-US" sz="2400" dirty="0" err="1" smtClean="0">
                <a:solidFill>
                  <a:sysClr val="windowText" lastClr="000000"/>
                </a:solidFill>
              </a:rPr>
              <a:t>nhờ</a:t>
            </a:r>
            <a:r>
              <a:rPr lang="en-US" sz="2400" dirty="0" smtClean="0">
                <a:solidFill>
                  <a:sysClr val="windowText" lastClr="000000"/>
                </a:solidFill>
              </a:rPr>
              <a:t> </a:t>
            </a:r>
            <a:r>
              <a:rPr lang="en-US" sz="2400" dirty="0" err="1" smtClean="0">
                <a:solidFill>
                  <a:sysClr val="windowText" lastClr="000000"/>
                </a:solidFill>
              </a:rPr>
              <a:t>em</a:t>
            </a:r>
            <a:r>
              <a:rPr lang="en-US" sz="2400" dirty="0" smtClean="0">
                <a:solidFill>
                  <a:sysClr val="windowText" lastClr="000000"/>
                </a:solidFill>
              </a:rPr>
              <a:t> </a:t>
            </a:r>
            <a:r>
              <a:rPr lang="en-US" sz="2400" dirty="0" err="1" smtClean="0">
                <a:solidFill>
                  <a:sysClr val="windowText" lastClr="000000"/>
                </a:solidFill>
              </a:rPr>
              <a:t>đi</a:t>
            </a:r>
            <a:r>
              <a:rPr lang="en-US" sz="2400" dirty="0" smtClean="0">
                <a:solidFill>
                  <a:sysClr val="windowText" lastClr="000000"/>
                </a:solidFill>
              </a:rPr>
              <a:t> </a:t>
            </a:r>
            <a:r>
              <a:rPr lang="en-US" sz="2400" dirty="0" err="1" smtClean="0">
                <a:solidFill>
                  <a:sysClr val="windowText" lastClr="000000"/>
                </a:solidFill>
              </a:rPr>
              <a:t>mua</a:t>
            </a:r>
            <a:r>
              <a:rPr lang="en-US" sz="2400" dirty="0" smtClean="0">
                <a:solidFill>
                  <a:sysClr val="windowText" lastClr="000000"/>
                </a:solidFill>
              </a:rPr>
              <a:t> </a:t>
            </a:r>
            <a:r>
              <a:rPr lang="en-US" sz="2400" dirty="0" err="1" smtClean="0">
                <a:solidFill>
                  <a:sysClr val="windowText" lastClr="000000"/>
                </a:solidFill>
              </a:rPr>
              <a:t>rau</a:t>
            </a:r>
            <a:r>
              <a:rPr lang="en-US" sz="2400" dirty="0" smtClean="0">
                <a:solidFill>
                  <a:sysClr val="windowText" lastClr="000000"/>
                </a:solidFill>
              </a:rPr>
              <a:t> </a:t>
            </a:r>
            <a:r>
              <a:rPr lang="en-US" sz="2400" dirty="0" err="1" smtClean="0">
                <a:solidFill>
                  <a:sysClr val="windowText" lastClr="000000"/>
                </a:solidFill>
              </a:rPr>
              <a:t>củ</a:t>
            </a:r>
            <a:r>
              <a:rPr lang="en-US" sz="2400" dirty="0" smtClean="0">
                <a:solidFill>
                  <a:sysClr val="windowText" lastClr="000000"/>
                </a:solidFill>
              </a:rPr>
              <a:t> </a:t>
            </a:r>
            <a:r>
              <a:rPr lang="en-US" sz="2400" dirty="0" err="1" smtClean="0">
                <a:solidFill>
                  <a:sysClr val="windowText" lastClr="000000"/>
                </a:solidFill>
              </a:rPr>
              <a:t>để</a:t>
            </a:r>
            <a:r>
              <a:rPr lang="en-US" sz="2400" dirty="0" smtClean="0">
                <a:solidFill>
                  <a:sysClr val="windowText" lastClr="000000"/>
                </a:solidFill>
              </a:rPr>
              <a:t> </a:t>
            </a:r>
            <a:r>
              <a:rPr lang="en-US" sz="2400" dirty="0" err="1" smtClean="0">
                <a:solidFill>
                  <a:sysClr val="windowText" lastClr="000000"/>
                </a:solidFill>
              </a:rPr>
              <a:t>nấu</a:t>
            </a:r>
            <a:r>
              <a:rPr lang="en-US" sz="2400" dirty="0" smtClean="0">
                <a:solidFill>
                  <a:sysClr val="windowText" lastClr="000000"/>
                </a:solidFill>
              </a:rPr>
              <a:t> </a:t>
            </a:r>
            <a:r>
              <a:rPr lang="en-US" sz="2400" dirty="0" err="1" smtClean="0">
                <a:solidFill>
                  <a:sysClr val="windowText" lastClr="000000"/>
                </a:solidFill>
              </a:rPr>
              <a:t>bữa</a:t>
            </a:r>
            <a:r>
              <a:rPr lang="en-US" sz="2400" dirty="0" smtClean="0">
                <a:solidFill>
                  <a:sysClr val="windowText" lastClr="000000"/>
                </a:solidFill>
              </a:rPr>
              <a:t> </a:t>
            </a:r>
            <a:r>
              <a:rPr lang="en-US" sz="2400" dirty="0" err="1" smtClean="0">
                <a:solidFill>
                  <a:sysClr val="windowText" lastClr="000000"/>
                </a:solidFill>
              </a:rPr>
              <a:t>tối</a:t>
            </a:r>
            <a:r>
              <a:rPr lang="en-US" sz="2400" dirty="0" smtClean="0">
                <a:solidFill>
                  <a:sysClr val="windowText" lastClr="000000"/>
                </a:solidFill>
              </a:rPr>
              <a:t>, </a:t>
            </a:r>
            <a:r>
              <a:rPr lang="en-US" sz="2400" dirty="0" err="1" smtClean="0">
                <a:solidFill>
                  <a:sysClr val="windowText" lastClr="000000"/>
                </a:solidFill>
              </a:rPr>
              <a:t>em</a:t>
            </a:r>
            <a:r>
              <a:rPr lang="en-US" sz="2400" dirty="0" smtClean="0">
                <a:solidFill>
                  <a:sysClr val="windowText" lastClr="000000"/>
                </a:solidFill>
              </a:rPr>
              <a:t> </a:t>
            </a:r>
            <a:r>
              <a:rPr lang="en-US" sz="2400" dirty="0" err="1" smtClean="0">
                <a:solidFill>
                  <a:sysClr val="windowText" lastClr="000000"/>
                </a:solidFill>
              </a:rPr>
              <a:t>sẽ</a:t>
            </a:r>
            <a:r>
              <a:rPr lang="en-US" sz="2400" dirty="0" smtClean="0">
                <a:solidFill>
                  <a:sysClr val="windowText" lastClr="000000"/>
                </a:solidFill>
              </a:rPr>
              <a:t> </a:t>
            </a:r>
            <a:r>
              <a:rPr lang="en-US" sz="2400" dirty="0" err="1" smtClean="0">
                <a:solidFill>
                  <a:sysClr val="windowText" lastClr="000000"/>
                </a:solidFill>
              </a:rPr>
              <a:t>mua</a:t>
            </a:r>
            <a:r>
              <a:rPr lang="en-US" sz="2400" dirty="0" smtClean="0">
                <a:solidFill>
                  <a:sysClr val="windowText" lastClr="000000"/>
                </a:solidFill>
              </a:rPr>
              <a:t> </a:t>
            </a:r>
            <a:r>
              <a:rPr lang="en-US" sz="2400" dirty="0" err="1" smtClean="0">
                <a:solidFill>
                  <a:sysClr val="windowText" lastClr="000000"/>
                </a:solidFill>
              </a:rPr>
              <a:t>những</a:t>
            </a:r>
            <a:r>
              <a:rPr lang="en-US" sz="2400" dirty="0" smtClean="0">
                <a:solidFill>
                  <a:sysClr val="windowText" lastClr="000000"/>
                </a:solidFill>
              </a:rPr>
              <a:t> </a:t>
            </a:r>
            <a:r>
              <a:rPr lang="en-US" sz="2400" dirty="0" err="1" smtClean="0">
                <a:solidFill>
                  <a:sysClr val="windowText" lastClr="000000"/>
                </a:solidFill>
              </a:rPr>
              <a:t>món</a:t>
            </a:r>
            <a:r>
              <a:rPr lang="en-US" sz="2400" dirty="0" smtClean="0">
                <a:solidFill>
                  <a:sysClr val="windowText" lastClr="000000"/>
                </a:solidFill>
              </a:rPr>
              <a:t> </a:t>
            </a:r>
            <a:r>
              <a:rPr lang="en-US" sz="2400" dirty="0" err="1" smtClean="0">
                <a:solidFill>
                  <a:sysClr val="windowText" lastClr="000000"/>
                </a:solidFill>
              </a:rPr>
              <a:t>gì</a:t>
            </a:r>
            <a:r>
              <a:rPr lang="en-US" sz="2400" dirty="0" smtClean="0">
                <a:solidFill>
                  <a:sysClr val="windowText" lastClr="000000"/>
                </a:solidFill>
              </a:rPr>
              <a:t> </a:t>
            </a:r>
            <a:r>
              <a:rPr lang="en-US" sz="2400" dirty="0" err="1" smtClean="0">
                <a:solidFill>
                  <a:sysClr val="windowText" lastClr="000000"/>
                </a:solidFill>
              </a:rPr>
              <a:t>dưới</a:t>
            </a:r>
            <a:r>
              <a:rPr lang="en-US" sz="2400" dirty="0" smtClean="0">
                <a:solidFill>
                  <a:sysClr val="windowText" lastClr="000000"/>
                </a:solidFill>
              </a:rPr>
              <a:t> </a:t>
            </a:r>
            <a:r>
              <a:rPr lang="en-US" sz="2400" dirty="0" err="1" smtClean="0">
                <a:solidFill>
                  <a:sysClr val="windowText" lastClr="000000"/>
                </a:solidFill>
              </a:rPr>
              <a:t>đây</a:t>
            </a:r>
            <a:r>
              <a:rPr lang="en-US" sz="2400" dirty="0" smtClean="0">
                <a:solidFill>
                  <a:sysClr val="windowText" lastClr="000000"/>
                </a:solidFill>
              </a:rPr>
              <a:t>?</a:t>
            </a:r>
            <a:endParaRPr lang="en-US" sz="2400" dirty="0">
              <a:solidFill>
                <a:sysClr val="windowText" lastClr="000000"/>
              </a:solidFill>
            </a:endParaRPr>
          </a:p>
        </p:txBody>
      </p:sp>
    </p:spTree>
    <p:extLst>
      <p:ext uri="{BB962C8B-B14F-4D97-AF65-F5344CB8AC3E}">
        <p14:creationId xmlns:p14="http://schemas.microsoft.com/office/powerpoint/2010/main" val="4276144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30"/>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2. Lập kế hoạch chi tiêu</a:t>
            </a:r>
            <a:endParaRPr dirty="0"/>
          </a:p>
        </p:txBody>
      </p:sp>
      <p:sp>
        <p:nvSpPr>
          <p:cNvPr id="735" name="Google Shape;735;p30"/>
          <p:cNvSpPr txBox="1">
            <a:spLocks noGrp="1"/>
          </p:cNvSpPr>
          <p:nvPr>
            <p:ph type="body" idx="1"/>
          </p:nvPr>
        </p:nvSpPr>
        <p:spPr>
          <a:xfrm>
            <a:off x="720000" y="1317150"/>
            <a:ext cx="7704000" cy="615167"/>
          </a:xfrm>
          <a:prstGeom prst="rect">
            <a:avLst/>
          </a:prstGeom>
        </p:spPr>
        <p:txBody>
          <a:bodyPr spcFirstLastPara="1" wrap="square" lIns="0" tIns="0" rIns="0" bIns="0" anchor="ctr" anchorCtr="0">
            <a:noAutofit/>
          </a:bodyPr>
          <a:lstStyle/>
          <a:p>
            <a:pPr marL="0" lvl="0" indent="0">
              <a:buNone/>
            </a:pPr>
            <a:r>
              <a:rPr lang="en-US" sz="2000" dirty="0" err="1">
                <a:latin typeface="#9Slide03 SVNMikado" panose="02000000000000000000" pitchFamily="2" charset="0"/>
              </a:rPr>
              <a:t>Giả</a:t>
            </a:r>
            <a:r>
              <a:rPr lang="en-US" sz="2000" dirty="0">
                <a:latin typeface="#9Slide03 SVNMikado" panose="02000000000000000000" pitchFamily="2" charset="0"/>
              </a:rPr>
              <a:t> </a:t>
            </a:r>
            <a:r>
              <a:rPr lang="en-US" sz="2000" dirty="0" err="1">
                <a:latin typeface="#9Slide03 SVNMikado" panose="02000000000000000000" pitchFamily="2" charset="0"/>
              </a:rPr>
              <a:t>định</a:t>
            </a:r>
            <a:r>
              <a:rPr lang="en-US" sz="2000" dirty="0">
                <a:latin typeface="#9Slide03 SVNMikado" panose="02000000000000000000" pitchFamily="2" charset="0"/>
              </a:rPr>
              <a:t> </a:t>
            </a:r>
            <a:r>
              <a:rPr lang="en-US" sz="2000" dirty="0" err="1">
                <a:latin typeface="#9Slide03 SVNMikado" panose="02000000000000000000" pitchFamily="2" charset="0"/>
              </a:rPr>
              <a:t>rằng</a:t>
            </a:r>
            <a:r>
              <a:rPr lang="en-US" sz="2000" dirty="0">
                <a:latin typeface="#9Slide03 SVNMikado" panose="02000000000000000000" pitchFamily="2" charset="0"/>
              </a:rPr>
              <a:t> </a:t>
            </a:r>
            <a:r>
              <a:rPr lang="en-US" sz="2000" dirty="0" err="1">
                <a:latin typeface="#9Slide03 SVNMikado" panose="02000000000000000000" pitchFamily="2" charset="0"/>
              </a:rPr>
              <a:t>em</a:t>
            </a:r>
            <a:r>
              <a:rPr lang="en-US" sz="2000" dirty="0">
                <a:latin typeface="#9Slide03 SVNMikado" panose="02000000000000000000" pitchFamily="2" charset="0"/>
              </a:rPr>
              <a:t> </a:t>
            </a:r>
            <a:r>
              <a:rPr lang="en-US" sz="2000" dirty="0" err="1">
                <a:latin typeface="#9Slide03 SVNMikado" panose="02000000000000000000" pitchFamily="2" charset="0"/>
              </a:rPr>
              <a:t>có</a:t>
            </a:r>
            <a:r>
              <a:rPr lang="en-US" sz="2000" dirty="0">
                <a:latin typeface="#9Slide03 SVNMikado" panose="02000000000000000000" pitchFamily="2" charset="0"/>
              </a:rPr>
              <a:t> 100.000 </a:t>
            </a:r>
            <a:r>
              <a:rPr lang="en-US" sz="2000" dirty="0" err="1">
                <a:latin typeface="#9Slide03 SVNMikado" panose="02000000000000000000" pitchFamily="2" charset="0"/>
              </a:rPr>
              <a:t>đồng</a:t>
            </a:r>
            <a:r>
              <a:rPr lang="en-US" sz="2000" dirty="0">
                <a:latin typeface="#9Slide03 SVNMikado" panose="02000000000000000000" pitchFamily="2" charset="0"/>
              </a:rPr>
              <a:t> </a:t>
            </a:r>
            <a:r>
              <a:rPr lang="en-US" sz="2000" dirty="0" err="1">
                <a:latin typeface="#9Slide03 SVNMikado" panose="02000000000000000000" pitchFamily="2" charset="0"/>
              </a:rPr>
              <a:t>để</a:t>
            </a:r>
            <a:r>
              <a:rPr lang="en-US" sz="2000" dirty="0">
                <a:latin typeface="#9Slide03 SVNMikado" panose="02000000000000000000" pitchFamily="2" charset="0"/>
              </a:rPr>
              <a:t> chi </a:t>
            </a:r>
            <a:r>
              <a:rPr lang="en-US" sz="2000" dirty="0" err="1">
                <a:latin typeface="#9Slide03 SVNMikado" panose="02000000000000000000" pitchFamily="2" charset="0"/>
              </a:rPr>
              <a:t>tiêu</a:t>
            </a:r>
            <a:r>
              <a:rPr lang="en-US" sz="2000" dirty="0">
                <a:latin typeface="#9Slide03 SVNMikado" panose="02000000000000000000" pitchFamily="2" charset="0"/>
              </a:rPr>
              <a:t> </a:t>
            </a:r>
            <a:r>
              <a:rPr lang="en-US" sz="2000" dirty="0" err="1">
                <a:latin typeface="#9Slide03 SVNMikado" panose="02000000000000000000" pitchFamily="2" charset="0"/>
              </a:rPr>
              <a:t>trong</a:t>
            </a:r>
            <a:r>
              <a:rPr lang="en-US" sz="2000" dirty="0">
                <a:latin typeface="#9Slide03 SVNMikado" panose="02000000000000000000" pitchFamily="2" charset="0"/>
              </a:rPr>
              <a:t> </a:t>
            </a:r>
            <a:r>
              <a:rPr lang="en-US" sz="2000" dirty="0" err="1">
                <a:latin typeface="#9Slide03 SVNMikado" panose="02000000000000000000" pitchFamily="2" charset="0"/>
              </a:rPr>
              <a:t>một</a:t>
            </a:r>
            <a:r>
              <a:rPr lang="en-US" sz="2000" dirty="0">
                <a:latin typeface="#9Slide03 SVNMikado" panose="02000000000000000000" pitchFamily="2" charset="0"/>
              </a:rPr>
              <a:t> </a:t>
            </a:r>
            <a:r>
              <a:rPr lang="en-US" sz="2000" dirty="0" err="1">
                <a:latin typeface="#9Slide03 SVNMikado" panose="02000000000000000000" pitchFamily="2" charset="0"/>
              </a:rPr>
              <a:t>tuần</a:t>
            </a:r>
            <a:r>
              <a:rPr lang="en-US" sz="2000" dirty="0">
                <a:latin typeface="#9Slide03 SVNMikado" panose="02000000000000000000" pitchFamily="2" charset="0"/>
              </a:rPr>
              <a:t>. </a:t>
            </a:r>
            <a:r>
              <a:rPr lang="en-US" sz="2000" dirty="0" err="1">
                <a:latin typeface="#9Slide03 SVNMikado" panose="02000000000000000000" pitchFamily="2" charset="0"/>
              </a:rPr>
              <a:t>Hãy</a:t>
            </a:r>
            <a:r>
              <a:rPr lang="en-US" sz="2000" dirty="0">
                <a:latin typeface="#9Slide03 SVNMikado" panose="02000000000000000000" pitchFamily="2" charset="0"/>
              </a:rPr>
              <a:t> </a:t>
            </a:r>
            <a:r>
              <a:rPr lang="en-US" sz="2000" dirty="0" err="1">
                <a:latin typeface="#9Slide03 SVNMikado" panose="02000000000000000000" pitchFamily="2" charset="0"/>
              </a:rPr>
              <a:t>lập</a:t>
            </a:r>
            <a:r>
              <a:rPr lang="en-US" sz="2000" dirty="0">
                <a:latin typeface="#9Slide03 SVNMikado" panose="02000000000000000000" pitchFamily="2" charset="0"/>
              </a:rPr>
              <a:t> </a:t>
            </a:r>
            <a:r>
              <a:rPr lang="en-US" sz="2000" dirty="0" err="1">
                <a:latin typeface="#9Slide03 SVNMikado" panose="02000000000000000000" pitchFamily="2" charset="0"/>
              </a:rPr>
              <a:t>kế</a:t>
            </a:r>
            <a:r>
              <a:rPr lang="en-US" sz="2000" dirty="0">
                <a:latin typeface="#9Slide03 SVNMikado" panose="02000000000000000000" pitchFamily="2" charset="0"/>
              </a:rPr>
              <a:t> </a:t>
            </a:r>
            <a:r>
              <a:rPr lang="en-US" sz="2000" dirty="0" err="1">
                <a:latin typeface="#9Slide03 SVNMikado" panose="02000000000000000000" pitchFamily="2" charset="0"/>
              </a:rPr>
              <a:t>hoạch</a:t>
            </a:r>
            <a:r>
              <a:rPr lang="en-US" sz="2000" dirty="0">
                <a:latin typeface="#9Slide03 SVNMikado" panose="02000000000000000000" pitchFamily="2" charset="0"/>
              </a:rPr>
              <a:t> chi </a:t>
            </a:r>
            <a:r>
              <a:rPr lang="en-US" sz="2000" dirty="0" err="1">
                <a:latin typeface="#9Slide03 SVNMikado" panose="02000000000000000000" pitchFamily="2" charset="0"/>
              </a:rPr>
              <a:t>tiêu</a:t>
            </a:r>
            <a:r>
              <a:rPr lang="en-US" sz="2000" dirty="0">
                <a:latin typeface="#9Slide03 SVNMikado" panose="02000000000000000000" pitchFamily="2" charset="0"/>
              </a:rPr>
              <a:t> </a:t>
            </a:r>
            <a:r>
              <a:rPr lang="en-US" sz="2000" dirty="0" err="1">
                <a:latin typeface="#9Slide03 SVNMikado" panose="02000000000000000000" pitchFamily="2" charset="0"/>
              </a:rPr>
              <a:t>của</a:t>
            </a:r>
            <a:r>
              <a:rPr lang="en-US" sz="2000" dirty="0">
                <a:latin typeface="#9Slide03 SVNMikado" panose="02000000000000000000" pitchFamily="2" charset="0"/>
              </a:rPr>
              <a:t> </a:t>
            </a:r>
            <a:r>
              <a:rPr lang="en-US" sz="2000" dirty="0" err="1">
                <a:latin typeface="#9Slide03 SVNMikado" panose="02000000000000000000" pitchFamily="2" charset="0"/>
              </a:rPr>
              <a:t>em</a:t>
            </a:r>
            <a:r>
              <a:rPr lang="en-US" sz="2000" dirty="0">
                <a:latin typeface="#9Slide03 SVNMikado" panose="02000000000000000000" pitchFamily="2" charset="0"/>
              </a:rPr>
              <a:t> </a:t>
            </a:r>
            <a:r>
              <a:rPr lang="en-US" sz="2000" dirty="0" err="1">
                <a:latin typeface="#9Slide03 SVNMikado" panose="02000000000000000000" pitchFamily="2" charset="0"/>
              </a:rPr>
              <a:t>trong</a:t>
            </a:r>
            <a:r>
              <a:rPr lang="en-US" sz="2000" dirty="0">
                <a:latin typeface="#9Slide03 SVNMikado" panose="02000000000000000000" pitchFamily="2" charset="0"/>
              </a:rPr>
              <a:t> </a:t>
            </a:r>
            <a:r>
              <a:rPr lang="en-US" sz="2000" dirty="0" err="1">
                <a:latin typeface="#9Slide03 SVNMikado" panose="02000000000000000000" pitchFamily="2" charset="0"/>
              </a:rPr>
              <a:t>một</a:t>
            </a:r>
            <a:r>
              <a:rPr lang="en-US" sz="2000" dirty="0">
                <a:latin typeface="#9Slide03 SVNMikado" panose="02000000000000000000" pitchFamily="2" charset="0"/>
              </a:rPr>
              <a:t> </a:t>
            </a:r>
            <a:r>
              <a:rPr lang="en-US" sz="2000" dirty="0" err="1">
                <a:latin typeface="#9Slide03 SVNMikado" panose="02000000000000000000" pitchFamily="2" charset="0"/>
              </a:rPr>
              <a:t>tuần</a:t>
            </a:r>
            <a:r>
              <a:rPr lang="en-US" sz="2000" dirty="0">
                <a:latin typeface="#9Slide03 SVNMikado" panose="02000000000000000000" pitchFamily="2" charset="0"/>
              </a:rPr>
              <a:t> </a:t>
            </a:r>
            <a:r>
              <a:rPr lang="en-US" sz="2000" dirty="0" err="1">
                <a:latin typeface="#9Slide03 SVNMikado" panose="02000000000000000000" pitchFamily="2" charset="0"/>
              </a:rPr>
              <a:t>theo</a:t>
            </a:r>
            <a:r>
              <a:rPr lang="en-US" sz="2000" dirty="0">
                <a:latin typeface="#9Slide03 SVNMikado" panose="02000000000000000000" pitchFamily="2" charset="0"/>
              </a:rPr>
              <a:t> </a:t>
            </a:r>
            <a:r>
              <a:rPr lang="en-US" sz="2000" dirty="0" err="1">
                <a:latin typeface="#9Slide03 SVNMikado" panose="02000000000000000000" pitchFamily="2" charset="0"/>
              </a:rPr>
              <a:t>gợi</a:t>
            </a:r>
            <a:r>
              <a:rPr lang="en-US" sz="2000" dirty="0">
                <a:latin typeface="#9Slide03 SVNMikado" panose="02000000000000000000" pitchFamily="2" charset="0"/>
              </a:rPr>
              <a:t> ý:</a:t>
            </a:r>
            <a:endParaRPr sz="2000" dirty="0">
              <a:latin typeface="#9Slide03 SVNMikado" panose="020000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58722833"/>
              </p:ext>
            </p:extLst>
          </p:nvPr>
        </p:nvGraphicFramePr>
        <p:xfrm>
          <a:off x="964559" y="2295406"/>
          <a:ext cx="7181914" cy="2325733"/>
        </p:xfrm>
        <a:graphic>
          <a:graphicData uri="http://schemas.openxmlformats.org/drawingml/2006/table">
            <a:tbl>
              <a:tblPr firstRow="1" firstCol="1" bandRow="1">
                <a:tableStyleId>{EBEA2537-B618-4031-8CAF-CAAB37D0AD5F}</a:tableStyleId>
              </a:tblPr>
              <a:tblGrid>
                <a:gridCol w="3590957">
                  <a:extLst>
                    <a:ext uri="{9D8B030D-6E8A-4147-A177-3AD203B41FA5}">
                      <a16:colId xmlns:a16="http://schemas.microsoft.com/office/drawing/2014/main" val="1126057068"/>
                    </a:ext>
                  </a:extLst>
                </a:gridCol>
                <a:gridCol w="3590957">
                  <a:extLst>
                    <a:ext uri="{9D8B030D-6E8A-4147-A177-3AD203B41FA5}">
                      <a16:colId xmlns:a16="http://schemas.microsoft.com/office/drawing/2014/main" val="1540732691"/>
                    </a:ext>
                  </a:extLst>
                </a:gridCol>
              </a:tblGrid>
              <a:tr h="573133">
                <a:tc>
                  <a:txBody>
                    <a:bodyPr/>
                    <a:lstStyle/>
                    <a:p>
                      <a:pPr marL="0" marR="0">
                        <a:lnSpc>
                          <a:spcPct val="115000"/>
                        </a:lnSpc>
                        <a:spcBef>
                          <a:spcPts val="600"/>
                        </a:spcBef>
                        <a:spcAft>
                          <a:spcPts val="600"/>
                        </a:spcAft>
                      </a:pPr>
                      <a:r>
                        <a:rPr lang="en-US" sz="2000">
                          <a:solidFill>
                            <a:schemeClr val="tx1">
                              <a:lumMod val="20000"/>
                              <a:lumOff val="80000"/>
                            </a:schemeClr>
                          </a:solidFill>
                          <a:effectLst/>
                          <a:latin typeface="#9Slide03 SVNMikado" panose="02000000000000000000" pitchFamily="2" charset="0"/>
                        </a:rPr>
                        <a:t>Các khoản chi tiêu</a:t>
                      </a:r>
                      <a:endParaRPr lang="en-US" sz="1600">
                        <a:solidFill>
                          <a:schemeClr val="tx1">
                            <a:lumMod val="20000"/>
                            <a:lumOff val="80000"/>
                          </a:schemeClr>
                        </a:solidFill>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tc>
                  <a:txBody>
                    <a:bodyPr/>
                    <a:lstStyle/>
                    <a:p>
                      <a:pPr marL="0" marR="0">
                        <a:lnSpc>
                          <a:spcPct val="115000"/>
                        </a:lnSpc>
                        <a:spcBef>
                          <a:spcPts val="600"/>
                        </a:spcBef>
                        <a:spcAft>
                          <a:spcPts val="600"/>
                        </a:spcAft>
                      </a:pPr>
                      <a:r>
                        <a:rPr lang="en-US" sz="2000">
                          <a:solidFill>
                            <a:schemeClr val="tx1">
                              <a:lumMod val="20000"/>
                              <a:lumOff val="80000"/>
                            </a:schemeClr>
                          </a:solidFill>
                          <a:effectLst/>
                          <a:latin typeface="#9Slide03 SVNMikado" panose="02000000000000000000" pitchFamily="2" charset="0"/>
                        </a:rPr>
                        <a:t>Dự tính số tiền</a:t>
                      </a:r>
                      <a:endParaRPr lang="en-US" sz="1600">
                        <a:solidFill>
                          <a:schemeClr val="tx1">
                            <a:lumMod val="20000"/>
                            <a:lumOff val="80000"/>
                          </a:schemeClr>
                        </a:solidFill>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3277058736"/>
                  </a:ext>
                </a:extLst>
              </a:tr>
              <a:tr h="334458">
                <a:tc>
                  <a:txBody>
                    <a:bodyPr/>
                    <a:lstStyle/>
                    <a:p>
                      <a:pPr marL="0" marR="0">
                        <a:lnSpc>
                          <a:spcPct val="115000"/>
                        </a:lnSpc>
                        <a:spcBef>
                          <a:spcPts val="600"/>
                        </a:spcBef>
                        <a:spcAft>
                          <a:spcPts val="600"/>
                        </a:spcAft>
                      </a:pPr>
                      <a:r>
                        <a:rPr lang="en-US" sz="2000" dirty="0">
                          <a:effectLst/>
                          <a:latin typeface="#9Slide03 SVNMikado" panose="02000000000000000000" pitchFamily="2" charset="0"/>
                        </a:rPr>
                        <a:t>1. </a:t>
                      </a:r>
                      <a:r>
                        <a:rPr lang="en-US" sz="2000" dirty="0" err="1" smtClean="0">
                          <a:effectLst/>
                          <a:latin typeface="#9Slide03 SVNMikado" panose="02000000000000000000" pitchFamily="2" charset="0"/>
                        </a:rPr>
                        <a:t>Ví</a:t>
                      </a:r>
                      <a:r>
                        <a:rPr lang="en-US" sz="2000" baseline="0" dirty="0" smtClean="0">
                          <a:effectLst/>
                          <a:latin typeface="#9Slide03 SVNMikado" panose="02000000000000000000" pitchFamily="2" charset="0"/>
                        </a:rPr>
                        <a:t> </a:t>
                      </a:r>
                      <a:r>
                        <a:rPr lang="en-US" sz="2000" baseline="0" dirty="0" err="1" smtClean="0">
                          <a:effectLst/>
                          <a:latin typeface="#9Slide03 SVNMikado" panose="02000000000000000000" pitchFamily="2" charset="0"/>
                        </a:rPr>
                        <a:t>dụ</a:t>
                      </a:r>
                      <a:r>
                        <a:rPr lang="en-US" sz="2000" baseline="0" dirty="0" smtClean="0">
                          <a:effectLst/>
                          <a:latin typeface="#9Slide03 SVNMikado" panose="02000000000000000000" pitchFamily="2" charset="0"/>
                        </a:rPr>
                        <a:t>: </a:t>
                      </a:r>
                      <a:r>
                        <a:rPr lang="en-US" sz="2000" dirty="0" err="1" smtClean="0">
                          <a:effectLst/>
                          <a:latin typeface="#9Slide03 SVNMikado" panose="02000000000000000000" pitchFamily="2" charset="0"/>
                        </a:rPr>
                        <a:t>Ăn</a:t>
                      </a:r>
                      <a:r>
                        <a:rPr lang="en-US" sz="2000" dirty="0" smtClean="0">
                          <a:effectLst/>
                          <a:latin typeface="#9Slide03 SVNMikado" panose="02000000000000000000" pitchFamily="2" charset="0"/>
                        </a:rPr>
                        <a:t> </a:t>
                      </a:r>
                      <a:r>
                        <a:rPr lang="en-US" sz="2000" dirty="0" err="1">
                          <a:effectLst/>
                          <a:latin typeface="#9Slide03 SVNMikado" panose="02000000000000000000" pitchFamily="2" charset="0"/>
                        </a:rPr>
                        <a:t>sáng</a:t>
                      </a:r>
                      <a:endParaRPr lang="en-US" sz="1600" dirty="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15000"/>
                        </a:lnSpc>
                        <a:spcBef>
                          <a:spcPts val="600"/>
                        </a:spcBef>
                        <a:spcAft>
                          <a:spcPts val="600"/>
                        </a:spcAft>
                      </a:pPr>
                      <a:r>
                        <a:rPr lang="en-US" sz="2000">
                          <a:effectLst/>
                          <a:latin typeface="#9Slide03 SVNMikado" panose="02000000000000000000" pitchFamily="2" charset="0"/>
                        </a:rPr>
                        <a:t> </a:t>
                      </a:r>
                      <a:endParaRPr lang="en-US" sz="160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3026005"/>
                  </a:ext>
                </a:extLst>
              </a:tr>
              <a:tr h="334458">
                <a:tc>
                  <a:txBody>
                    <a:bodyPr/>
                    <a:lstStyle/>
                    <a:p>
                      <a:pPr marL="0" marR="0">
                        <a:lnSpc>
                          <a:spcPct val="115000"/>
                        </a:lnSpc>
                        <a:spcBef>
                          <a:spcPts val="600"/>
                        </a:spcBef>
                        <a:spcAft>
                          <a:spcPts val="600"/>
                        </a:spcAft>
                      </a:pPr>
                      <a:r>
                        <a:rPr lang="en-US" sz="2000" dirty="0">
                          <a:effectLst/>
                          <a:latin typeface="#9Slide03 SVNMikado" panose="02000000000000000000" pitchFamily="2" charset="0"/>
                        </a:rPr>
                        <a:t>2.</a:t>
                      </a:r>
                      <a:endParaRPr lang="en-US" sz="1600" dirty="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15000"/>
                        </a:lnSpc>
                        <a:spcBef>
                          <a:spcPts val="600"/>
                        </a:spcBef>
                        <a:spcAft>
                          <a:spcPts val="600"/>
                        </a:spcAft>
                      </a:pPr>
                      <a:r>
                        <a:rPr lang="en-US" sz="2000">
                          <a:effectLst/>
                          <a:latin typeface="#9Slide03 SVNMikado" panose="02000000000000000000" pitchFamily="2" charset="0"/>
                        </a:rPr>
                        <a:t> </a:t>
                      </a:r>
                      <a:endParaRPr lang="en-US" sz="160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1325958"/>
                  </a:ext>
                </a:extLst>
              </a:tr>
              <a:tr h="334458">
                <a:tc>
                  <a:txBody>
                    <a:bodyPr/>
                    <a:lstStyle/>
                    <a:p>
                      <a:pPr marL="0" marR="0">
                        <a:lnSpc>
                          <a:spcPct val="115000"/>
                        </a:lnSpc>
                        <a:spcBef>
                          <a:spcPts val="600"/>
                        </a:spcBef>
                        <a:spcAft>
                          <a:spcPts val="600"/>
                        </a:spcAft>
                      </a:pPr>
                      <a:r>
                        <a:rPr lang="en-US" sz="2000" dirty="0">
                          <a:effectLst/>
                          <a:latin typeface="#9Slide03 SVNMikado" panose="02000000000000000000" pitchFamily="2" charset="0"/>
                        </a:rPr>
                        <a:t>3.</a:t>
                      </a:r>
                      <a:endParaRPr lang="en-US" sz="1600" dirty="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15000"/>
                        </a:lnSpc>
                        <a:spcBef>
                          <a:spcPts val="600"/>
                        </a:spcBef>
                        <a:spcAft>
                          <a:spcPts val="600"/>
                        </a:spcAft>
                      </a:pPr>
                      <a:r>
                        <a:rPr lang="en-US" sz="2000">
                          <a:effectLst/>
                          <a:latin typeface="#9Slide03 SVNMikado" panose="02000000000000000000" pitchFamily="2" charset="0"/>
                        </a:rPr>
                        <a:t> </a:t>
                      </a:r>
                      <a:endParaRPr lang="en-US" sz="160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2278500"/>
                  </a:ext>
                </a:extLst>
              </a:tr>
              <a:tr h="334458">
                <a:tc>
                  <a:txBody>
                    <a:bodyPr/>
                    <a:lstStyle/>
                    <a:p>
                      <a:pPr marL="0" marR="0">
                        <a:lnSpc>
                          <a:spcPct val="115000"/>
                        </a:lnSpc>
                        <a:spcBef>
                          <a:spcPts val="600"/>
                        </a:spcBef>
                        <a:spcAft>
                          <a:spcPts val="600"/>
                        </a:spcAft>
                      </a:pPr>
                      <a:r>
                        <a:rPr lang="en-US" sz="2000" dirty="0">
                          <a:effectLst/>
                          <a:latin typeface="#9Slide03 SVNMikado" panose="02000000000000000000" pitchFamily="2" charset="0"/>
                        </a:rPr>
                        <a:t>4.</a:t>
                      </a:r>
                      <a:endParaRPr lang="en-US" sz="1600" dirty="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15000"/>
                        </a:lnSpc>
                        <a:spcBef>
                          <a:spcPts val="600"/>
                        </a:spcBef>
                        <a:spcAft>
                          <a:spcPts val="600"/>
                        </a:spcAft>
                      </a:pPr>
                      <a:r>
                        <a:rPr lang="en-US" sz="2000">
                          <a:effectLst/>
                          <a:latin typeface="#9Slide03 SVNMikado" panose="02000000000000000000" pitchFamily="2" charset="0"/>
                        </a:rPr>
                        <a:t> </a:t>
                      </a:r>
                      <a:endParaRPr lang="en-US" sz="160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3381126"/>
                  </a:ext>
                </a:extLst>
              </a:tr>
              <a:tr h="334458">
                <a:tc>
                  <a:txBody>
                    <a:bodyPr/>
                    <a:lstStyle/>
                    <a:p>
                      <a:pPr marL="0" marR="0">
                        <a:lnSpc>
                          <a:spcPct val="115000"/>
                        </a:lnSpc>
                        <a:spcBef>
                          <a:spcPts val="600"/>
                        </a:spcBef>
                        <a:spcAft>
                          <a:spcPts val="600"/>
                        </a:spcAft>
                      </a:pPr>
                      <a:r>
                        <a:rPr lang="en-US" sz="2000" dirty="0" err="1">
                          <a:effectLst/>
                          <a:latin typeface="#9Slide03 SVNMikado" panose="02000000000000000000" pitchFamily="2" charset="0"/>
                        </a:rPr>
                        <a:t>Tổng</a:t>
                      </a:r>
                      <a:endParaRPr lang="en-US" sz="1600" dirty="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nSpc>
                          <a:spcPct val="115000"/>
                        </a:lnSpc>
                        <a:spcBef>
                          <a:spcPts val="600"/>
                        </a:spcBef>
                        <a:spcAft>
                          <a:spcPts val="600"/>
                        </a:spcAft>
                      </a:pPr>
                      <a:r>
                        <a:rPr lang="en-US" sz="2000" dirty="0">
                          <a:effectLst/>
                          <a:latin typeface="#9Slide03 SVNMikado" panose="02000000000000000000" pitchFamily="2" charset="0"/>
                        </a:rPr>
                        <a:t> </a:t>
                      </a:r>
                      <a:endParaRPr lang="en-US" sz="1600" dirty="0">
                        <a:effectLst/>
                        <a:latin typeface="#9Slide03 SVNMikado" panose="02000000000000000000" pitchFamily="2"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3450258"/>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31"/>
          <p:cNvSpPr txBox="1">
            <a:spLocks noGrp="1"/>
          </p:cNvSpPr>
          <p:nvPr>
            <p:ph type="title"/>
          </p:nvPr>
        </p:nvSpPr>
        <p:spPr>
          <a:xfrm>
            <a:off x="720000" y="1213935"/>
            <a:ext cx="7135527" cy="572700"/>
          </a:xfrm>
          <a:prstGeom prst="rect">
            <a:avLst/>
          </a:prstGeom>
        </p:spPr>
        <p:txBody>
          <a:bodyPr spcFirstLastPara="1" wrap="square" lIns="0" tIns="0" rIns="0" bIns="0" anchor="ctr" anchorCtr="0">
            <a:noAutofit/>
          </a:bodyPr>
          <a:lstStyle/>
          <a:p>
            <a:pPr lvl="0" algn="l"/>
            <a:r>
              <a:rPr lang="en" sz="2800" dirty="0" smtClean="0"/>
              <a:t>Luyện tập: Kẻ bảng</a:t>
            </a:r>
            <a:r>
              <a:rPr lang="en" sz="2400" dirty="0" smtClean="0"/>
              <a:t/>
            </a:r>
            <a:br>
              <a:rPr lang="en" sz="2400" dirty="0" smtClean="0"/>
            </a:br>
            <a:r>
              <a:rPr lang="en"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Liệt</a:t>
            </a:r>
            <a:r>
              <a:rPr lang="en-US" sz="2400" dirty="0" smtClean="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kê</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những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công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việc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trong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gia</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đình</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cần</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phải</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làm</a:t>
            </a:r>
            <a:r>
              <a:rPr lang="en-US" sz="2400" dirty="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hàng</a:t>
            </a:r>
            <a:r>
              <a:rPr lang="en-US" sz="2400" dirty="0" smtClean="0">
                <a:solidFill>
                  <a:schemeClr val="accent3"/>
                </a:solidFill>
                <a:latin typeface="#9Slide03 SVNMikado" panose="02000000000000000000" pitchFamily="2" charset="0"/>
              </a:rPr>
              <a:t> </a:t>
            </a:r>
            <a:r>
              <a:rPr lang="en-US" sz="2400" dirty="0" err="1" smtClean="0">
                <a:solidFill>
                  <a:schemeClr val="accent3"/>
                </a:solidFill>
                <a:latin typeface="#9Slide03 SVNMikado" panose="02000000000000000000" pitchFamily="2" charset="0"/>
              </a:rPr>
              <a:t>ngày</a:t>
            </a:r>
            <a:r>
              <a:rPr lang="en-US" sz="2400" dirty="0" smtClean="0">
                <a:solidFill>
                  <a:schemeClr val="accent3"/>
                </a:solidFill>
                <a:latin typeface="#9Slide03 SVNMikado" panose="02000000000000000000" pitchFamily="2" charset="0"/>
              </a:rPr>
              <a:t/>
            </a:r>
            <a:br>
              <a:rPr lang="en-US" sz="2400" dirty="0" smtClean="0">
                <a:solidFill>
                  <a:schemeClr val="accent3"/>
                </a:solidFill>
                <a:latin typeface="#9Slide03 SVNMikado" panose="02000000000000000000" pitchFamily="2" charset="0"/>
              </a:rPr>
            </a:br>
            <a:r>
              <a:rPr lang="en-US" sz="2400" dirty="0" smtClean="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Xác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định</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các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công</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việc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em</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có</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thể</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thực</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hiện</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để</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trợ</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giúp</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bố</a:t>
            </a:r>
            <a:r>
              <a:rPr lang="en-US" sz="2400" dirty="0">
                <a:solidFill>
                  <a:schemeClr val="accent3"/>
                </a:solidFill>
                <a:latin typeface="#9Slide03 SVNMikado" panose="02000000000000000000" pitchFamily="2" charset="0"/>
              </a:rPr>
              <a:t> </a:t>
            </a:r>
            <a:r>
              <a:rPr lang="en-US" sz="2400" dirty="0" err="1">
                <a:solidFill>
                  <a:schemeClr val="accent3"/>
                </a:solidFill>
                <a:latin typeface="#9Slide03 SVNMikado" panose="02000000000000000000" pitchFamily="2" charset="0"/>
              </a:rPr>
              <a:t>mẹ</a:t>
            </a:r>
            <a:r>
              <a:rPr lang="en-US" sz="2400" dirty="0" smtClean="0">
                <a:solidFill>
                  <a:schemeClr val="accent3"/>
                </a:solidFill>
                <a:latin typeface="#9Slide03 SVNMikado" panose="02000000000000000000" pitchFamily="2" charset="0"/>
              </a:rPr>
              <a:t>.</a:t>
            </a:r>
            <a:endParaRPr sz="2400" dirty="0">
              <a:solidFill>
                <a:schemeClr val="accent3"/>
              </a:solidFill>
              <a:latin typeface="#9Slide03 SVNMikado" panose="02000000000000000000" pitchFamily="2" charset="0"/>
            </a:endParaRPr>
          </a:p>
        </p:txBody>
      </p:sp>
      <p:sp>
        <p:nvSpPr>
          <p:cNvPr id="743" name="Google Shape;743;p31"/>
          <p:cNvSpPr txBox="1">
            <a:spLocks noGrp="1"/>
          </p:cNvSpPr>
          <p:nvPr>
            <p:ph type="title" idx="3"/>
          </p:nvPr>
        </p:nvSpPr>
        <p:spPr>
          <a:xfrm>
            <a:off x="720178" y="2728308"/>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01.</a:t>
            </a:r>
            <a:endParaRPr dirty="0"/>
          </a:p>
        </p:txBody>
      </p:sp>
      <p:sp>
        <p:nvSpPr>
          <p:cNvPr id="746" name="Google Shape;746;p31"/>
          <p:cNvSpPr txBox="1">
            <a:spLocks noGrp="1"/>
          </p:cNvSpPr>
          <p:nvPr>
            <p:ph type="title" idx="6"/>
          </p:nvPr>
        </p:nvSpPr>
        <p:spPr>
          <a:xfrm>
            <a:off x="4957800" y="2728308"/>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749" name="Google Shape;749;p31"/>
          <p:cNvSpPr txBox="1">
            <a:spLocks noGrp="1"/>
          </p:cNvSpPr>
          <p:nvPr>
            <p:ph type="title" idx="9"/>
          </p:nvPr>
        </p:nvSpPr>
        <p:spPr>
          <a:xfrm>
            <a:off x="720000" y="3688485"/>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752" name="Google Shape;752;p31"/>
          <p:cNvSpPr txBox="1">
            <a:spLocks noGrp="1"/>
          </p:cNvSpPr>
          <p:nvPr>
            <p:ph type="title" idx="15"/>
          </p:nvPr>
        </p:nvSpPr>
        <p:spPr>
          <a:xfrm>
            <a:off x="4957800" y="3688485"/>
            <a:ext cx="1109700" cy="963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
        <p:nvSpPr>
          <p:cNvPr id="2" name="Subtitle 1"/>
          <p:cNvSpPr>
            <a:spLocks noGrp="1"/>
          </p:cNvSpPr>
          <p:nvPr>
            <p:ph type="subTitle" idx="2"/>
          </p:nvPr>
        </p:nvSpPr>
        <p:spPr>
          <a:xfrm>
            <a:off x="1829875" y="3120717"/>
            <a:ext cx="2356500" cy="570600"/>
          </a:xfrm>
        </p:spPr>
        <p:txBody>
          <a:bodyPr/>
          <a:lstStyle/>
          <a:p>
            <a:r>
              <a:rPr lang="en-US" dirty="0" err="1" smtClean="0"/>
              <a:t>Phụ</a:t>
            </a:r>
            <a:r>
              <a:rPr lang="en-US" dirty="0" smtClean="0"/>
              <a:t> </a:t>
            </a:r>
            <a:r>
              <a:rPr lang="en-US" dirty="0" err="1" smtClean="0"/>
              <a:t>trách</a:t>
            </a:r>
            <a:r>
              <a:rPr lang="en-US" dirty="0" smtClean="0"/>
              <a:t>:</a:t>
            </a:r>
            <a:endParaRPr lang="en-US" dirty="0"/>
          </a:p>
        </p:txBody>
      </p:sp>
      <p:sp>
        <p:nvSpPr>
          <p:cNvPr id="3" name="Subtitle 2"/>
          <p:cNvSpPr>
            <a:spLocks noGrp="1"/>
          </p:cNvSpPr>
          <p:nvPr>
            <p:ph type="subTitle" idx="1"/>
          </p:nvPr>
        </p:nvSpPr>
        <p:spPr>
          <a:xfrm>
            <a:off x="1829875" y="2728308"/>
            <a:ext cx="2356500" cy="392400"/>
          </a:xfrm>
        </p:spPr>
        <p:txBody>
          <a:bodyPr/>
          <a:lstStyle/>
          <a:p>
            <a:r>
              <a:rPr lang="en-US" dirty="0" err="1" smtClean="0"/>
              <a:t>Công</a:t>
            </a:r>
            <a:r>
              <a:rPr lang="en-US" dirty="0" smtClean="0"/>
              <a:t> </a:t>
            </a:r>
            <a:r>
              <a:rPr lang="en-US" dirty="0" err="1" smtClean="0"/>
              <a:t>việc</a:t>
            </a:r>
            <a:r>
              <a:rPr lang="en-US" dirty="0" smtClean="0"/>
              <a:t>:</a:t>
            </a:r>
            <a:endParaRPr lang="en-US" dirty="0"/>
          </a:p>
        </p:txBody>
      </p:sp>
      <p:sp>
        <p:nvSpPr>
          <p:cNvPr id="4" name="Subtitle 3"/>
          <p:cNvSpPr>
            <a:spLocks noGrp="1"/>
          </p:cNvSpPr>
          <p:nvPr>
            <p:ph type="subTitle" idx="7"/>
          </p:nvPr>
        </p:nvSpPr>
        <p:spPr>
          <a:xfrm>
            <a:off x="1829875" y="3688567"/>
            <a:ext cx="2356500" cy="392400"/>
          </a:xfrm>
        </p:spPr>
        <p:txBody>
          <a:bodyPr/>
          <a:lstStyle/>
          <a:p>
            <a:r>
              <a:rPr lang="en-US" dirty="0" err="1"/>
              <a:t>Công</a:t>
            </a:r>
            <a:r>
              <a:rPr lang="en-US" dirty="0"/>
              <a:t> </a:t>
            </a:r>
            <a:r>
              <a:rPr lang="en-US" dirty="0" err="1"/>
              <a:t>việc</a:t>
            </a:r>
            <a:r>
              <a:rPr lang="en-US" dirty="0"/>
              <a:t>:</a:t>
            </a:r>
          </a:p>
        </p:txBody>
      </p:sp>
      <p:sp>
        <p:nvSpPr>
          <p:cNvPr id="5" name="Subtitle 4"/>
          <p:cNvSpPr>
            <a:spLocks noGrp="1"/>
          </p:cNvSpPr>
          <p:nvPr>
            <p:ph type="subTitle" idx="8"/>
          </p:nvPr>
        </p:nvSpPr>
        <p:spPr>
          <a:xfrm>
            <a:off x="1829875" y="4080885"/>
            <a:ext cx="2356500" cy="570600"/>
          </a:xfrm>
        </p:spPr>
        <p:txBody>
          <a:bodyPr/>
          <a:lstStyle/>
          <a:p>
            <a:r>
              <a:rPr lang="en-US" dirty="0" err="1"/>
              <a:t>Phụ</a:t>
            </a:r>
            <a:r>
              <a:rPr lang="en-US" dirty="0"/>
              <a:t> </a:t>
            </a:r>
            <a:r>
              <a:rPr lang="en-US" dirty="0" err="1"/>
              <a:t>trách</a:t>
            </a:r>
            <a:r>
              <a:rPr lang="en-US" dirty="0"/>
              <a:t>:</a:t>
            </a:r>
          </a:p>
        </p:txBody>
      </p:sp>
      <p:sp>
        <p:nvSpPr>
          <p:cNvPr id="6" name="Subtitle 5"/>
          <p:cNvSpPr>
            <a:spLocks noGrp="1"/>
          </p:cNvSpPr>
          <p:nvPr>
            <p:ph type="subTitle" idx="14"/>
          </p:nvPr>
        </p:nvSpPr>
        <p:spPr>
          <a:xfrm>
            <a:off x="6067500" y="4080885"/>
            <a:ext cx="2356500" cy="570600"/>
          </a:xfrm>
        </p:spPr>
        <p:txBody>
          <a:bodyPr/>
          <a:lstStyle/>
          <a:p>
            <a:r>
              <a:rPr lang="en-US" dirty="0" err="1"/>
              <a:t>Phụ</a:t>
            </a:r>
            <a:r>
              <a:rPr lang="en-US" dirty="0"/>
              <a:t> </a:t>
            </a:r>
            <a:r>
              <a:rPr lang="en-US" dirty="0" err="1"/>
              <a:t>trách</a:t>
            </a:r>
            <a:r>
              <a:rPr lang="en-US" dirty="0"/>
              <a:t>:</a:t>
            </a:r>
          </a:p>
        </p:txBody>
      </p:sp>
      <p:sp>
        <p:nvSpPr>
          <p:cNvPr id="7" name="Subtitle 6"/>
          <p:cNvSpPr>
            <a:spLocks noGrp="1"/>
          </p:cNvSpPr>
          <p:nvPr>
            <p:ph type="subTitle" idx="13"/>
          </p:nvPr>
        </p:nvSpPr>
        <p:spPr>
          <a:xfrm>
            <a:off x="6067500" y="3688558"/>
            <a:ext cx="2356500" cy="392400"/>
          </a:xfrm>
        </p:spPr>
        <p:txBody>
          <a:bodyPr/>
          <a:lstStyle/>
          <a:p>
            <a:r>
              <a:rPr lang="en-US" dirty="0" err="1"/>
              <a:t>Công</a:t>
            </a:r>
            <a:r>
              <a:rPr lang="en-US" dirty="0"/>
              <a:t> </a:t>
            </a:r>
            <a:r>
              <a:rPr lang="en-US" dirty="0" err="1"/>
              <a:t>việc</a:t>
            </a:r>
            <a:r>
              <a:rPr lang="en-US" dirty="0" smtClean="0"/>
              <a:t>:</a:t>
            </a:r>
            <a:endParaRPr lang="en-US" dirty="0"/>
          </a:p>
        </p:txBody>
      </p:sp>
      <p:sp>
        <p:nvSpPr>
          <p:cNvPr id="8" name="Subtitle 7"/>
          <p:cNvSpPr>
            <a:spLocks noGrp="1"/>
          </p:cNvSpPr>
          <p:nvPr>
            <p:ph type="subTitle" idx="5"/>
          </p:nvPr>
        </p:nvSpPr>
        <p:spPr>
          <a:xfrm>
            <a:off x="6067500" y="3120715"/>
            <a:ext cx="2356500" cy="570600"/>
          </a:xfrm>
        </p:spPr>
        <p:txBody>
          <a:bodyPr/>
          <a:lstStyle/>
          <a:p>
            <a:r>
              <a:rPr lang="en-US" dirty="0" err="1"/>
              <a:t>Phụ</a:t>
            </a:r>
            <a:r>
              <a:rPr lang="en-US" dirty="0"/>
              <a:t> </a:t>
            </a:r>
            <a:r>
              <a:rPr lang="en-US" dirty="0" err="1"/>
              <a:t>trách</a:t>
            </a:r>
            <a:r>
              <a:rPr lang="en-US" dirty="0"/>
              <a:t>:</a:t>
            </a:r>
          </a:p>
        </p:txBody>
      </p:sp>
      <p:sp>
        <p:nvSpPr>
          <p:cNvPr id="9" name="Subtitle 8"/>
          <p:cNvSpPr>
            <a:spLocks noGrp="1"/>
          </p:cNvSpPr>
          <p:nvPr>
            <p:ph type="subTitle" idx="4"/>
          </p:nvPr>
        </p:nvSpPr>
        <p:spPr>
          <a:xfrm>
            <a:off x="6067500" y="2728308"/>
            <a:ext cx="2356500" cy="392400"/>
          </a:xfrm>
        </p:spPr>
        <p:txBody>
          <a:bodyPr/>
          <a:lstStyle/>
          <a:p>
            <a:r>
              <a:rPr lang="en-US" dirty="0" err="1"/>
              <a:t>Công</a:t>
            </a:r>
            <a:r>
              <a:rPr lang="en-US" dirty="0"/>
              <a:t> </a:t>
            </a:r>
            <a:r>
              <a:rPr lang="en-US" dirty="0" err="1"/>
              <a:t>việc</a:t>
            </a:r>
            <a:r>
              <a:rPr lang="en-US" dirty="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691</TotalTime>
  <Words>363</Words>
  <Application>Microsoft Office PowerPoint</Application>
  <PresentationFormat>On-screen Show (16:9)</PresentationFormat>
  <Paragraphs>75</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#9Slide03 SVNMikado</vt:lpstr>
      <vt:lpstr>Roboto Condensed Light</vt:lpstr>
      <vt:lpstr>Calibri</vt:lpstr>
      <vt:lpstr>#9Slide07 SVNBango</vt:lpstr>
      <vt:lpstr>Didact Gothic</vt:lpstr>
      <vt:lpstr>Arial</vt:lpstr>
      <vt:lpstr>Times New Roman</vt:lpstr>
      <vt:lpstr>#9Slide03 Noto Sans</vt:lpstr>
      <vt:lpstr>Pacifico</vt:lpstr>
      <vt:lpstr>Family Center by Slidesgo</vt:lpstr>
      <vt:lpstr>Gia đình</vt:lpstr>
      <vt:lpstr>Tuần 1</vt:lpstr>
      <vt:lpstr>1. Tình huống</vt:lpstr>
      <vt:lpstr>Nhận xét</vt:lpstr>
      <vt:lpstr>PowerPoint Presentation</vt:lpstr>
      <vt:lpstr>PowerPoint Presentation</vt:lpstr>
      <vt:lpstr>PowerPoint Presentation</vt:lpstr>
      <vt:lpstr>2. Lập kế hoạch chi tiêu</vt:lpstr>
      <vt:lpstr>Luyện tập: Kẻ bảng + Liệt kê những công việc trong gia đình cần phải làm hàng ngày + Xác định các công việc em có thể thực hiện để trợ giúp bố mẹ.</vt:lpstr>
      <vt:lpstr>Tuần 2</vt:lpstr>
      <vt:lpstr>1. Khởi động: Theo dõi video và viết ra những công việc nhà được nhắc đến trong video</vt:lpstr>
      <vt:lpstr>2. Tham gia công việc trong gia đình. </vt:lpstr>
      <vt:lpstr>Luyện tập: Kẻ bảng + Liệt kê những công việc trong gia đình cần phải làm hàng ngày + Xác định các công việc em có thể thực hiện để trợ giúp bố mẹ.</vt:lpstr>
      <vt:lpstr>3, Bài ca dọn nhà</vt:lpstr>
      <vt:lpstr>3, Bài ca dọn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 đình</dc:title>
  <cp:lastModifiedBy>H060521</cp:lastModifiedBy>
  <cp:revision>20</cp:revision>
  <dcterms:modified xsi:type="dcterms:W3CDTF">2023-06-05T02:21:23Z</dcterms:modified>
</cp:coreProperties>
</file>