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4" r:id="rId1"/>
  </p:sldMasterIdLst>
  <p:notesMasterIdLst>
    <p:notesMasterId r:id="rId7"/>
  </p:notesMasterIdLst>
  <p:sldIdLst>
    <p:sldId id="274" r:id="rId2"/>
    <p:sldId id="276" r:id="rId3"/>
    <p:sldId id="277" r:id="rId4"/>
    <p:sldId id="279" r:id="rId5"/>
    <p:sldId id="278" r:id="rId6"/>
  </p:sldIdLst>
  <p:sldSz cx="9144000" cy="5143500" type="screen16x9"/>
  <p:notesSz cx="6858000" cy="9144000"/>
  <p:embeddedFontLst>
    <p:embeddedFont>
      <p:font typeface="#9Slide03 Maven Pro Medium" panose="00000600000000000000" pitchFamily="2" charset="0"/>
      <p:regular r:id="rId8"/>
    </p:embeddedFont>
    <p:embeddedFont>
      <p:font typeface="#9Slide03 SFU DIN MitAlt" panose="00000400000000000000" pitchFamily="2" charset="0"/>
      <p:regular r:id="rId9"/>
    </p:embeddedFont>
    <p:embeddedFont>
      <p:font typeface="Pacifico" panose="020B0604020202020204" charset="0"/>
      <p:regular r:id="rId10"/>
    </p:embeddedFont>
    <p:embeddedFont>
      <p:font typeface="#9Slide03 SVNMikado" panose="02000000000000000000" pitchFamily="2" charset="0"/>
      <p:regular r:id="rId11"/>
    </p:embeddedFont>
    <p:embeddedFont>
      <p:font typeface="Didact Gothic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DFC"/>
    <a:srgbClr val="F1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BEA2537-B618-4031-8CAF-CAAB37D0AD5F}">
  <a:tblStyle styleId="{EBEA2537-B618-4031-8CAF-CAAB37D0AD5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ga2764d995e_0_15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0" name="Google Shape;1430;ga2764d995e_0_15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9846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ga2764d995e_0_15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0" name="Google Shape;1430;ga2764d995e_0_15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8151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10"/>
          <p:cNvGrpSpPr/>
          <p:nvPr/>
        </p:nvGrpSpPr>
        <p:grpSpPr>
          <a:xfrm>
            <a:off x="-1176715" y="-1246132"/>
            <a:ext cx="2888807" cy="2780929"/>
            <a:chOff x="-1313665" y="-1291757"/>
            <a:chExt cx="2888807" cy="2780929"/>
          </a:xfrm>
        </p:grpSpPr>
        <p:sp>
          <p:nvSpPr>
            <p:cNvPr id="193" name="Google Shape;193;p10"/>
            <p:cNvSpPr/>
            <p:nvPr/>
          </p:nvSpPr>
          <p:spPr>
            <a:xfrm rot="8696198" flipH="1">
              <a:off x="-997317" y="-808319"/>
              <a:ext cx="2256112" cy="181405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rgbClr val="FFA7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10"/>
            <p:cNvGrpSpPr/>
            <p:nvPr/>
          </p:nvGrpSpPr>
          <p:grpSpPr>
            <a:xfrm rot="10800000">
              <a:off x="-584570" y="-1004509"/>
              <a:ext cx="2084950" cy="1734834"/>
              <a:chOff x="7173422" y="4083799"/>
              <a:chExt cx="2350564" cy="1955844"/>
            </a:xfrm>
          </p:grpSpPr>
          <p:sp>
            <p:nvSpPr>
              <p:cNvPr id="195" name="Google Shape;195;p10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96" name="Google Shape;196;p10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197" name="Google Shape;197;p10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8" name="Google Shape;198;p10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9" name="Google Shape;199;p10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0" name="Google Shape;200;p10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1" name="Google Shape;201;p10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2" name="Google Shape;202;p10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3" name="Google Shape;203;p10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4" name="Google Shape;204;p10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5" name="Google Shape;205;p10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6" name="Google Shape;206;p10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7" name="Google Shape;207;p10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8" name="Google Shape;208;p10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9" name="Google Shape;209;p10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210" name="Google Shape;210;p10"/>
          <p:cNvSpPr txBox="1">
            <a:spLocks noGrp="1"/>
          </p:cNvSpPr>
          <p:nvPr>
            <p:ph type="title"/>
          </p:nvPr>
        </p:nvSpPr>
        <p:spPr>
          <a:xfrm>
            <a:off x="720000" y="2633000"/>
            <a:ext cx="3476700" cy="1107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11" name="Google Shape;211;p10"/>
          <p:cNvSpPr txBox="1">
            <a:spLocks noGrp="1"/>
          </p:cNvSpPr>
          <p:nvPr>
            <p:ph type="subTitle" idx="1"/>
          </p:nvPr>
        </p:nvSpPr>
        <p:spPr>
          <a:xfrm>
            <a:off x="720000" y="3741000"/>
            <a:ext cx="3476700" cy="862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" name="Google Shape;552;p24"/>
          <p:cNvGrpSpPr/>
          <p:nvPr/>
        </p:nvGrpSpPr>
        <p:grpSpPr>
          <a:xfrm>
            <a:off x="-763449" y="-1473624"/>
            <a:ext cx="2928008" cy="2507804"/>
            <a:chOff x="-763449" y="-1473624"/>
            <a:chExt cx="2928008" cy="2507804"/>
          </a:xfrm>
        </p:grpSpPr>
        <p:sp>
          <p:nvSpPr>
            <p:cNvPr id="553" name="Google Shape;553;p24"/>
            <p:cNvSpPr/>
            <p:nvPr/>
          </p:nvSpPr>
          <p:spPr>
            <a:xfrm>
              <a:off x="-526723" y="-1446845"/>
              <a:ext cx="2691281" cy="248102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-763449" y="-1473624"/>
              <a:ext cx="2215557" cy="2039425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5" name="Google Shape;555;p24"/>
          <p:cNvGrpSpPr/>
          <p:nvPr/>
        </p:nvGrpSpPr>
        <p:grpSpPr>
          <a:xfrm>
            <a:off x="-312155" y="3702097"/>
            <a:ext cx="3016270" cy="2651622"/>
            <a:chOff x="-312155" y="3702097"/>
            <a:chExt cx="3016270" cy="2651622"/>
          </a:xfrm>
        </p:grpSpPr>
        <p:grpSp>
          <p:nvGrpSpPr>
            <p:cNvPr id="556" name="Google Shape;556;p24"/>
            <p:cNvGrpSpPr/>
            <p:nvPr/>
          </p:nvGrpSpPr>
          <p:grpSpPr>
            <a:xfrm>
              <a:off x="605710" y="4755713"/>
              <a:ext cx="2098406" cy="1598005"/>
              <a:chOff x="813085" y="4755713"/>
              <a:chExt cx="2098406" cy="1598005"/>
            </a:xfrm>
          </p:grpSpPr>
          <p:sp>
            <p:nvSpPr>
              <p:cNvPr id="557" name="Google Shape;557;p24"/>
              <p:cNvSpPr/>
              <p:nvPr/>
            </p:nvSpPr>
            <p:spPr>
              <a:xfrm>
                <a:off x="813085" y="4755713"/>
                <a:ext cx="2098406" cy="1598005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24"/>
              <p:cNvSpPr/>
              <p:nvPr/>
            </p:nvSpPr>
            <p:spPr>
              <a:xfrm>
                <a:off x="2478345" y="4907939"/>
                <a:ext cx="33475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24"/>
              <p:cNvSpPr/>
              <p:nvPr/>
            </p:nvSpPr>
            <p:spPr>
              <a:xfrm>
                <a:off x="2131666" y="4891858"/>
                <a:ext cx="32854" cy="44759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24"/>
              <p:cNvSpPr/>
              <p:nvPr/>
            </p:nvSpPr>
            <p:spPr>
              <a:xfrm>
                <a:off x="2255795" y="4954284"/>
                <a:ext cx="41861" cy="57149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24"/>
              <p:cNvSpPr/>
              <p:nvPr/>
            </p:nvSpPr>
            <p:spPr>
              <a:xfrm>
                <a:off x="2611481" y="5016675"/>
                <a:ext cx="41861" cy="56907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24"/>
              <p:cNvSpPr/>
              <p:nvPr/>
            </p:nvSpPr>
            <p:spPr>
              <a:xfrm>
                <a:off x="1934205" y="4864838"/>
                <a:ext cx="42482" cy="5666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24"/>
              <p:cNvSpPr/>
              <p:nvPr/>
            </p:nvSpPr>
            <p:spPr>
              <a:xfrm>
                <a:off x="2004949" y="5062295"/>
                <a:ext cx="42482" cy="56562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4" name="Google Shape;564;p24"/>
            <p:cNvGrpSpPr/>
            <p:nvPr/>
          </p:nvGrpSpPr>
          <p:grpSpPr>
            <a:xfrm rot="-864771">
              <a:off x="-128891" y="3934489"/>
              <a:ext cx="2086861" cy="1736423"/>
              <a:chOff x="-128999" y="3934720"/>
              <a:chExt cx="2086920" cy="1736472"/>
            </a:xfrm>
          </p:grpSpPr>
          <p:sp>
            <p:nvSpPr>
              <p:cNvPr id="565" name="Google Shape;565;p24"/>
              <p:cNvSpPr/>
              <p:nvPr/>
            </p:nvSpPr>
            <p:spPr>
              <a:xfrm>
                <a:off x="-128999" y="3934720"/>
                <a:ext cx="2086920" cy="1736472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24"/>
              <p:cNvSpPr/>
              <p:nvPr/>
            </p:nvSpPr>
            <p:spPr>
              <a:xfrm>
                <a:off x="354813" y="4634060"/>
                <a:ext cx="106127" cy="14361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9" extrusionOk="0">
                    <a:moveTo>
                      <a:pt x="1338" y="1"/>
                    </a:moveTo>
                    <a:cubicBezTo>
                      <a:pt x="1290" y="1"/>
                      <a:pt x="1242" y="7"/>
                      <a:pt x="1194" y="20"/>
                    </a:cubicBezTo>
                    <a:lnTo>
                      <a:pt x="616" y="169"/>
                    </a:lnTo>
                    <a:cubicBezTo>
                      <a:pt x="206" y="299"/>
                      <a:pt x="1" y="858"/>
                      <a:pt x="243" y="1306"/>
                    </a:cubicBezTo>
                    <a:lnTo>
                      <a:pt x="1846" y="4474"/>
                    </a:lnTo>
                    <a:cubicBezTo>
                      <a:pt x="1935" y="4682"/>
                      <a:pt x="2154" y="4819"/>
                      <a:pt x="2381" y="4819"/>
                    </a:cubicBezTo>
                    <a:cubicBezTo>
                      <a:pt x="2439" y="4819"/>
                      <a:pt x="2497" y="4810"/>
                      <a:pt x="2554" y="4791"/>
                    </a:cubicBezTo>
                    <a:lnTo>
                      <a:pt x="3020" y="4605"/>
                    </a:lnTo>
                    <a:cubicBezTo>
                      <a:pt x="3393" y="4456"/>
                      <a:pt x="3561" y="3915"/>
                      <a:pt x="3356" y="3505"/>
                    </a:cubicBezTo>
                    <a:lnTo>
                      <a:pt x="1846" y="374"/>
                    </a:lnTo>
                    <a:cubicBezTo>
                      <a:pt x="1769" y="143"/>
                      <a:pt x="1564" y="1"/>
                      <a:pt x="1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24"/>
              <p:cNvSpPr/>
              <p:nvPr/>
            </p:nvSpPr>
            <p:spPr>
              <a:xfrm>
                <a:off x="1635154" y="4769273"/>
                <a:ext cx="106127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21" extrusionOk="0">
                    <a:moveTo>
                      <a:pt x="1294" y="0"/>
                    </a:moveTo>
                    <a:cubicBezTo>
                      <a:pt x="1254" y="0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206" y="291"/>
                      <a:pt x="1" y="869"/>
                      <a:pt x="224" y="1316"/>
                    </a:cubicBezTo>
                    <a:lnTo>
                      <a:pt x="1846" y="4466"/>
                    </a:lnTo>
                    <a:cubicBezTo>
                      <a:pt x="1932" y="4682"/>
                      <a:pt x="2130" y="4821"/>
                      <a:pt x="2344" y="4821"/>
                    </a:cubicBezTo>
                    <a:cubicBezTo>
                      <a:pt x="2408" y="4821"/>
                      <a:pt x="2472" y="4809"/>
                      <a:pt x="2536" y="4783"/>
                    </a:cubicBezTo>
                    <a:lnTo>
                      <a:pt x="3020" y="4615"/>
                    </a:lnTo>
                    <a:cubicBezTo>
                      <a:pt x="3393" y="4466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4" y="0"/>
                      <a:pt x="12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24"/>
              <p:cNvSpPr/>
              <p:nvPr/>
            </p:nvSpPr>
            <p:spPr>
              <a:xfrm>
                <a:off x="532555" y="4099377"/>
                <a:ext cx="106127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4" extrusionOk="0">
                    <a:moveTo>
                      <a:pt x="1306" y="0"/>
                    </a:moveTo>
                    <a:cubicBezTo>
                      <a:pt x="1268" y="0"/>
                      <a:pt x="1231" y="4"/>
                      <a:pt x="1194" y="12"/>
                    </a:cubicBezTo>
                    <a:lnTo>
                      <a:pt x="597" y="180"/>
                    </a:lnTo>
                    <a:cubicBezTo>
                      <a:pt x="206" y="292"/>
                      <a:pt x="1" y="869"/>
                      <a:pt x="225" y="1298"/>
                    </a:cubicBezTo>
                    <a:lnTo>
                      <a:pt x="1846" y="4467"/>
                    </a:lnTo>
                    <a:cubicBezTo>
                      <a:pt x="1934" y="4686"/>
                      <a:pt x="2136" y="4813"/>
                      <a:pt x="2354" y="4813"/>
                    </a:cubicBezTo>
                    <a:cubicBezTo>
                      <a:pt x="2414" y="4813"/>
                      <a:pt x="2475" y="4804"/>
                      <a:pt x="2536" y="4783"/>
                    </a:cubicBezTo>
                    <a:lnTo>
                      <a:pt x="3020" y="4597"/>
                    </a:lnTo>
                    <a:cubicBezTo>
                      <a:pt x="3393" y="4467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5" y="0"/>
                      <a:pt x="13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24"/>
              <p:cNvSpPr/>
              <p:nvPr/>
            </p:nvSpPr>
            <p:spPr>
              <a:xfrm>
                <a:off x="814754" y="4765697"/>
                <a:ext cx="106663" cy="143708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4822" extrusionOk="0">
                    <a:moveTo>
                      <a:pt x="1337" y="1"/>
                    </a:moveTo>
                    <a:cubicBezTo>
                      <a:pt x="1290" y="1"/>
                      <a:pt x="1241" y="7"/>
                      <a:pt x="1193" y="20"/>
                    </a:cubicBezTo>
                    <a:lnTo>
                      <a:pt x="615" y="188"/>
                    </a:lnTo>
                    <a:cubicBezTo>
                      <a:pt x="205" y="300"/>
                      <a:pt x="0" y="877"/>
                      <a:pt x="242" y="1306"/>
                    </a:cubicBezTo>
                    <a:lnTo>
                      <a:pt x="1845" y="4475"/>
                    </a:lnTo>
                    <a:cubicBezTo>
                      <a:pt x="1933" y="4694"/>
                      <a:pt x="2147" y="4821"/>
                      <a:pt x="2369" y="4821"/>
                    </a:cubicBezTo>
                    <a:cubicBezTo>
                      <a:pt x="2431" y="4821"/>
                      <a:pt x="2493" y="4812"/>
                      <a:pt x="2554" y="4791"/>
                    </a:cubicBezTo>
                    <a:lnTo>
                      <a:pt x="3038" y="4605"/>
                    </a:lnTo>
                    <a:cubicBezTo>
                      <a:pt x="3411" y="4475"/>
                      <a:pt x="3579" y="3934"/>
                      <a:pt x="3374" y="3524"/>
                    </a:cubicBezTo>
                    <a:lnTo>
                      <a:pt x="1864" y="374"/>
                    </a:lnTo>
                    <a:cubicBezTo>
                      <a:pt x="1771" y="143"/>
                      <a:pt x="1564" y="1"/>
                      <a:pt x="1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4"/>
              <p:cNvSpPr/>
              <p:nvPr/>
            </p:nvSpPr>
            <p:spPr>
              <a:xfrm>
                <a:off x="806975" y="4199692"/>
                <a:ext cx="105560" cy="143350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0" extrusionOk="0">
                    <a:moveTo>
                      <a:pt x="1311" y="0"/>
                    </a:moveTo>
                    <a:cubicBezTo>
                      <a:pt x="1266" y="0"/>
                      <a:pt x="1220" y="7"/>
                      <a:pt x="1174" y="20"/>
                    </a:cubicBezTo>
                    <a:lnTo>
                      <a:pt x="597" y="187"/>
                    </a:lnTo>
                    <a:cubicBezTo>
                      <a:pt x="187" y="299"/>
                      <a:pt x="0" y="877"/>
                      <a:pt x="205" y="1306"/>
                    </a:cubicBezTo>
                    <a:lnTo>
                      <a:pt x="1808" y="4456"/>
                    </a:lnTo>
                    <a:cubicBezTo>
                      <a:pt x="1894" y="4672"/>
                      <a:pt x="2103" y="4810"/>
                      <a:pt x="2323" y="4810"/>
                    </a:cubicBezTo>
                    <a:cubicBezTo>
                      <a:pt x="2387" y="4810"/>
                      <a:pt x="2453" y="4798"/>
                      <a:pt x="2516" y="4772"/>
                    </a:cubicBezTo>
                    <a:lnTo>
                      <a:pt x="2982" y="4605"/>
                    </a:lnTo>
                    <a:cubicBezTo>
                      <a:pt x="3355" y="4456"/>
                      <a:pt x="3541" y="3915"/>
                      <a:pt x="3336" y="3505"/>
                    </a:cubicBezTo>
                    <a:lnTo>
                      <a:pt x="1827" y="355"/>
                    </a:lnTo>
                    <a:cubicBezTo>
                      <a:pt x="1734" y="140"/>
                      <a:pt x="1528" y="0"/>
                      <a:pt x="13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4"/>
              <p:cNvSpPr/>
              <p:nvPr/>
            </p:nvSpPr>
            <p:spPr>
              <a:xfrm>
                <a:off x="1314093" y="4644283"/>
                <a:ext cx="105590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43" h="4821" extrusionOk="0">
                    <a:moveTo>
                      <a:pt x="1293" y="1"/>
                    </a:moveTo>
                    <a:cubicBezTo>
                      <a:pt x="1254" y="1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187" y="292"/>
                      <a:pt x="1" y="870"/>
                      <a:pt x="224" y="1317"/>
                    </a:cubicBezTo>
                    <a:lnTo>
                      <a:pt x="1846" y="4467"/>
                    </a:lnTo>
                    <a:cubicBezTo>
                      <a:pt x="1918" y="4683"/>
                      <a:pt x="2124" y="4821"/>
                      <a:pt x="2342" y="4821"/>
                    </a:cubicBezTo>
                    <a:cubicBezTo>
                      <a:pt x="2407" y="4821"/>
                      <a:pt x="2472" y="4809"/>
                      <a:pt x="2536" y="4784"/>
                    </a:cubicBezTo>
                    <a:lnTo>
                      <a:pt x="3002" y="4616"/>
                    </a:lnTo>
                    <a:cubicBezTo>
                      <a:pt x="3374" y="4467"/>
                      <a:pt x="3542" y="3926"/>
                      <a:pt x="3337" y="3516"/>
                    </a:cubicBezTo>
                    <a:lnTo>
                      <a:pt x="1827" y="366"/>
                    </a:lnTo>
                    <a:cubicBezTo>
                      <a:pt x="1747" y="142"/>
                      <a:pt x="1530" y="1"/>
                      <a:pt x="12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4"/>
              <p:cNvSpPr/>
              <p:nvPr/>
            </p:nvSpPr>
            <p:spPr>
              <a:xfrm>
                <a:off x="1084704" y="4599728"/>
                <a:ext cx="71109" cy="9539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1" extrusionOk="0">
                    <a:moveTo>
                      <a:pt x="893" y="0"/>
                    </a:moveTo>
                    <a:cubicBezTo>
                      <a:pt x="856" y="0"/>
                      <a:pt x="819" y="5"/>
                      <a:pt x="783" y="16"/>
                    </a:cubicBezTo>
                    <a:lnTo>
                      <a:pt x="410" y="128"/>
                    </a:lnTo>
                    <a:cubicBezTo>
                      <a:pt x="112" y="258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1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4"/>
                    </a:lnTo>
                    <a:cubicBezTo>
                      <a:pt x="2274" y="2924"/>
                      <a:pt x="2386" y="2588"/>
                      <a:pt x="2255" y="2327"/>
                    </a:cubicBezTo>
                    <a:lnTo>
                      <a:pt x="1249" y="240"/>
                    </a:lnTo>
                    <a:cubicBezTo>
                      <a:pt x="1189" y="90"/>
                      <a:pt x="1044" y="0"/>
                      <a:pt x="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4"/>
              <p:cNvSpPr/>
              <p:nvPr/>
            </p:nvSpPr>
            <p:spPr>
              <a:xfrm>
                <a:off x="1480748" y="4989095"/>
                <a:ext cx="71109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2" extrusionOk="0">
                    <a:moveTo>
                      <a:pt x="911" y="0"/>
                    </a:moveTo>
                    <a:cubicBezTo>
                      <a:pt x="875" y="0"/>
                      <a:pt x="839" y="6"/>
                      <a:pt x="802" y="17"/>
                    </a:cubicBezTo>
                    <a:lnTo>
                      <a:pt x="410" y="110"/>
                    </a:lnTo>
                    <a:cubicBezTo>
                      <a:pt x="112" y="240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2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5"/>
                    </a:lnTo>
                    <a:cubicBezTo>
                      <a:pt x="2274" y="2924"/>
                      <a:pt x="2386" y="2589"/>
                      <a:pt x="2256" y="2328"/>
                    </a:cubicBezTo>
                    <a:lnTo>
                      <a:pt x="1249" y="222"/>
                    </a:lnTo>
                    <a:cubicBezTo>
                      <a:pt x="1189" y="87"/>
                      <a:pt x="1057" y="0"/>
                      <a:pt x="9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4"/>
              <p:cNvSpPr/>
              <p:nvPr/>
            </p:nvSpPr>
            <p:spPr>
              <a:xfrm>
                <a:off x="1076359" y="4906334"/>
                <a:ext cx="70572" cy="95696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11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6"/>
                    </a:cubicBezTo>
                    <a:lnTo>
                      <a:pt x="392" y="128"/>
                    </a:lnTo>
                    <a:cubicBezTo>
                      <a:pt x="113" y="240"/>
                      <a:pt x="1" y="594"/>
                      <a:pt x="150" y="874"/>
                    </a:cubicBezTo>
                    <a:lnTo>
                      <a:pt x="1231" y="2980"/>
                    </a:lnTo>
                    <a:cubicBezTo>
                      <a:pt x="1274" y="3123"/>
                      <a:pt x="1404" y="3211"/>
                      <a:pt x="1554" y="3211"/>
                    </a:cubicBezTo>
                    <a:cubicBezTo>
                      <a:pt x="1601" y="3211"/>
                      <a:pt x="1649" y="3202"/>
                      <a:pt x="1697" y="3185"/>
                    </a:cubicBezTo>
                    <a:lnTo>
                      <a:pt x="2014" y="3073"/>
                    </a:lnTo>
                    <a:cubicBezTo>
                      <a:pt x="2275" y="2924"/>
                      <a:pt x="2368" y="2607"/>
                      <a:pt x="2237" y="2346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4"/>
              <p:cNvSpPr/>
              <p:nvPr/>
            </p:nvSpPr>
            <p:spPr>
              <a:xfrm>
                <a:off x="631439" y="4970767"/>
                <a:ext cx="70572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02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7"/>
                    </a:cubicBezTo>
                    <a:lnTo>
                      <a:pt x="392" y="128"/>
                    </a:lnTo>
                    <a:cubicBezTo>
                      <a:pt x="112" y="259"/>
                      <a:pt x="0" y="594"/>
                      <a:pt x="150" y="874"/>
                    </a:cubicBezTo>
                    <a:lnTo>
                      <a:pt x="1212" y="2980"/>
                    </a:lnTo>
                    <a:cubicBezTo>
                      <a:pt x="1272" y="3115"/>
                      <a:pt x="1416" y="3201"/>
                      <a:pt x="1567" y="3201"/>
                    </a:cubicBezTo>
                    <a:cubicBezTo>
                      <a:pt x="1604" y="3201"/>
                      <a:pt x="1641" y="3196"/>
                      <a:pt x="1678" y="3185"/>
                    </a:cubicBezTo>
                    <a:lnTo>
                      <a:pt x="2013" y="3055"/>
                    </a:lnTo>
                    <a:cubicBezTo>
                      <a:pt x="2274" y="2924"/>
                      <a:pt x="2368" y="2589"/>
                      <a:pt x="2237" y="2328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4"/>
              <p:cNvSpPr/>
              <p:nvPr/>
            </p:nvSpPr>
            <p:spPr>
              <a:xfrm>
                <a:off x="363694" y="4347780"/>
                <a:ext cx="71139" cy="95457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3203" extrusionOk="0">
                    <a:moveTo>
                      <a:pt x="866" y="0"/>
                    </a:moveTo>
                    <a:cubicBezTo>
                      <a:pt x="839" y="0"/>
                      <a:pt x="811" y="3"/>
                      <a:pt x="784" y="8"/>
                    </a:cubicBezTo>
                    <a:lnTo>
                      <a:pt x="392" y="139"/>
                    </a:lnTo>
                    <a:cubicBezTo>
                      <a:pt x="113" y="251"/>
                      <a:pt x="1" y="605"/>
                      <a:pt x="150" y="884"/>
                    </a:cubicBezTo>
                    <a:lnTo>
                      <a:pt x="1231" y="2972"/>
                    </a:lnTo>
                    <a:cubicBezTo>
                      <a:pt x="1274" y="3115"/>
                      <a:pt x="1404" y="3203"/>
                      <a:pt x="1555" y="3203"/>
                    </a:cubicBezTo>
                    <a:cubicBezTo>
                      <a:pt x="1601" y="3203"/>
                      <a:pt x="1649" y="3194"/>
                      <a:pt x="1697" y="3177"/>
                    </a:cubicBezTo>
                    <a:lnTo>
                      <a:pt x="2014" y="3065"/>
                    </a:lnTo>
                    <a:cubicBezTo>
                      <a:pt x="2275" y="2935"/>
                      <a:pt x="2387" y="2599"/>
                      <a:pt x="2237" y="2338"/>
                    </a:cubicBezTo>
                    <a:lnTo>
                      <a:pt x="1231" y="232"/>
                    </a:lnTo>
                    <a:cubicBezTo>
                      <a:pt x="1167" y="89"/>
                      <a:pt x="1023" y="0"/>
                      <a:pt x="8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4"/>
              <p:cNvSpPr/>
              <p:nvPr/>
            </p:nvSpPr>
            <p:spPr>
              <a:xfrm>
                <a:off x="635880" y="4518308"/>
                <a:ext cx="70036" cy="95726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3212" extrusionOk="0">
                    <a:moveTo>
                      <a:pt x="865" y="0"/>
                    </a:moveTo>
                    <a:cubicBezTo>
                      <a:pt x="838" y="0"/>
                      <a:pt x="811" y="3"/>
                      <a:pt x="783" y="8"/>
                    </a:cubicBezTo>
                    <a:lnTo>
                      <a:pt x="392" y="120"/>
                    </a:lnTo>
                    <a:cubicBezTo>
                      <a:pt x="112" y="251"/>
                      <a:pt x="1" y="586"/>
                      <a:pt x="150" y="866"/>
                    </a:cubicBezTo>
                    <a:lnTo>
                      <a:pt x="1193" y="2972"/>
                    </a:lnTo>
                    <a:cubicBezTo>
                      <a:pt x="1253" y="3122"/>
                      <a:pt x="1398" y="3212"/>
                      <a:pt x="1550" y="3212"/>
                    </a:cubicBezTo>
                    <a:cubicBezTo>
                      <a:pt x="1586" y="3212"/>
                      <a:pt x="1623" y="3206"/>
                      <a:pt x="1659" y="3195"/>
                    </a:cubicBezTo>
                    <a:lnTo>
                      <a:pt x="1995" y="3065"/>
                    </a:lnTo>
                    <a:cubicBezTo>
                      <a:pt x="2256" y="2935"/>
                      <a:pt x="2349" y="2599"/>
                      <a:pt x="2219" y="2338"/>
                    </a:cubicBezTo>
                    <a:lnTo>
                      <a:pt x="1212" y="251"/>
                    </a:lnTo>
                    <a:cubicBezTo>
                      <a:pt x="1164" y="91"/>
                      <a:pt x="1021" y="0"/>
                      <a:pt x="8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4"/>
              <p:cNvSpPr/>
              <p:nvPr/>
            </p:nvSpPr>
            <p:spPr>
              <a:xfrm>
                <a:off x="212626" y="4944779"/>
                <a:ext cx="105560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4" extrusionOk="0">
                    <a:moveTo>
                      <a:pt x="1292" y="1"/>
                    </a:moveTo>
                    <a:cubicBezTo>
                      <a:pt x="1253" y="1"/>
                      <a:pt x="1214" y="5"/>
                      <a:pt x="1175" y="13"/>
                    </a:cubicBezTo>
                    <a:lnTo>
                      <a:pt x="597" y="180"/>
                    </a:lnTo>
                    <a:cubicBezTo>
                      <a:pt x="187" y="292"/>
                      <a:pt x="0" y="870"/>
                      <a:pt x="224" y="1299"/>
                    </a:cubicBezTo>
                    <a:lnTo>
                      <a:pt x="1845" y="4467"/>
                    </a:lnTo>
                    <a:cubicBezTo>
                      <a:pt x="1933" y="4686"/>
                      <a:pt x="2135" y="4814"/>
                      <a:pt x="2353" y="4814"/>
                    </a:cubicBezTo>
                    <a:cubicBezTo>
                      <a:pt x="2413" y="4814"/>
                      <a:pt x="2475" y="4804"/>
                      <a:pt x="2535" y="4784"/>
                    </a:cubicBezTo>
                    <a:lnTo>
                      <a:pt x="3001" y="4598"/>
                    </a:lnTo>
                    <a:cubicBezTo>
                      <a:pt x="3374" y="4467"/>
                      <a:pt x="3542" y="3927"/>
                      <a:pt x="3337" y="3517"/>
                    </a:cubicBezTo>
                    <a:lnTo>
                      <a:pt x="1827" y="367"/>
                    </a:lnTo>
                    <a:cubicBezTo>
                      <a:pt x="1747" y="142"/>
                      <a:pt x="1529" y="1"/>
                      <a:pt x="12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Google Shape;580;p25"/>
          <p:cNvGrpSpPr/>
          <p:nvPr/>
        </p:nvGrpSpPr>
        <p:grpSpPr>
          <a:xfrm flipH="1">
            <a:off x="-927460" y="4233763"/>
            <a:ext cx="2745523" cy="2572125"/>
            <a:chOff x="7241447" y="4233763"/>
            <a:chExt cx="2745523" cy="2572125"/>
          </a:xfrm>
        </p:grpSpPr>
        <p:sp>
          <p:nvSpPr>
            <p:cNvPr id="581" name="Google Shape;581;p25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5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3" name="Google Shape;583;p25"/>
          <p:cNvGrpSpPr/>
          <p:nvPr/>
        </p:nvGrpSpPr>
        <p:grpSpPr>
          <a:xfrm>
            <a:off x="7216927" y="-2185263"/>
            <a:ext cx="3798743" cy="3692153"/>
            <a:chOff x="6902090" y="-2185263"/>
            <a:chExt cx="3798743" cy="3692153"/>
          </a:xfrm>
        </p:grpSpPr>
        <p:sp>
          <p:nvSpPr>
            <p:cNvPr id="584" name="Google Shape;584;p25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5" name="Google Shape;585;p25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586" name="Google Shape;586;p25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25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5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25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25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25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25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25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25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25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9_1_1"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7" name="Google Shape;597;p26"/>
          <p:cNvGrpSpPr/>
          <p:nvPr/>
        </p:nvGrpSpPr>
        <p:grpSpPr>
          <a:xfrm>
            <a:off x="7355747" y="4233763"/>
            <a:ext cx="2745523" cy="2572125"/>
            <a:chOff x="7241447" y="4233763"/>
            <a:chExt cx="2745523" cy="2572125"/>
          </a:xfrm>
        </p:grpSpPr>
        <p:sp>
          <p:nvSpPr>
            <p:cNvPr id="598" name="Google Shape;598;p26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6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0" name="Google Shape;600;p26"/>
          <p:cNvGrpSpPr/>
          <p:nvPr/>
        </p:nvGrpSpPr>
        <p:grpSpPr>
          <a:xfrm flipH="1">
            <a:off x="-1841860" y="-2185263"/>
            <a:ext cx="3798743" cy="3692153"/>
            <a:chOff x="6902090" y="-2185263"/>
            <a:chExt cx="3798743" cy="3692153"/>
          </a:xfrm>
        </p:grpSpPr>
        <p:sp>
          <p:nvSpPr>
            <p:cNvPr id="601" name="Google Shape;601;p26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2" name="Google Shape;602;p26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603" name="Google Shape;603;p26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26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26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26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26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26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26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26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26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26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2247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45"/>
          <p:cNvSpPr txBox="1">
            <a:spLocks noGrp="1"/>
          </p:cNvSpPr>
          <p:nvPr>
            <p:ph type="title"/>
          </p:nvPr>
        </p:nvSpPr>
        <p:spPr>
          <a:xfrm>
            <a:off x="720000" y="1408049"/>
            <a:ext cx="3476700" cy="1107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Tuần 3</a:t>
            </a:r>
            <a:endParaRPr dirty="0"/>
          </a:p>
        </p:txBody>
      </p:sp>
      <p:sp>
        <p:nvSpPr>
          <p:cNvPr id="1433" name="Google Shape;1433;p45"/>
          <p:cNvSpPr txBox="1">
            <a:spLocks noGrp="1"/>
          </p:cNvSpPr>
          <p:nvPr>
            <p:ph type="subTitle" idx="1"/>
          </p:nvPr>
        </p:nvSpPr>
        <p:spPr>
          <a:xfrm>
            <a:off x="720000" y="2654072"/>
            <a:ext cx="4749147" cy="862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 smtClean="0">
                <a:latin typeface="#9Slide03 SVNMikado" panose="02000000000000000000" pitchFamily="2" charset="0"/>
              </a:rPr>
              <a:t>Quan tâm đến người thân</a:t>
            </a:r>
            <a:endParaRPr sz="4400" dirty="0">
              <a:latin typeface="#9Slide03 SVNMikad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19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97" y="2612217"/>
            <a:ext cx="4697389" cy="1149291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Nghe</a:t>
            </a:r>
            <a:r>
              <a:rPr lang="en-US" dirty="0" smtClean="0"/>
              <a:t>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19998" y="894255"/>
            <a:ext cx="4697389" cy="11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acifico"/>
              <a:buNone/>
              <a:defRPr sz="4800" b="0" i="0" u="none" strike="noStrike" cap="none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smtClean="0"/>
              <a:t>1. Chia </a:t>
            </a:r>
            <a:r>
              <a:rPr lang="en-US" dirty="0" err="1" smtClean="0"/>
              <a:t>sẻ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7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5" y="1884854"/>
            <a:ext cx="3476700" cy="1107900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745" y="3231846"/>
            <a:ext cx="3237710" cy="862500"/>
          </a:xfrm>
        </p:spPr>
        <p:txBody>
          <a:bodyPr/>
          <a:lstStyle/>
          <a:p>
            <a:r>
              <a:rPr lang="en-US" sz="2000" dirty="0" smtClean="0">
                <a:latin typeface="#9Slide03 Maven Pro Medium" panose="00000600000000000000" pitchFamily="2" charset="0"/>
              </a:rPr>
              <a:t>	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Viết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một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đoạn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văn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kể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lại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một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kỉ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niệm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người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thân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trong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gia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đình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bị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ốm</a:t>
            </a:r>
            <a:r>
              <a:rPr lang="en-US" sz="2000" dirty="0" smtClean="0">
                <a:latin typeface="#9Slide03 Maven Pro Medium" panose="00000600000000000000" pitchFamily="2" charset="0"/>
              </a:rPr>
              <a:t>/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gặp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chuyện</a:t>
            </a:r>
            <a:r>
              <a:rPr lang="en-US" sz="2000" dirty="0" smtClean="0">
                <a:latin typeface="#9Slide03 Maven Pro Medium" panose="00000600000000000000" pitchFamily="2" charset="0"/>
              </a:rPr>
              <a:t> </a:t>
            </a:r>
            <a:r>
              <a:rPr lang="en-US" sz="2000" dirty="0" err="1" smtClean="0">
                <a:latin typeface="#9Slide03 Maven Pro Medium" panose="00000600000000000000" pitchFamily="2" charset="0"/>
              </a:rPr>
              <a:t>buồn</a:t>
            </a:r>
            <a:endParaRPr lang="en-US" sz="2000" dirty="0">
              <a:latin typeface="#9Slide03 Maven Pro Medium" panose="000006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0" y="0"/>
            <a:ext cx="5143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02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45"/>
          <p:cNvSpPr txBox="1">
            <a:spLocks noGrp="1"/>
          </p:cNvSpPr>
          <p:nvPr>
            <p:ph type="title"/>
          </p:nvPr>
        </p:nvSpPr>
        <p:spPr>
          <a:xfrm>
            <a:off x="720000" y="1408049"/>
            <a:ext cx="3476700" cy="1107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Tuần 4</a:t>
            </a:r>
            <a:endParaRPr dirty="0"/>
          </a:p>
        </p:txBody>
      </p:sp>
      <p:sp>
        <p:nvSpPr>
          <p:cNvPr id="1433" name="Google Shape;1433;p45"/>
          <p:cNvSpPr txBox="1">
            <a:spLocks noGrp="1"/>
          </p:cNvSpPr>
          <p:nvPr>
            <p:ph type="subTitle" idx="1"/>
          </p:nvPr>
        </p:nvSpPr>
        <p:spPr>
          <a:xfrm>
            <a:off x="720000" y="2654072"/>
            <a:ext cx="5587282" cy="862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 smtClean="0">
                <a:latin typeface="#9Slide03 SVNMikado" panose="02000000000000000000" pitchFamily="2" charset="0"/>
              </a:rPr>
              <a:t>Trao gửi yêu thương</a:t>
            </a:r>
            <a:endParaRPr sz="4400" dirty="0">
              <a:latin typeface="#9Slide03 SVNMikad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40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82" y="2276231"/>
            <a:ext cx="3476700" cy="1107900"/>
          </a:xfrm>
        </p:spPr>
        <p:txBody>
          <a:bodyPr/>
          <a:lstStyle/>
          <a:p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gửi</a:t>
            </a:r>
            <a:r>
              <a:rPr lang="en-US" dirty="0" smtClean="0"/>
              <a:t> </a:t>
            </a:r>
            <a:r>
              <a:rPr lang="en-US" dirty="0" err="1" smtClean="0"/>
              <a:t>mẹ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8437" y="3680271"/>
            <a:ext cx="7218654" cy="862500"/>
          </a:xfrm>
        </p:spPr>
        <p:txBody>
          <a:bodyPr/>
          <a:lstStyle/>
          <a:p>
            <a:r>
              <a:rPr lang="en-US" sz="2400" dirty="0" smtClean="0">
                <a:latin typeface="#9Slide03 SFU DIN MitAlt" panose="00000400000000000000" pitchFamily="2" charset="0"/>
              </a:rPr>
              <a:t>	</a:t>
            </a:r>
            <a:r>
              <a:rPr lang="en-US" sz="2400" dirty="0" err="1" smtClean="0">
                <a:latin typeface="#9Slide03 SFU DIN MitAlt" panose="00000400000000000000" pitchFamily="2" charset="0"/>
              </a:rPr>
              <a:t>Hãy</a:t>
            </a:r>
            <a:r>
              <a:rPr lang="en-US" sz="2400" dirty="0" smtClean="0">
                <a:latin typeface="#9Slide03 SFU DIN MitAlt" panose="00000400000000000000" pitchFamily="2" charset="0"/>
              </a:rPr>
              <a:t> </a:t>
            </a:r>
            <a:r>
              <a:rPr lang="vi-VN" sz="2400" dirty="0" smtClean="0">
                <a:latin typeface="#9Slide03 SFU DIN MitAlt" panose="00000400000000000000" pitchFamily="2" charset="0"/>
              </a:rPr>
              <a:t>viết </a:t>
            </a:r>
            <a:r>
              <a:rPr lang="vi-VN" sz="2400" dirty="0">
                <a:latin typeface="#9Slide03 SFU DIN MitAlt" panose="00000400000000000000" pitchFamily="2" charset="0"/>
              </a:rPr>
              <a:t>một bức thư tay gửi </a:t>
            </a:r>
            <a:r>
              <a:rPr lang="vi-VN" sz="2400" dirty="0" smtClean="0">
                <a:latin typeface="#9Slide03 SFU DIN MitAlt" panose="00000400000000000000" pitchFamily="2" charset="0"/>
              </a:rPr>
              <a:t>mẹ</a:t>
            </a:r>
            <a:r>
              <a:rPr lang="en-US" sz="2400" dirty="0" smtClean="0">
                <a:latin typeface="#9Slide03 SFU DIN MitAlt" panose="00000400000000000000" pitchFamily="2" charset="0"/>
              </a:rPr>
              <a:t>/</a:t>
            </a:r>
            <a:r>
              <a:rPr lang="en-US" sz="2400" dirty="0" err="1" smtClean="0">
                <a:latin typeface="#9Slide03 SFU DIN MitAlt" panose="00000400000000000000" pitchFamily="2" charset="0"/>
              </a:rPr>
              <a:t>bà</a:t>
            </a:r>
            <a:r>
              <a:rPr lang="en-US" sz="2400" dirty="0" smtClean="0">
                <a:latin typeface="#9Slide03 SFU DIN MitAlt" panose="00000400000000000000" pitchFamily="2" charset="0"/>
              </a:rPr>
              <a:t>/</a:t>
            </a:r>
            <a:r>
              <a:rPr lang="en-US" sz="2400" dirty="0" err="1" smtClean="0">
                <a:latin typeface="#9Slide03 SFU DIN MitAlt" panose="00000400000000000000" pitchFamily="2" charset="0"/>
              </a:rPr>
              <a:t>người</a:t>
            </a:r>
            <a:r>
              <a:rPr lang="en-US" sz="2400" dirty="0" smtClean="0">
                <a:latin typeface="#9Slide03 SFU DIN MitAlt" panose="00000400000000000000" pitchFamily="2" charset="0"/>
              </a:rPr>
              <a:t> </a:t>
            </a:r>
            <a:r>
              <a:rPr lang="en-US" sz="2400" dirty="0" err="1" smtClean="0">
                <a:latin typeface="#9Slide03 SFU DIN MitAlt" panose="00000400000000000000" pitchFamily="2" charset="0"/>
              </a:rPr>
              <a:t>thân</a:t>
            </a:r>
            <a:r>
              <a:rPr lang="vi-VN" sz="2400" dirty="0" smtClean="0">
                <a:latin typeface="#9Slide03 SFU DIN MitAlt" panose="00000400000000000000" pitchFamily="2" charset="0"/>
              </a:rPr>
              <a:t> </a:t>
            </a:r>
            <a:r>
              <a:rPr lang="vi-VN" sz="2400" dirty="0">
                <a:latin typeface="#9Slide03 SFU DIN MitAlt" panose="00000400000000000000" pitchFamily="2" charset="0"/>
              </a:rPr>
              <a:t>để nói hết những suy nghĩ, tình cảm của bản thân dành cho </a:t>
            </a:r>
            <a:r>
              <a:rPr lang="en-US" sz="2400" dirty="0" err="1" smtClean="0">
                <a:latin typeface="#9Slide03 SFU DIN MitAlt" panose="00000400000000000000" pitchFamily="2" charset="0"/>
              </a:rPr>
              <a:t>họ</a:t>
            </a:r>
            <a:r>
              <a:rPr lang="vi-VN" sz="2400" dirty="0" smtClean="0">
                <a:latin typeface="#9Slide03 SFU DIN MitAlt" panose="00000400000000000000" pitchFamily="2" charset="0"/>
              </a:rPr>
              <a:t> </a:t>
            </a:r>
            <a:r>
              <a:rPr lang="vi-VN" sz="2400" dirty="0">
                <a:latin typeface="#9Slide03 SFU DIN MitAlt" panose="00000400000000000000" pitchFamily="2" charset="0"/>
              </a:rPr>
              <a:t>qua những dòng chữ chân thành nhất.</a:t>
            </a:r>
            <a:endParaRPr lang="en-US" sz="2400" dirty="0">
              <a:latin typeface="#9Slide03 SFU DIN MitAlt" panose="000004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782" y="702768"/>
            <a:ext cx="3640702" cy="258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65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mily Center by Slidesgo">
  <a:themeElements>
    <a:clrScheme name="Simple Light">
      <a:dk1>
        <a:srgbClr val="5571A7"/>
      </a:dk1>
      <a:lt1>
        <a:srgbClr val="FAECE3"/>
      </a:lt1>
      <a:dk2>
        <a:srgbClr val="813E3B"/>
      </a:dk2>
      <a:lt2>
        <a:srgbClr val="FF8687"/>
      </a:lt2>
      <a:accent1>
        <a:srgbClr val="FFA79B"/>
      </a:accent1>
      <a:accent2>
        <a:srgbClr val="213864"/>
      </a:accent2>
      <a:accent3>
        <a:srgbClr val="B14545"/>
      </a:accent3>
      <a:accent4>
        <a:srgbClr val="FFFFFF"/>
      </a:accent4>
      <a:accent5>
        <a:srgbClr val="FF8E77"/>
      </a:accent5>
      <a:accent6>
        <a:srgbClr val="A15631"/>
      </a:accent6>
      <a:hlink>
        <a:srgbClr val="5571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29</Words>
  <Application>Microsoft Office PowerPoint</Application>
  <PresentationFormat>On-screen Show (16:9)</PresentationFormat>
  <Paragraphs>10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#9Slide03 Maven Pro Medium</vt:lpstr>
      <vt:lpstr>#9Slide03 SFU DIN MitAlt</vt:lpstr>
      <vt:lpstr>Pacifico</vt:lpstr>
      <vt:lpstr>Arial</vt:lpstr>
      <vt:lpstr>#9Slide03 SVNMikado</vt:lpstr>
      <vt:lpstr>Didact Gothic</vt:lpstr>
      <vt:lpstr>Family Center by Slidesgo</vt:lpstr>
      <vt:lpstr>Tuần 3</vt:lpstr>
      <vt:lpstr>2. Nghe kể chuyện</vt:lpstr>
      <vt:lpstr>2. Thực hành</vt:lpstr>
      <vt:lpstr>Tuần 4</vt:lpstr>
      <vt:lpstr>Thư gửi mẹ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 đình</dc:title>
  <cp:lastModifiedBy>H060521</cp:lastModifiedBy>
  <cp:revision>20</cp:revision>
  <dcterms:modified xsi:type="dcterms:W3CDTF">2023-06-05T02:22:19Z</dcterms:modified>
</cp:coreProperties>
</file>