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16"/>
  </p:notesMasterIdLst>
  <p:sldIdLst>
    <p:sldId id="256" r:id="rId2"/>
    <p:sldId id="258" r:id="rId3"/>
    <p:sldId id="289" r:id="rId4"/>
    <p:sldId id="259" r:id="rId5"/>
    <p:sldId id="260" r:id="rId6"/>
    <p:sldId id="263" r:id="rId7"/>
    <p:sldId id="290" r:id="rId8"/>
    <p:sldId id="291" r:id="rId9"/>
    <p:sldId id="293" r:id="rId10"/>
    <p:sldId id="294" r:id="rId11"/>
    <p:sldId id="295" r:id="rId12"/>
    <p:sldId id="296" r:id="rId13"/>
    <p:sldId id="269" r:id="rId14"/>
    <p:sldId id="264" r:id="rId15"/>
  </p:sldIdLst>
  <p:sldSz cx="9144000" cy="5143500" type="screen16x9"/>
  <p:notesSz cx="6858000" cy="9144000"/>
  <p:embeddedFontLst>
    <p:embeddedFont>
      <p:font typeface="Titillium Web" panose="020B0604020202020204" charset="0"/>
      <p:regular r:id="rId17"/>
      <p:bold r:id="rId18"/>
      <p:italic r:id="rId19"/>
      <p:boldItalic r:id="rId20"/>
    </p:embeddedFont>
    <p:embeddedFont>
      <p:font typeface="#9Slide05 SVNAslang Barry" panose="02000506020000020004" pitchFamily="2" charset="0"/>
      <p:regular r:id="rId21"/>
    </p:embeddedFont>
    <p:embeddedFont>
      <p:font typeface="#9Slide05 Brannboll Ny" panose="02000000000000000000" pitchFamily="2" charset="0"/>
      <p:regular r:id="rId22"/>
    </p:embeddedFont>
    <p:embeddedFont>
      <p:font typeface="Cutive Mono" panose="020B0604020202020204" charset="0"/>
      <p:regular r:id="rId23"/>
    </p:embeddedFont>
    <p:embeddedFont>
      <p:font typeface="Khand Light" panose="020B0604020202020204" charset="0"/>
      <p:regular r:id="rId24"/>
      <p:bold r:id="rId25"/>
    </p:embeddedFont>
    <p:embeddedFont>
      <p:font typeface="Reem Kufi" panose="020B0604020202020204" charset="-78"/>
      <p:regular r:id="rId26"/>
      <p:bold r:id="rId27"/>
    </p:embeddedFont>
    <p:embeddedFont>
      <p:font typeface="#9Slide03 Roboto Mono" pitchFamily="2" charset="0"/>
      <p:regular r:id="rId28"/>
    </p:embeddedFont>
    <p:embeddedFont>
      <p:font typeface="#9Slide07 Altus" pitchFamily="2"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a54b4a813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a54b4a813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5d2cabac8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5d2cabac8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629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55e1ed11e4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55e1ed11e4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5e1ed11e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5e1ed11e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5d2cabac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5d2cabac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5d2cabac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5d2cabac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57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e9ed3791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e9ed3791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5d2cabac8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5d2cabac8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5e1ed11e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5e1ed11e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5e1ed11e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5e1ed11e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274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5e1ed11e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5e1ed11e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33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5d2cabac8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5d2cabac8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872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p:cSld name="CUSTOM_4">
    <p:bg>
      <p:bgPr>
        <a:solidFill>
          <a:srgbClr val="F3F3F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34671" y="2653975"/>
            <a:ext cx="8409300" cy="5607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b="1"/>
            </a:lvl1pPr>
            <a:lvl2pPr lvl="1"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2pPr>
            <a:lvl3pPr lvl="2"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3pPr>
            <a:lvl4pPr lvl="3"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4pPr>
            <a:lvl5pPr lvl="4"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5pPr>
            <a:lvl6pPr lvl="5"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6pPr>
            <a:lvl7pPr lvl="6"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7pPr>
            <a:lvl8pPr lvl="7"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8pPr>
            <a:lvl9pPr lvl="8"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9pPr>
          </a:lstStyle>
          <a:p>
            <a:endParaRPr/>
          </a:p>
        </p:txBody>
      </p:sp>
      <p:sp>
        <p:nvSpPr>
          <p:cNvPr id="10" name="Google Shape;10;p2"/>
          <p:cNvSpPr txBox="1">
            <a:spLocks noGrp="1"/>
          </p:cNvSpPr>
          <p:nvPr>
            <p:ph type="subTitle" idx="1"/>
          </p:nvPr>
        </p:nvSpPr>
        <p:spPr>
          <a:xfrm>
            <a:off x="734675" y="3154350"/>
            <a:ext cx="3180600" cy="158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Khand Light"/>
              <a:buNone/>
              <a:defRPr sz="1600"/>
            </a:lvl1pPr>
            <a:lvl2pPr lvl="1" rtl="0">
              <a:lnSpc>
                <a:spcPct val="100000"/>
              </a:lnSpc>
              <a:spcBef>
                <a:spcPts val="0"/>
              </a:spcBef>
              <a:spcAft>
                <a:spcPts val="0"/>
              </a:spcAft>
              <a:buSzPts val="1100"/>
              <a:buFont typeface="Khand Light"/>
              <a:buNone/>
              <a:defRPr>
                <a:latin typeface="Khand Light"/>
                <a:ea typeface="Khand Light"/>
                <a:cs typeface="Khand Light"/>
                <a:sym typeface="Khand Light"/>
              </a:defRPr>
            </a:lvl2pPr>
            <a:lvl3pPr lvl="2" rtl="0">
              <a:lnSpc>
                <a:spcPct val="100000"/>
              </a:lnSpc>
              <a:spcBef>
                <a:spcPts val="0"/>
              </a:spcBef>
              <a:spcAft>
                <a:spcPts val="0"/>
              </a:spcAft>
              <a:buSzPts val="1100"/>
              <a:buFont typeface="Khand Light"/>
              <a:buNone/>
              <a:defRPr>
                <a:latin typeface="Khand Light"/>
                <a:ea typeface="Khand Light"/>
                <a:cs typeface="Khand Light"/>
                <a:sym typeface="Khand Light"/>
              </a:defRPr>
            </a:lvl3pPr>
            <a:lvl4pPr lvl="3" rtl="0">
              <a:lnSpc>
                <a:spcPct val="100000"/>
              </a:lnSpc>
              <a:spcBef>
                <a:spcPts val="0"/>
              </a:spcBef>
              <a:spcAft>
                <a:spcPts val="0"/>
              </a:spcAft>
              <a:buSzPts val="1100"/>
              <a:buFont typeface="Khand Light"/>
              <a:buNone/>
              <a:defRPr>
                <a:latin typeface="Khand Light"/>
                <a:ea typeface="Khand Light"/>
                <a:cs typeface="Khand Light"/>
                <a:sym typeface="Khand Light"/>
              </a:defRPr>
            </a:lvl4pPr>
            <a:lvl5pPr lvl="4" rtl="0">
              <a:lnSpc>
                <a:spcPct val="100000"/>
              </a:lnSpc>
              <a:spcBef>
                <a:spcPts val="0"/>
              </a:spcBef>
              <a:spcAft>
                <a:spcPts val="0"/>
              </a:spcAft>
              <a:buSzPts val="1100"/>
              <a:buFont typeface="Khand Light"/>
              <a:buNone/>
              <a:defRPr>
                <a:latin typeface="Khand Light"/>
                <a:ea typeface="Khand Light"/>
                <a:cs typeface="Khand Light"/>
                <a:sym typeface="Khand Light"/>
              </a:defRPr>
            </a:lvl5pPr>
            <a:lvl6pPr lvl="5" rtl="0">
              <a:lnSpc>
                <a:spcPct val="100000"/>
              </a:lnSpc>
              <a:spcBef>
                <a:spcPts val="0"/>
              </a:spcBef>
              <a:spcAft>
                <a:spcPts val="0"/>
              </a:spcAft>
              <a:buSzPts val="1100"/>
              <a:buFont typeface="Khand Light"/>
              <a:buNone/>
              <a:defRPr>
                <a:latin typeface="Khand Light"/>
                <a:ea typeface="Khand Light"/>
                <a:cs typeface="Khand Light"/>
                <a:sym typeface="Khand Light"/>
              </a:defRPr>
            </a:lvl6pPr>
            <a:lvl7pPr lvl="6" rtl="0">
              <a:lnSpc>
                <a:spcPct val="100000"/>
              </a:lnSpc>
              <a:spcBef>
                <a:spcPts val="0"/>
              </a:spcBef>
              <a:spcAft>
                <a:spcPts val="0"/>
              </a:spcAft>
              <a:buSzPts val="1100"/>
              <a:buFont typeface="Khand Light"/>
              <a:buNone/>
              <a:defRPr>
                <a:latin typeface="Khand Light"/>
                <a:ea typeface="Khand Light"/>
                <a:cs typeface="Khand Light"/>
                <a:sym typeface="Khand Light"/>
              </a:defRPr>
            </a:lvl7pPr>
            <a:lvl8pPr lvl="7" rtl="0">
              <a:lnSpc>
                <a:spcPct val="100000"/>
              </a:lnSpc>
              <a:spcBef>
                <a:spcPts val="0"/>
              </a:spcBef>
              <a:spcAft>
                <a:spcPts val="0"/>
              </a:spcAft>
              <a:buSzPts val="1100"/>
              <a:buFont typeface="Khand Light"/>
              <a:buNone/>
              <a:defRPr>
                <a:latin typeface="Khand Light"/>
                <a:ea typeface="Khand Light"/>
                <a:cs typeface="Khand Light"/>
                <a:sym typeface="Khand Light"/>
              </a:defRPr>
            </a:lvl8pPr>
            <a:lvl9pPr lvl="8" rtl="0">
              <a:lnSpc>
                <a:spcPct val="100000"/>
              </a:lnSpc>
              <a:spcBef>
                <a:spcPts val="0"/>
              </a:spcBef>
              <a:spcAft>
                <a:spcPts val="0"/>
              </a:spcAft>
              <a:buSzPts val="1100"/>
              <a:buFont typeface="Khand Light"/>
              <a:buNone/>
              <a:defRPr>
                <a:latin typeface="Khand Light"/>
                <a:ea typeface="Khand Light"/>
                <a:cs typeface="Khand Light"/>
                <a:sym typeface="Khand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D46B5-364B-294A-A1B3-0970AF252D0E}"/>
              </a:ext>
            </a:extLst>
          </p:cNvPr>
          <p:cNvSpPr>
            <a:spLocks noGrp="1"/>
          </p:cNvSpPr>
          <p:nvPr>
            <p:ph type="dt" sz="half" idx="10"/>
          </p:nvPr>
        </p:nvSpPr>
        <p:spPr/>
        <p:txBody>
          <a:bodyPr/>
          <a:lstStyle/>
          <a:p>
            <a:fld id="{4E3667DC-E958-6845-A51A-B3BE862AC21F}" type="datetimeFigureOut">
              <a:rPr lang="en-US" smtClean="0"/>
              <a:t>21/12/2021</a:t>
            </a:fld>
            <a:endParaRPr lang="en-US"/>
          </a:p>
        </p:txBody>
      </p:sp>
      <p:sp>
        <p:nvSpPr>
          <p:cNvPr id="3" name="Footer Placeholder 2">
            <a:extLst>
              <a:ext uri="{FF2B5EF4-FFF2-40B4-BE49-F238E27FC236}">
                <a16:creationId xmlns:a16="http://schemas.microsoft.com/office/drawing/2014/main" id="{9511CB01-AB4E-AE44-AE22-48C3E6C5B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967C0-A3BB-E14C-93BC-E29C548436E9}"/>
              </a:ext>
            </a:extLst>
          </p:cNvPr>
          <p:cNvSpPr>
            <a:spLocks noGrp="1"/>
          </p:cNvSpPr>
          <p:nvPr>
            <p:ph type="sldNum" sz="quarter" idx="12"/>
          </p:nvPr>
        </p:nvSpPr>
        <p:spPr/>
        <p:txBody>
          <a:bodyPr/>
          <a:lstStyle/>
          <a:p>
            <a:fld id="{4A95CF46-56DC-FB4A-9FF2-09B9A6B0D01F}" type="slidenum">
              <a:rPr lang="en-US" smtClean="0"/>
              <a:t>‹#›</a:t>
            </a:fld>
            <a:endParaRPr lang="en-US"/>
          </a:p>
        </p:txBody>
      </p:sp>
    </p:spTree>
    <p:extLst>
      <p:ext uri="{BB962C8B-B14F-4D97-AF65-F5344CB8AC3E}">
        <p14:creationId xmlns:p14="http://schemas.microsoft.com/office/powerpoint/2010/main" val="344430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1">
  <p:cSld name="CUSTOM_1_1">
    <p:bg>
      <p:bgPr>
        <a:solidFill>
          <a:srgbClr val="F3F3F3"/>
        </a:solidFill>
        <a:effectLst/>
      </p:bgPr>
    </p:bg>
    <p:spTree>
      <p:nvGrpSpPr>
        <p:cNvPr id="1" name="Shape 26"/>
        <p:cNvGrpSpPr/>
        <p:nvPr/>
      </p:nvGrpSpPr>
      <p:grpSpPr>
        <a:xfrm>
          <a:off x="0" y="0"/>
          <a:ext cx="0" cy="0"/>
          <a:chOff x="0" y="0"/>
          <a:chExt cx="0" cy="0"/>
        </a:xfrm>
      </p:grpSpPr>
      <p:sp>
        <p:nvSpPr>
          <p:cNvPr id="27" name="Google Shape;27;p4"/>
          <p:cNvSpPr/>
          <p:nvPr/>
        </p:nvSpPr>
        <p:spPr>
          <a:xfrm>
            <a:off x="5064230" y="2889000"/>
            <a:ext cx="3142880" cy="1943989"/>
          </a:xfrm>
          <a:custGeom>
            <a:avLst/>
            <a:gdLst/>
            <a:ahLst/>
            <a:cxnLst/>
            <a:rect l="l" t="t" r="r" b="b"/>
            <a:pathLst>
              <a:path w="20168" h="19759" extrusionOk="0">
                <a:moveTo>
                  <a:pt x="0" y="1"/>
                </a:moveTo>
                <a:lnTo>
                  <a:pt x="0" y="19759"/>
                </a:lnTo>
                <a:lnTo>
                  <a:pt x="20168" y="19759"/>
                </a:lnTo>
                <a:lnTo>
                  <a:pt x="201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ctrTitle"/>
          </p:nvPr>
        </p:nvSpPr>
        <p:spPr>
          <a:xfrm>
            <a:off x="600872" y="1318285"/>
            <a:ext cx="41637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b="1"/>
            </a:lvl1pPr>
            <a:lvl2pPr lvl="1" algn="r" rtl="0">
              <a:spcBef>
                <a:spcPts val="0"/>
              </a:spcBef>
              <a:spcAft>
                <a:spcPts val="0"/>
              </a:spcAft>
              <a:buSzPts val="2400"/>
              <a:buNone/>
              <a:defRPr sz="2400" b="1"/>
            </a:lvl2pPr>
            <a:lvl3pPr lvl="2" algn="r" rtl="0">
              <a:spcBef>
                <a:spcPts val="0"/>
              </a:spcBef>
              <a:spcAft>
                <a:spcPts val="0"/>
              </a:spcAft>
              <a:buSzPts val="2400"/>
              <a:buNone/>
              <a:defRPr sz="2400" b="1"/>
            </a:lvl3pPr>
            <a:lvl4pPr lvl="3" algn="r" rtl="0">
              <a:spcBef>
                <a:spcPts val="0"/>
              </a:spcBef>
              <a:spcAft>
                <a:spcPts val="0"/>
              </a:spcAft>
              <a:buSzPts val="2400"/>
              <a:buNone/>
              <a:defRPr sz="2400" b="1"/>
            </a:lvl4pPr>
            <a:lvl5pPr lvl="4" algn="r" rtl="0">
              <a:spcBef>
                <a:spcPts val="0"/>
              </a:spcBef>
              <a:spcAft>
                <a:spcPts val="0"/>
              </a:spcAft>
              <a:buSzPts val="2400"/>
              <a:buNone/>
              <a:defRPr sz="2400" b="1"/>
            </a:lvl5pPr>
            <a:lvl6pPr lvl="5" algn="r" rtl="0">
              <a:spcBef>
                <a:spcPts val="0"/>
              </a:spcBef>
              <a:spcAft>
                <a:spcPts val="0"/>
              </a:spcAft>
              <a:buSzPts val="2400"/>
              <a:buNone/>
              <a:defRPr sz="2400" b="1"/>
            </a:lvl6pPr>
            <a:lvl7pPr lvl="6" algn="r" rtl="0">
              <a:spcBef>
                <a:spcPts val="0"/>
              </a:spcBef>
              <a:spcAft>
                <a:spcPts val="0"/>
              </a:spcAft>
              <a:buSzPts val="2400"/>
              <a:buNone/>
              <a:defRPr sz="2400" b="1"/>
            </a:lvl7pPr>
            <a:lvl8pPr lvl="7" algn="r" rtl="0">
              <a:spcBef>
                <a:spcPts val="0"/>
              </a:spcBef>
              <a:spcAft>
                <a:spcPts val="0"/>
              </a:spcAft>
              <a:buSzPts val="2400"/>
              <a:buNone/>
              <a:defRPr sz="2400" b="1"/>
            </a:lvl8pPr>
            <a:lvl9pPr lvl="8" algn="r" rtl="0">
              <a:spcBef>
                <a:spcPts val="0"/>
              </a:spcBef>
              <a:spcAft>
                <a:spcPts val="0"/>
              </a:spcAft>
              <a:buSzPts val="2400"/>
              <a:buNone/>
              <a:defRPr sz="2400" b="1"/>
            </a:lvl9pPr>
          </a:lstStyle>
          <a:p>
            <a:endParaRPr/>
          </a:p>
        </p:txBody>
      </p:sp>
      <p:sp>
        <p:nvSpPr>
          <p:cNvPr id="29" name="Google Shape;29;p4"/>
          <p:cNvSpPr txBox="1">
            <a:spLocks noGrp="1"/>
          </p:cNvSpPr>
          <p:nvPr>
            <p:ph type="subTitle" idx="1"/>
          </p:nvPr>
        </p:nvSpPr>
        <p:spPr>
          <a:xfrm>
            <a:off x="5276650" y="3068250"/>
            <a:ext cx="2718000" cy="158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30" name="Google Shape;30;p4"/>
          <p:cNvSpPr txBox="1">
            <a:spLocks noGrp="1"/>
          </p:cNvSpPr>
          <p:nvPr>
            <p:ph type="title" idx="2" hasCustomPrompt="1"/>
          </p:nvPr>
        </p:nvSpPr>
        <p:spPr>
          <a:xfrm>
            <a:off x="634807" y="498298"/>
            <a:ext cx="1992900" cy="312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31" name="Google Shape;31;p4"/>
          <p:cNvSpPr/>
          <p:nvPr/>
        </p:nvSpPr>
        <p:spPr>
          <a:xfrm>
            <a:off x="501865" y="4827938"/>
            <a:ext cx="2111932" cy="10134"/>
          </a:xfrm>
          <a:custGeom>
            <a:avLst/>
            <a:gdLst/>
            <a:ahLst/>
            <a:cxnLst/>
            <a:rect l="l" t="t" r="r" b="b"/>
            <a:pathLst>
              <a:path w="21466" h="103" extrusionOk="0">
                <a:moveTo>
                  <a:pt x="1" y="0"/>
                </a:moveTo>
                <a:lnTo>
                  <a:pt x="1" y="103"/>
                </a:lnTo>
                <a:lnTo>
                  <a:pt x="21465" y="103"/>
                </a:lnTo>
                <a:lnTo>
                  <a:pt x="21465" y="0"/>
                </a:lnTo>
                <a:close/>
              </a:path>
            </a:pathLst>
          </a:custGeom>
          <a:solidFill>
            <a:srgbClr val="000000"/>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084">
          <p15:clr>
            <a:srgbClr val="FA7B17"/>
          </p15:clr>
        </p15:guide>
        <p15:guide id="2" orient="horz" pos="511">
          <p15:clr>
            <a:srgbClr val="FA7B17"/>
          </p15:clr>
        </p15:guide>
        <p15:guide id="3" pos="454">
          <p15:clr>
            <a:srgbClr val="FA7B17"/>
          </p15:clr>
        </p15:guide>
        <p15:guide id="4" orient="horz" pos="340">
          <p15:clr>
            <a:srgbClr val="FA7B17"/>
          </p15:clr>
        </p15:guide>
        <p15:guide id="5" pos="392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 DESIGN 2">
  <p:cSld name="CUSTOM_6">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flipH="1">
            <a:off x="431747" y="2460650"/>
            <a:ext cx="2656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algn="r" rtl="0">
              <a:spcBef>
                <a:spcPts val="0"/>
              </a:spcBef>
              <a:spcAft>
                <a:spcPts val="0"/>
              </a:spcAft>
              <a:buSzPts val="2400"/>
              <a:buNone/>
              <a:defRPr sz="2400" b="1"/>
            </a:lvl2pPr>
            <a:lvl3pPr lvl="2" algn="r" rtl="0">
              <a:spcBef>
                <a:spcPts val="0"/>
              </a:spcBef>
              <a:spcAft>
                <a:spcPts val="0"/>
              </a:spcAft>
              <a:buSzPts val="2400"/>
              <a:buNone/>
              <a:defRPr sz="2400" b="1"/>
            </a:lvl3pPr>
            <a:lvl4pPr lvl="3" algn="r" rtl="0">
              <a:spcBef>
                <a:spcPts val="0"/>
              </a:spcBef>
              <a:spcAft>
                <a:spcPts val="0"/>
              </a:spcAft>
              <a:buSzPts val="2400"/>
              <a:buNone/>
              <a:defRPr sz="2400" b="1"/>
            </a:lvl4pPr>
            <a:lvl5pPr lvl="4" algn="r" rtl="0">
              <a:spcBef>
                <a:spcPts val="0"/>
              </a:spcBef>
              <a:spcAft>
                <a:spcPts val="0"/>
              </a:spcAft>
              <a:buSzPts val="2400"/>
              <a:buNone/>
              <a:defRPr sz="2400" b="1"/>
            </a:lvl5pPr>
            <a:lvl6pPr lvl="5" algn="r" rtl="0">
              <a:spcBef>
                <a:spcPts val="0"/>
              </a:spcBef>
              <a:spcAft>
                <a:spcPts val="0"/>
              </a:spcAft>
              <a:buSzPts val="2400"/>
              <a:buNone/>
              <a:defRPr sz="2400" b="1"/>
            </a:lvl6pPr>
            <a:lvl7pPr lvl="6" algn="r" rtl="0">
              <a:spcBef>
                <a:spcPts val="0"/>
              </a:spcBef>
              <a:spcAft>
                <a:spcPts val="0"/>
              </a:spcAft>
              <a:buSzPts val="2400"/>
              <a:buNone/>
              <a:defRPr sz="2400" b="1"/>
            </a:lvl7pPr>
            <a:lvl8pPr lvl="7" algn="r" rtl="0">
              <a:spcBef>
                <a:spcPts val="0"/>
              </a:spcBef>
              <a:spcAft>
                <a:spcPts val="0"/>
              </a:spcAft>
              <a:buSzPts val="2400"/>
              <a:buNone/>
              <a:defRPr sz="2400" b="1"/>
            </a:lvl8pPr>
            <a:lvl9pPr lvl="8" algn="r" rtl="0">
              <a:spcBef>
                <a:spcPts val="0"/>
              </a:spcBef>
              <a:spcAft>
                <a:spcPts val="0"/>
              </a:spcAft>
              <a:buSzPts val="2400"/>
              <a:buNone/>
              <a:defRPr sz="2400" b="1"/>
            </a:lvl9pPr>
          </a:lstStyle>
          <a:p>
            <a:endParaRPr/>
          </a:p>
        </p:txBody>
      </p:sp>
      <p:sp>
        <p:nvSpPr>
          <p:cNvPr id="34" name="Google Shape;34;p5"/>
          <p:cNvSpPr txBox="1">
            <a:spLocks noGrp="1"/>
          </p:cNvSpPr>
          <p:nvPr>
            <p:ph type="subTitle" idx="1"/>
          </p:nvPr>
        </p:nvSpPr>
        <p:spPr>
          <a:xfrm flipH="1">
            <a:off x="436750" y="3060404"/>
            <a:ext cx="1914000" cy="4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35" name="Google Shape;35;p5"/>
          <p:cNvSpPr txBox="1">
            <a:spLocks noGrp="1"/>
          </p:cNvSpPr>
          <p:nvPr>
            <p:ph type="title" idx="2" hasCustomPrompt="1"/>
          </p:nvPr>
        </p:nvSpPr>
        <p:spPr>
          <a:xfrm flipH="1">
            <a:off x="3551287" y="689975"/>
            <a:ext cx="1296600" cy="312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b="1"/>
            </a:lvl2pPr>
            <a:lvl3pPr lvl="2" rtl="0">
              <a:spcBef>
                <a:spcPts val="0"/>
              </a:spcBef>
              <a:spcAft>
                <a:spcPts val="0"/>
              </a:spcAft>
              <a:buSzPts val="3000"/>
              <a:buNone/>
              <a:defRPr sz="3000" b="1"/>
            </a:lvl3pPr>
            <a:lvl4pPr lvl="3" rtl="0">
              <a:spcBef>
                <a:spcPts val="0"/>
              </a:spcBef>
              <a:spcAft>
                <a:spcPts val="0"/>
              </a:spcAft>
              <a:buSzPts val="3000"/>
              <a:buNone/>
              <a:defRPr sz="3000" b="1"/>
            </a:lvl4pPr>
            <a:lvl5pPr lvl="4" rtl="0">
              <a:spcBef>
                <a:spcPts val="0"/>
              </a:spcBef>
              <a:spcAft>
                <a:spcPts val="0"/>
              </a:spcAft>
              <a:buSzPts val="3000"/>
              <a:buNone/>
              <a:defRPr sz="3000" b="1"/>
            </a:lvl5pPr>
            <a:lvl6pPr lvl="5" rtl="0">
              <a:spcBef>
                <a:spcPts val="0"/>
              </a:spcBef>
              <a:spcAft>
                <a:spcPts val="0"/>
              </a:spcAft>
              <a:buSzPts val="3000"/>
              <a:buNone/>
              <a:defRPr sz="3000" b="1"/>
            </a:lvl6pPr>
            <a:lvl7pPr lvl="6" rtl="0">
              <a:spcBef>
                <a:spcPts val="0"/>
              </a:spcBef>
              <a:spcAft>
                <a:spcPts val="0"/>
              </a:spcAft>
              <a:buSzPts val="3000"/>
              <a:buNone/>
              <a:defRPr sz="3000" b="1"/>
            </a:lvl7pPr>
            <a:lvl8pPr lvl="7" rtl="0">
              <a:spcBef>
                <a:spcPts val="0"/>
              </a:spcBef>
              <a:spcAft>
                <a:spcPts val="0"/>
              </a:spcAft>
              <a:buSzPts val="3000"/>
              <a:buNone/>
              <a:defRPr sz="3000" b="1"/>
            </a:lvl8pPr>
            <a:lvl9pPr lvl="8" rtl="0">
              <a:spcBef>
                <a:spcPts val="0"/>
              </a:spcBef>
              <a:spcAft>
                <a:spcPts val="0"/>
              </a:spcAft>
              <a:buSzPts val="3000"/>
              <a:buNone/>
              <a:defRPr sz="3000" b="1"/>
            </a:lvl9pPr>
          </a:lstStyle>
          <a:p>
            <a:r>
              <a:t>xx%</a:t>
            </a:r>
          </a:p>
        </p:txBody>
      </p:sp>
      <p:sp>
        <p:nvSpPr>
          <p:cNvPr id="36" name="Google Shape;36;p5"/>
          <p:cNvSpPr txBox="1">
            <a:spLocks noGrp="1"/>
          </p:cNvSpPr>
          <p:nvPr>
            <p:ph type="ctrTitle" idx="3"/>
          </p:nvPr>
        </p:nvSpPr>
        <p:spPr>
          <a:xfrm flipH="1">
            <a:off x="4244529" y="762825"/>
            <a:ext cx="4286400" cy="265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100"/>
              <a:buFont typeface="Cutive Mono"/>
              <a:buNone/>
              <a:defRPr sz="1100">
                <a:latin typeface="Cutive Mono"/>
                <a:ea typeface="Cutive Mono"/>
                <a:cs typeface="Cutive Mono"/>
                <a:sym typeface="Cutive Mono"/>
              </a:defRPr>
            </a:lvl1pPr>
            <a:lvl2pPr lvl="1" algn="r" rtl="0">
              <a:spcBef>
                <a:spcPts val="0"/>
              </a:spcBef>
              <a:spcAft>
                <a:spcPts val="0"/>
              </a:spcAft>
              <a:buSzPts val="1100"/>
              <a:buFont typeface="Cutive Mono"/>
              <a:buNone/>
              <a:defRPr sz="1100" b="1">
                <a:latin typeface="Cutive Mono"/>
                <a:ea typeface="Cutive Mono"/>
                <a:cs typeface="Cutive Mono"/>
                <a:sym typeface="Cutive Mono"/>
              </a:defRPr>
            </a:lvl2pPr>
            <a:lvl3pPr lvl="2" algn="r" rtl="0">
              <a:spcBef>
                <a:spcPts val="0"/>
              </a:spcBef>
              <a:spcAft>
                <a:spcPts val="0"/>
              </a:spcAft>
              <a:buSzPts val="1100"/>
              <a:buFont typeface="Cutive Mono"/>
              <a:buNone/>
              <a:defRPr sz="1100" b="1">
                <a:latin typeface="Cutive Mono"/>
                <a:ea typeface="Cutive Mono"/>
                <a:cs typeface="Cutive Mono"/>
                <a:sym typeface="Cutive Mono"/>
              </a:defRPr>
            </a:lvl3pPr>
            <a:lvl4pPr lvl="3" algn="r" rtl="0">
              <a:spcBef>
                <a:spcPts val="0"/>
              </a:spcBef>
              <a:spcAft>
                <a:spcPts val="0"/>
              </a:spcAft>
              <a:buSzPts val="1100"/>
              <a:buFont typeface="Cutive Mono"/>
              <a:buNone/>
              <a:defRPr sz="1100" b="1">
                <a:latin typeface="Cutive Mono"/>
                <a:ea typeface="Cutive Mono"/>
                <a:cs typeface="Cutive Mono"/>
                <a:sym typeface="Cutive Mono"/>
              </a:defRPr>
            </a:lvl4pPr>
            <a:lvl5pPr lvl="4" algn="r" rtl="0">
              <a:spcBef>
                <a:spcPts val="0"/>
              </a:spcBef>
              <a:spcAft>
                <a:spcPts val="0"/>
              </a:spcAft>
              <a:buSzPts val="1100"/>
              <a:buFont typeface="Cutive Mono"/>
              <a:buNone/>
              <a:defRPr sz="1100" b="1">
                <a:latin typeface="Cutive Mono"/>
                <a:ea typeface="Cutive Mono"/>
                <a:cs typeface="Cutive Mono"/>
                <a:sym typeface="Cutive Mono"/>
              </a:defRPr>
            </a:lvl5pPr>
            <a:lvl6pPr lvl="5" algn="r" rtl="0">
              <a:spcBef>
                <a:spcPts val="0"/>
              </a:spcBef>
              <a:spcAft>
                <a:spcPts val="0"/>
              </a:spcAft>
              <a:buSzPts val="1100"/>
              <a:buFont typeface="Cutive Mono"/>
              <a:buNone/>
              <a:defRPr sz="1100" b="1">
                <a:latin typeface="Cutive Mono"/>
                <a:ea typeface="Cutive Mono"/>
                <a:cs typeface="Cutive Mono"/>
                <a:sym typeface="Cutive Mono"/>
              </a:defRPr>
            </a:lvl6pPr>
            <a:lvl7pPr lvl="6" algn="r" rtl="0">
              <a:spcBef>
                <a:spcPts val="0"/>
              </a:spcBef>
              <a:spcAft>
                <a:spcPts val="0"/>
              </a:spcAft>
              <a:buSzPts val="1100"/>
              <a:buFont typeface="Cutive Mono"/>
              <a:buNone/>
              <a:defRPr sz="1100" b="1">
                <a:latin typeface="Cutive Mono"/>
                <a:ea typeface="Cutive Mono"/>
                <a:cs typeface="Cutive Mono"/>
                <a:sym typeface="Cutive Mono"/>
              </a:defRPr>
            </a:lvl7pPr>
            <a:lvl8pPr lvl="7" algn="r" rtl="0">
              <a:spcBef>
                <a:spcPts val="0"/>
              </a:spcBef>
              <a:spcAft>
                <a:spcPts val="0"/>
              </a:spcAft>
              <a:buSzPts val="1100"/>
              <a:buFont typeface="Cutive Mono"/>
              <a:buNone/>
              <a:defRPr sz="1100" b="1">
                <a:latin typeface="Cutive Mono"/>
                <a:ea typeface="Cutive Mono"/>
                <a:cs typeface="Cutive Mono"/>
                <a:sym typeface="Cutive Mono"/>
              </a:defRPr>
            </a:lvl8pPr>
            <a:lvl9pPr lvl="8" algn="r" rtl="0">
              <a:spcBef>
                <a:spcPts val="0"/>
              </a:spcBef>
              <a:spcAft>
                <a:spcPts val="0"/>
              </a:spcAft>
              <a:buSzPts val="1100"/>
              <a:buFont typeface="Cutive Mono"/>
              <a:buNone/>
              <a:defRPr sz="1100" b="1">
                <a:latin typeface="Cutive Mono"/>
                <a:ea typeface="Cutive Mono"/>
                <a:cs typeface="Cutive Mono"/>
                <a:sym typeface="Cutive Mono"/>
              </a:defRPr>
            </a:lvl9pPr>
          </a:lstStyle>
          <a:p>
            <a:endParaRPr/>
          </a:p>
        </p:txBody>
      </p:sp>
      <p:cxnSp>
        <p:nvCxnSpPr>
          <p:cNvPr id="37" name="Google Shape;37;p5"/>
          <p:cNvCxnSpPr/>
          <p:nvPr/>
        </p:nvCxnSpPr>
        <p:spPr>
          <a:xfrm rot="10800000">
            <a:off x="5736000" y="1165275"/>
            <a:ext cx="3486600" cy="0"/>
          </a:xfrm>
          <a:prstGeom prst="straightConnector1">
            <a:avLst/>
          </a:prstGeom>
          <a:noFill/>
          <a:ln w="19050" cap="flat" cmpd="sng">
            <a:solidFill>
              <a:srgbClr val="434343"/>
            </a:solidFill>
            <a:prstDash val="solid"/>
            <a:round/>
            <a:headEnd type="none" w="med" len="med"/>
            <a:tailEnd type="none" w="med" len="med"/>
          </a:ln>
        </p:spPr>
      </p:cxnSp>
      <p:sp>
        <p:nvSpPr>
          <p:cNvPr id="38" name="Google Shape;38;p5"/>
          <p:cNvSpPr/>
          <p:nvPr/>
        </p:nvSpPr>
        <p:spPr>
          <a:xfrm>
            <a:off x="4721650" y="1710250"/>
            <a:ext cx="4832682" cy="3004234"/>
          </a:xfrm>
          <a:custGeom>
            <a:avLst/>
            <a:gdLst/>
            <a:ahLst/>
            <a:cxnLst/>
            <a:rect l="l" t="t" r="r" b="b"/>
            <a:pathLst>
              <a:path w="35286" h="30388" extrusionOk="0">
                <a:moveTo>
                  <a:pt x="1" y="0"/>
                </a:moveTo>
                <a:lnTo>
                  <a:pt x="1" y="30387"/>
                </a:lnTo>
                <a:lnTo>
                  <a:pt x="35286" y="30387"/>
                </a:lnTo>
                <a:lnTo>
                  <a:pt x="352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 DESIGN 3">
  <p:cSld name="CUSTOM_2">
    <p:bg>
      <p:bgPr>
        <a:solidFill>
          <a:srgbClr val="F3F3F3"/>
        </a:solidFill>
        <a:effectLst/>
      </p:bgPr>
    </p:bg>
    <p:spTree>
      <p:nvGrpSpPr>
        <p:cNvPr id="1" name="Shape 39"/>
        <p:cNvGrpSpPr/>
        <p:nvPr/>
      </p:nvGrpSpPr>
      <p:grpSpPr>
        <a:xfrm>
          <a:off x="0" y="0"/>
          <a:ext cx="0" cy="0"/>
          <a:chOff x="0" y="0"/>
          <a:chExt cx="0" cy="0"/>
        </a:xfrm>
      </p:grpSpPr>
      <p:sp>
        <p:nvSpPr>
          <p:cNvPr id="40" name="Google Shape;40;p6"/>
          <p:cNvSpPr/>
          <p:nvPr/>
        </p:nvSpPr>
        <p:spPr>
          <a:xfrm>
            <a:off x="1060525" y="1695311"/>
            <a:ext cx="3488462" cy="3004234"/>
          </a:xfrm>
          <a:custGeom>
            <a:avLst/>
            <a:gdLst/>
            <a:ahLst/>
            <a:cxnLst/>
            <a:rect l="l" t="t" r="r" b="b"/>
            <a:pathLst>
              <a:path w="35286" h="30388" extrusionOk="0">
                <a:moveTo>
                  <a:pt x="1" y="0"/>
                </a:moveTo>
                <a:lnTo>
                  <a:pt x="1" y="30387"/>
                </a:lnTo>
                <a:lnTo>
                  <a:pt x="35286" y="30387"/>
                </a:lnTo>
                <a:lnTo>
                  <a:pt x="352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1060525" y="1695311"/>
            <a:ext cx="3488462" cy="3004234"/>
          </a:xfrm>
          <a:custGeom>
            <a:avLst/>
            <a:gdLst/>
            <a:ahLst/>
            <a:cxnLst/>
            <a:rect l="l" t="t" r="r" b="b"/>
            <a:pathLst>
              <a:path w="35286" h="30388" extrusionOk="0">
                <a:moveTo>
                  <a:pt x="1" y="0"/>
                </a:moveTo>
                <a:lnTo>
                  <a:pt x="1" y="30387"/>
                </a:lnTo>
                <a:lnTo>
                  <a:pt x="35286" y="30387"/>
                </a:lnTo>
                <a:lnTo>
                  <a:pt x="352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1" y="1695300"/>
            <a:ext cx="4548983" cy="3004234"/>
          </a:xfrm>
          <a:custGeom>
            <a:avLst/>
            <a:gdLst/>
            <a:ahLst/>
            <a:cxnLst/>
            <a:rect l="l" t="t" r="r" b="b"/>
            <a:pathLst>
              <a:path w="35286" h="30388" extrusionOk="0">
                <a:moveTo>
                  <a:pt x="1" y="0"/>
                </a:moveTo>
                <a:lnTo>
                  <a:pt x="1" y="30387"/>
                </a:lnTo>
                <a:lnTo>
                  <a:pt x="35286" y="30387"/>
                </a:lnTo>
                <a:lnTo>
                  <a:pt x="352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txBox="1">
            <a:spLocks noGrp="1"/>
          </p:cNvSpPr>
          <p:nvPr>
            <p:ph type="ctrTitle"/>
          </p:nvPr>
        </p:nvSpPr>
        <p:spPr>
          <a:xfrm>
            <a:off x="6080624" y="2460650"/>
            <a:ext cx="2656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algn="r" rtl="0">
              <a:spcBef>
                <a:spcPts val="0"/>
              </a:spcBef>
              <a:spcAft>
                <a:spcPts val="0"/>
              </a:spcAft>
              <a:buSzPts val="2400"/>
              <a:buNone/>
              <a:defRPr sz="2400" b="1"/>
            </a:lvl2pPr>
            <a:lvl3pPr lvl="2" algn="r" rtl="0">
              <a:spcBef>
                <a:spcPts val="0"/>
              </a:spcBef>
              <a:spcAft>
                <a:spcPts val="0"/>
              </a:spcAft>
              <a:buSzPts val="2400"/>
              <a:buNone/>
              <a:defRPr sz="2400" b="1"/>
            </a:lvl3pPr>
            <a:lvl4pPr lvl="3" algn="r" rtl="0">
              <a:spcBef>
                <a:spcPts val="0"/>
              </a:spcBef>
              <a:spcAft>
                <a:spcPts val="0"/>
              </a:spcAft>
              <a:buSzPts val="2400"/>
              <a:buNone/>
              <a:defRPr sz="2400" b="1"/>
            </a:lvl4pPr>
            <a:lvl5pPr lvl="4" algn="r" rtl="0">
              <a:spcBef>
                <a:spcPts val="0"/>
              </a:spcBef>
              <a:spcAft>
                <a:spcPts val="0"/>
              </a:spcAft>
              <a:buSzPts val="2400"/>
              <a:buNone/>
              <a:defRPr sz="2400" b="1"/>
            </a:lvl5pPr>
            <a:lvl6pPr lvl="5" algn="r" rtl="0">
              <a:spcBef>
                <a:spcPts val="0"/>
              </a:spcBef>
              <a:spcAft>
                <a:spcPts val="0"/>
              </a:spcAft>
              <a:buSzPts val="2400"/>
              <a:buNone/>
              <a:defRPr sz="2400" b="1"/>
            </a:lvl6pPr>
            <a:lvl7pPr lvl="6" algn="r" rtl="0">
              <a:spcBef>
                <a:spcPts val="0"/>
              </a:spcBef>
              <a:spcAft>
                <a:spcPts val="0"/>
              </a:spcAft>
              <a:buSzPts val="2400"/>
              <a:buNone/>
              <a:defRPr sz="2400" b="1"/>
            </a:lvl7pPr>
            <a:lvl8pPr lvl="7" algn="r" rtl="0">
              <a:spcBef>
                <a:spcPts val="0"/>
              </a:spcBef>
              <a:spcAft>
                <a:spcPts val="0"/>
              </a:spcAft>
              <a:buSzPts val="2400"/>
              <a:buNone/>
              <a:defRPr sz="2400" b="1"/>
            </a:lvl8pPr>
            <a:lvl9pPr lvl="8" algn="r" rtl="0">
              <a:spcBef>
                <a:spcPts val="0"/>
              </a:spcBef>
              <a:spcAft>
                <a:spcPts val="0"/>
              </a:spcAft>
              <a:buSzPts val="2400"/>
              <a:buNone/>
              <a:defRPr sz="2400" b="1"/>
            </a:lvl9pPr>
          </a:lstStyle>
          <a:p>
            <a:endParaRPr/>
          </a:p>
        </p:txBody>
      </p:sp>
      <p:sp>
        <p:nvSpPr>
          <p:cNvPr id="44" name="Google Shape;44;p6"/>
          <p:cNvSpPr txBox="1">
            <a:spLocks noGrp="1"/>
          </p:cNvSpPr>
          <p:nvPr>
            <p:ph type="subTitle" idx="1"/>
          </p:nvPr>
        </p:nvSpPr>
        <p:spPr>
          <a:xfrm>
            <a:off x="6080625" y="3068250"/>
            <a:ext cx="19140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45" name="Google Shape;45;p6"/>
          <p:cNvSpPr txBox="1">
            <a:spLocks noGrp="1"/>
          </p:cNvSpPr>
          <p:nvPr>
            <p:ph type="subTitle" idx="2"/>
          </p:nvPr>
        </p:nvSpPr>
        <p:spPr>
          <a:xfrm>
            <a:off x="1129538" y="2468725"/>
            <a:ext cx="3009900" cy="145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46" name="Google Shape;46;p6"/>
          <p:cNvSpPr txBox="1">
            <a:spLocks noGrp="1"/>
          </p:cNvSpPr>
          <p:nvPr>
            <p:ph type="ctrTitle" idx="3"/>
          </p:nvPr>
        </p:nvSpPr>
        <p:spPr>
          <a:xfrm>
            <a:off x="625350" y="762825"/>
            <a:ext cx="4265100" cy="2655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Font typeface="Cutive Mono"/>
              <a:buNone/>
              <a:defRPr sz="1100">
                <a:latin typeface="Cutive Mono"/>
                <a:ea typeface="Cutive Mono"/>
                <a:cs typeface="Cutive Mono"/>
                <a:sym typeface="Cutive Mono"/>
              </a:defRPr>
            </a:lvl1pPr>
            <a:lvl2pPr lvl="1" algn="r" rtl="0">
              <a:spcBef>
                <a:spcPts val="0"/>
              </a:spcBef>
              <a:spcAft>
                <a:spcPts val="0"/>
              </a:spcAft>
              <a:buSzPts val="1100"/>
              <a:buFont typeface="Cutive Mono"/>
              <a:buNone/>
              <a:defRPr sz="1100" b="1">
                <a:latin typeface="Cutive Mono"/>
                <a:ea typeface="Cutive Mono"/>
                <a:cs typeface="Cutive Mono"/>
                <a:sym typeface="Cutive Mono"/>
              </a:defRPr>
            </a:lvl2pPr>
            <a:lvl3pPr lvl="2" algn="r" rtl="0">
              <a:spcBef>
                <a:spcPts val="0"/>
              </a:spcBef>
              <a:spcAft>
                <a:spcPts val="0"/>
              </a:spcAft>
              <a:buSzPts val="1100"/>
              <a:buFont typeface="Cutive Mono"/>
              <a:buNone/>
              <a:defRPr sz="1100" b="1">
                <a:latin typeface="Cutive Mono"/>
                <a:ea typeface="Cutive Mono"/>
                <a:cs typeface="Cutive Mono"/>
                <a:sym typeface="Cutive Mono"/>
              </a:defRPr>
            </a:lvl3pPr>
            <a:lvl4pPr lvl="3" algn="r" rtl="0">
              <a:spcBef>
                <a:spcPts val="0"/>
              </a:spcBef>
              <a:spcAft>
                <a:spcPts val="0"/>
              </a:spcAft>
              <a:buSzPts val="1100"/>
              <a:buFont typeface="Cutive Mono"/>
              <a:buNone/>
              <a:defRPr sz="1100" b="1">
                <a:latin typeface="Cutive Mono"/>
                <a:ea typeface="Cutive Mono"/>
                <a:cs typeface="Cutive Mono"/>
                <a:sym typeface="Cutive Mono"/>
              </a:defRPr>
            </a:lvl4pPr>
            <a:lvl5pPr lvl="4" algn="r" rtl="0">
              <a:spcBef>
                <a:spcPts val="0"/>
              </a:spcBef>
              <a:spcAft>
                <a:spcPts val="0"/>
              </a:spcAft>
              <a:buSzPts val="1100"/>
              <a:buFont typeface="Cutive Mono"/>
              <a:buNone/>
              <a:defRPr sz="1100" b="1">
                <a:latin typeface="Cutive Mono"/>
                <a:ea typeface="Cutive Mono"/>
                <a:cs typeface="Cutive Mono"/>
                <a:sym typeface="Cutive Mono"/>
              </a:defRPr>
            </a:lvl5pPr>
            <a:lvl6pPr lvl="5" algn="r" rtl="0">
              <a:spcBef>
                <a:spcPts val="0"/>
              </a:spcBef>
              <a:spcAft>
                <a:spcPts val="0"/>
              </a:spcAft>
              <a:buSzPts val="1100"/>
              <a:buFont typeface="Cutive Mono"/>
              <a:buNone/>
              <a:defRPr sz="1100" b="1">
                <a:latin typeface="Cutive Mono"/>
                <a:ea typeface="Cutive Mono"/>
                <a:cs typeface="Cutive Mono"/>
                <a:sym typeface="Cutive Mono"/>
              </a:defRPr>
            </a:lvl6pPr>
            <a:lvl7pPr lvl="6" algn="r" rtl="0">
              <a:spcBef>
                <a:spcPts val="0"/>
              </a:spcBef>
              <a:spcAft>
                <a:spcPts val="0"/>
              </a:spcAft>
              <a:buSzPts val="1100"/>
              <a:buFont typeface="Cutive Mono"/>
              <a:buNone/>
              <a:defRPr sz="1100" b="1">
                <a:latin typeface="Cutive Mono"/>
                <a:ea typeface="Cutive Mono"/>
                <a:cs typeface="Cutive Mono"/>
                <a:sym typeface="Cutive Mono"/>
              </a:defRPr>
            </a:lvl7pPr>
            <a:lvl8pPr lvl="7" algn="r" rtl="0">
              <a:spcBef>
                <a:spcPts val="0"/>
              </a:spcBef>
              <a:spcAft>
                <a:spcPts val="0"/>
              </a:spcAft>
              <a:buSzPts val="1100"/>
              <a:buFont typeface="Cutive Mono"/>
              <a:buNone/>
              <a:defRPr sz="1100" b="1">
                <a:latin typeface="Cutive Mono"/>
                <a:ea typeface="Cutive Mono"/>
                <a:cs typeface="Cutive Mono"/>
                <a:sym typeface="Cutive Mono"/>
              </a:defRPr>
            </a:lvl8pPr>
            <a:lvl9pPr lvl="8" algn="r" rtl="0">
              <a:spcBef>
                <a:spcPts val="0"/>
              </a:spcBef>
              <a:spcAft>
                <a:spcPts val="0"/>
              </a:spcAft>
              <a:buSzPts val="1100"/>
              <a:buFont typeface="Cutive Mono"/>
              <a:buNone/>
              <a:defRPr sz="1100" b="1">
                <a:latin typeface="Cutive Mono"/>
                <a:ea typeface="Cutive Mono"/>
                <a:cs typeface="Cutive Mono"/>
                <a:sym typeface="Cutive Mono"/>
              </a:defRPr>
            </a:lvl9pPr>
          </a:lstStyle>
          <a:p>
            <a:endParaRPr/>
          </a:p>
        </p:txBody>
      </p:sp>
      <p:sp>
        <p:nvSpPr>
          <p:cNvPr id="47" name="Google Shape;47;p6"/>
          <p:cNvSpPr txBox="1">
            <a:spLocks noGrp="1"/>
          </p:cNvSpPr>
          <p:nvPr>
            <p:ph type="title" idx="4" hasCustomPrompt="1"/>
          </p:nvPr>
        </p:nvSpPr>
        <p:spPr>
          <a:xfrm>
            <a:off x="4292253" y="689975"/>
            <a:ext cx="1296600" cy="312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b="1"/>
            </a:lvl1pPr>
            <a:lvl2pPr lvl="1" algn="r" rtl="0">
              <a:spcBef>
                <a:spcPts val="0"/>
              </a:spcBef>
              <a:spcAft>
                <a:spcPts val="0"/>
              </a:spcAft>
              <a:buSzPts val="3000"/>
              <a:buNone/>
              <a:defRPr sz="3000" b="1"/>
            </a:lvl2pPr>
            <a:lvl3pPr lvl="2" algn="r" rtl="0">
              <a:spcBef>
                <a:spcPts val="0"/>
              </a:spcBef>
              <a:spcAft>
                <a:spcPts val="0"/>
              </a:spcAft>
              <a:buSzPts val="3000"/>
              <a:buNone/>
              <a:defRPr sz="3000" b="1"/>
            </a:lvl3pPr>
            <a:lvl4pPr lvl="3" algn="r" rtl="0">
              <a:spcBef>
                <a:spcPts val="0"/>
              </a:spcBef>
              <a:spcAft>
                <a:spcPts val="0"/>
              </a:spcAft>
              <a:buSzPts val="3000"/>
              <a:buNone/>
              <a:defRPr sz="3000" b="1"/>
            </a:lvl4pPr>
            <a:lvl5pPr lvl="4" algn="r" rtl="0">
              <a:spcBef>
                <a:spcPts val="0"/>
              </a:spcBef>
              <a:spcAft>
                <a:spcPts val="0"/>
              </a:spcAft>
              <a:buSzPts val="3000"/>
              <a:buNone/>
              <a:defRPr sz="3000" b="1"/>
            </a:lvl5pPr>
            <a:lvl6pPr lvl="5" algn="r" rtl="0">
              <a:spcBef>
                <a:spcPts val="0"/>
              </a:spcBef>
              <a:spcAft>
                <a:spcPts val="0"/>
              </a:spcAft>
              <a:buSzPts val="3000"/>
              <a:buNone/>
              <a:defRPr sz="3000" b="1"/>
            </a:lvl6pPr>
            <a:lvl7pPr lvl="6" algn="r" rtl="0">
              <a:spcBef>
                <a:spcPts val="0"/>
              </a:spcBef>
              <a:spcAft>
                <a:spcPts val="0"/>
              </a:spcAft>
              <a:buSzPts val="3000"/>
              <a:buNone/>
              <a:defRPr sz="3000" b="1"/>
            </a:lvl7pPr>
            <a:lvl8pPr lvl="7" algn="r" rtl="0">
              <a:spcBef>
                <a:spcPts val="0"/>
              </a:spcBef>
              <a:spcAft>
                <a:spcPts val="0"/>
              </a:spcAft>
              <a:buSzPts val="3000"/>
              <a:buNone/>
              <a:defRPr sz="3000" b="1"/>
            </a:lvl8pPr>
            <a:lvl9pPr lvl="8" algn="r" rtl="0">
              <a:spcBef>
                <a:spcPts val="0"/>
              </a:spcBef>
              <a:spcAft>
                <a:spcPts val="0"/>
              </a:spcAft>
              <a:buSzPts val="3000"/>
              <a:buNone/>
              <a:defRPr sz="3000" b="1"/>
            </a:lvl9pPr>
          </a:lstStyle>
          <a:p>
            <a:r>
              <a:t>xx%</a:t>
            </a:r>
          </a:p>
        </p:txBody>
      </p:sp>
      <p:cxnSp>
        <p:nvCxnSpPr>
          <p:cNvPr id="48" name="Google Shape;48;p6"/>
          <p:cNvCxnSpPr/>
          <p:nvPr/>
        </p:nvCxnSpPr>
        <p:spPr>
          <a:xfrm>
            <a:off x="-75550" y="1165275"/>
            <a:ext cx="3474000" cy="0"/>
          </a:xfrm>
          <a:prstGeom prst="straightConnector1">
            <a:avLst/>
          </a:prstGeom>
          <a:noFill/>
          <a:ln w="19050" cap="flat" cmpd="sng">
            <a:solidFill>
              <a:srgbClr val="434343"/>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orient="horz" pos="624">
          <p15:clr>
            <a:srgbClr val="FA7B17"/>
          </p15:clr>
        </p15:guide>
        <p15:guide id="2" pos="454">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p:cSld name="CUSTOM_5">
    <p:spTree>
      <p:nvGrpSpPr>
        <p:cNvPr id="1" name="Shape 63"/>
        <p:cNvGrpSpPr/>
        <p:nvPr/>
      </p:nvGrpSpPr>
      <p:grpSpPr>
        <a:xfrm>
          <a:off x="0" y="0"/>
          <a:ext cx="0" cy="0"/>
          <a:chOff x="0" y="0"/>
          <a:chExt cx="0" cy="0"/>
        </a:xfrm>
      </p:grpSpPr>
      <p:sp>
        <p:nvSpPr>
          <p:cNvPr id="64" name="Google Shape;64;p9"/>
          <p:cNvSpPr txBox="1">
            <a:spLocks noGrp="1"/>
          </p:cNvSpPr>
          <p:nvPr>
            <p:ph type="ctrTitle"/>
          </p:nvPr>
        </p:nvSpPr>
        <p:spPr>
          <a:xfrm>
            <a:off x="603743" y="3903375"/>
            <a:ext cx="2656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algn="r" rtl="0">
              <a:spcBef>
                <a:spcPts val="0"/>
              </a:spcBef>
              <a:spcAft>
                <a:spcPts val="0"/>
              </a:spcAft>
              <a:buSzPts val="2400"/>
              <a:buNone/>
              <a:defRPr sz="2400" b="1"/>
            </a:lvl2pPr>
            <a:lvl3pPr lvl="2" algn="r" rtl="0">
              <a:spcBef>
                <a:spcPts val="0"/>
              </a:spcBef>
              <a:spcAft>
                <a:spcPts val="0"/>
              </a:spcAft>
              <a:buSzPts val="2400"/>
              <a:buNone/>
              <a:defRPr sz="2400" b="1"/>
            </a:lvl3pPr>
            <a:lvl4pPr lvl="3" algn="r" rtl="0">
              <a:spcBef>
                <a:spcPts val="0"/>
              </a:spcBef>
              <a:spcAft>
                <a:spcPts val="0"/>
              </a:spcAft>
              <a:buSzPts val="2400"/>
              <a:buNone/>
              <a:defRPr sz="2400" b="1"/>
            </a:lvl4pPr>
            <a:lvl5pPr lvl="4" algn="r" rtl="0">
              <a:spcBef>
                <a:spcPts val="0"/>
              </a:spcBef>
              <a:spcAft>
                <a:spcPts val="0"/>
              </a:spcAft>
              <a:buSzPts val="2400"/>
              <a:buNone/>
              <a:defRPr sz="2400" b="1"/>
            </a:lvl5pPr>
            <a:lvl6pPr lvl="5" algn="r" rtl="0">
              <a:spcBef>
                <a:spcPts val="0"/>
              </a:spcBef>
              <a:spcAft>
                <a:spcPts val="0"/>
              </a:spcAft>
              <a:buSzPts val="2400"/>
              <a:buNone/>
              <a:defRPr sz="2400" b="1"/>
            </a:lvl6pPr>
            <a:lvl7pPr lvl="6" algn="r" rtl="0">
              <a:spcBef>
                <a:spcPts val="0"/>
              </a:spcBef>
              <a:spcAft>
                <a:spcPts val="0"/>
              </a:spcAft>
              <a:buSzPts val="2400"/>
              <a:buNone/>
              <a:defRPr sz="2400" b="1"/>
            </a:lvl7pPr>
            <a:lvl8pPr lvl="7" algn="r" rtl="0">
              <a:spcBef>
                <a:spcPts val="0"/>
              </a:spcBef>
              <a:spcAft>
                <a:spcPts val="0"/>
              </a:spcAft>
              <a:buSzPts val="2400"/>
              <a:buNone/>
              <a:defRPr sz="2400" b="1"/>
            </a:lvl8pPr>
            <a:lvl9pPr lvl="8" algn="r" rtl="0">
              <a:spcBef>
                <a:spcPts val="0"/>
              </a:spcBef>
              <a:spcAft>
                <a:spcPts val="0"/>
              </a:spcAft>
              <a:buSzPts val="2400"/>
              <a:buNone/>
              <a:defRPr sz="2400" b="1"/>
            </a:lvl9pPr>
          </a:lstStyle>
          <a:p>
            <a:endParaRPr/>
          </a:p>
        </p:txBody>
      </p:sp>
      <p:sp>
        <p:nvSpPr>
          <p:cNvPr id="65" name="Google Shape;65;p9"/>
          <p:cNvSpPr txBox="1">
            <a:spLocks noGrp="1"/>
          </p:cNvSpPr>
          <p:nvPr>
            <p:ph type="title" idx="2" hasCustomPrompt="1"/>
          </p:nvPr>
        </p:nvSpPr>
        <p:spPr>
          <a:xfrm>
            <a:off x="618218" y="695188"/>
            <a:ext cx="1296600" cy="312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algn="r" rtl="0">
              <a:spcBef>
                <a:spcPts val="0"/>
              </a:spcBef>
              <a:spcAft>
                <a:spcPts val="0"/>
              </a:spcAft>
              <a:buSzPts val="3000"/>
              <a:buNone/>
              <a:defRPr sz="3000" b="1"/>
            </a:lvl2pPr>
            <a:lvl3pPr lvl="2" algn="r" rtl="0">
              <a:spcBef>
                <a:spcPts val="0"/>
              </a:spcBef>
              <a:spcAft>
                <a:spcPts val="0"/>
              </a:spcAft>
              <a:buSzPts val="3000"/>
              <a:buNone/>
              <a:defRPr sz="3000" b="1"/>
            </a:lvl3pPr>
            <a:lvl4pPr lvl="3" algn="r" rtl="0">
              <a:spcBef>
                <a:spcPts val="0"/>
              </a:spcBef>
              <a:spcAft>
                <a:spcPts val="0"/>
              </a:spcAft>
              <a:buSzPts val="3000"/>
              <a:buNone/>
              <a:defRPr sz="3000" b="1"/>
            </a:lvl4pPr>
            <a:lvl5pPr lvl="4" algn="r" rtl="0">
              <a:spcBef>
                <a:spcPts val="0"/>
              </a:spcBef>
              <a:spcAft>
                <a:spcPts val="0"/>
              </a:spcAft>
              <a:buSzPts val="3000"/>
              <a:buNone/>
              <a:defRPr sz="3000" b="1"/>
            </a:lvl5pPr>
            <a:lvl6pPr lvl="5" algn="r" rtl="0">
              <a:spcBef>
                <a:spcPts val="0"/>
              </a:spcBef>
              <a:spcAft>
                <a:spcPts val="0"/>
              </a:spcAft>
              <a:buSzPts val="3000"/>
              <a:buNone/>
              <a:defRPr sz="3000" b="1"/>
            </a:lvl6pPr>
            <a:lvl7pPr lvl="6" algn="r" rtl="0">
              <a:spcBef>
                <a:spcPts val="0"/>
              </a:spcBef>
              <a:spcAft>
                <a:spcPts val="0"/>
              </a:spcAft>
              <a:buSzPts val="3000"/>
              <a:buNone/>
              <a:defRPr sz="3000" b="1"/>
            </a:lvl7pPr>
            <a:lvl8pPr lvl="7" algn="r" rtl="0">
              <a:spcBef>
                <a:spcPts val="0"/>
              </a:spcBef>
              <a:spcAft>
                <a:spcPts val="0"/>
              </a:spcAft>
              <a:buSzPts val="3000"/>
              <a:buNone/>
              <a:defRPr sz="3000" b="1"/>
            </a:lvl8pPr>
            <a:lvl9pPr lvl="8" algn="r" rtl="0">
              <a:spcBef>
                <a:spcPts val="0"/>
              </a:spcBef>
              <a:spcAft>
                <a:spcPts val="0"/>
              </a:spcAft>
              <a:buSzPts val="3000"/>
              <a:buNone/>
              <a:defRPr sz="3000" b="1"/>
            </a:lvl9pPr>
          </a:lstStyle>
          <a:p>
            <a:r>
              <a:t>xx%</a:t>
            </a:r>
          </a:p>
        </p:txBody>
      </p:sp>
      <p:sp>
        <p:nvSpPr>
          <p:cNvPr id="66" name="Google Shape;66;p9"/>
          <p:cNvSpPr txBox="1">
            <a:spLocks noGrp="1"/>
          </p:cNvSpPr>
          <p:nvPr>
            <p:ph type="subTitle" idx="1"/>
          </p:nvPr>
        </p:nvSpPr>
        <p:spPr>
          <a:xfrm>
            <a:off x="2978242" y="1839050"/>
            <a:ext cx="4645800" cy="26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67" name="Google Shape;67;p9"/>
          <p:cNvSpPr txBox="1">
            <a:spLocks noGrp="1"/>
          </p:cNvSpPr>
          <p:nvPr>
            <p:ph type="subTitle" idx="3"/>
          </p:nvPr>
        </p:nvSpPr>
        <p:spPr>
          <a:xfrm>
            <a:off x="2978100" y="1955150"/>
            <a:ext cx="46458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68" name="Google Shape;68;p9"/>
          <p:cNvSpPr txBox="1">
            <a:spLocks noGrp="1"/>
          </p:cNvSpPr>
          <p:nvPr>
            <p:ph type="subTitle" idx="4"/>
          </p:nvPr>
        </p:nvSpPr>
        <p:spPr>
          <a:xfrm>
            <a:off x="2978242" y="2695075"/>
            <a:ext cx="4645800" cy="26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69" name="Google Shape;69;p9"/>
          <p:cNvSpPr txBox="1">
            <a:spLocks noGrp="1"/>
          </p:cNvSpPr>
          <p:nvPr>
            <p:ph type="subTitle" idx="5"/>
          </p:nvPr>
        </p:nvSpPr>
        <p:spPr>
          <a:xfrm>
            <a:off x="2978100" y="2811175"/>
            <a:ext cx="46458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cxnSp>
        <p:nvCxnSpPr>
          <p:cNvPr id="70" name="Google Shape;70;p9"/>
          <p:cNvCxnSpPr/>
          <p:nvPr/>
        </p:nvCxnSpPr>
        <p:spPr>
          <a:xfrm rot="10800000">
            <a:off x="5761344" y="1165275"/>
            <a:ext cx="3480900" cy="0"/>
          </a:xfrm>
          <a:prstGeom prst="straightConnector1">
            <a:avLst/>
          </a:prstGeom>
          <a:noFill/>
          <a:ln w="19050" cap="flat" cmpd="sng">
            <a:solidFill>
              <a:srgbClr val="434343"/>
            </a:solidFill>
            <a:prstDash val="solid"/>
            <a:round/>
            <a:headEnd type="none" w="med" len="med"/>
            <a:tailEnd type="none" w="med" len="med"/>
          </a:ln>
        </p:spPr>
      </p:cxnSp>
      <p:sp>
        <p:nvSpPr>
          <p:cNvPr id="71" name="Google Shape;71;p9"/>
          <p:cNvSpPr txBox="1">
            <a:spLocks noGrp="1"/>
          </p:cNvSpPr>
          <p:nvPr>
            <p:ph type="ctrTitle" idx="6"/>
          </p:nvPr>
        </p:nvSpPr>
        <p:spPr>
          <a:xfrm flipH="1">
            <a:off x="2751696" y="762825"/>
            <a:ext cx="5782800" cy="265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100"/>
              <a:buFont typeface="Cutive Mono"/>
              <a:buNone/>
              <a:defRPr sz="1100">
                <a:latin typeface="Cutive Mono"/>
                <a:ea typeface="Cutive Mono"/>
                <a:cs typeface="Cutive Mono"/>
                <a:sym typeface="Cutive Mono"/>
              </a:defRPr>
            </a:lvl1pPr>
            <a:lvl2pPr lvl="1" algn="r" rtl="0">
              <a:spcBef>
                <a:spcPts val="0"/>
              </a:spcBef>
              <a:spcAft>
                <a:spcPts val="0"/>
              </a:spcAft>
              <a:buSzPts val="1100"/>
              <a:buFont typeface="Cutive Mono"/>
              <a:buNone/>
              <a:defRPr sz="1100" b="1">
                <a:latin typeface="Cutive Mono"/>
                <a:ea typeface="Cutive Mono"/>
                <a:cs typeface="Cutive Mono"/>
                <a:sym typeface="Cutive Mono"/>
              </a:defRPr>
            </a:lvl2pPr>
            <a:lvl3pPr lvl="2" algn="r" rtl="0">
              <a:spcBef>
                <a:spcPts val="0"/>
              </a:spcBef>
              <a:spcAft>
                <a:spcPts val="0"/>
              </a:spcAft>
              <a:buSzPts val="1100"/>
              <a:buFont typeface="Cutive Mono"/>
              <a:buNone/>
              <a:defRPr sz="1100" b="1">
                <a:latin typeface="Cutive Mono"/>
                <a:ea typeface="Cutive Mono"/>
                <a:cs typeface="Cutive Mono"/>
                <a:sym typeface="Cutive Mono"/>
              </a:defRPr>
            </a:lvl3pPr>
            <a:lvl4pPr lvl="3" algn="r" rtl="0">
              <a:spcBef>
                <a:spcPts val="0"/>
              </a:spcBef>
              <a:spcAft>
                <a:spcPts val="0"/>
              </a:spcAft>
              <a:buSzPts val="1100"/>
              <a:buFont typeface="Cutive Mono"/>
              <a:buNone/>
              <a:defRPr sz="1100" b="1">
                <a:latin typeface="Cutive Mono"/>
                <a:ea typeface="Cutive Mono"/>
                <a:cs typeface="Cutive Mono"/>
                <a:sym typeface="Cutive Mono"/>
              </a:defRPr>
            </a:lvl4pPr>
            <a:lvl5pPr lvl="4" algn="r" rtl="0">
              <a:spcBef>
                <a:spcPts val="0"/>
              </a:spcBef>
              <a:spcAft>
                <a:spcPts val="0"/>
              </a:spcAft>
              <a:buSzPts val="1100"/>
              <a:buFont typeface="Cutive Mono"/>
              <a:buNone/>
              <a:defRPr sz="1100" b="1">
                <a:latin typeface="Cutive Mono"/>
                <a:ea typeface="Cutive Mono"/>
                <a:cs typeface="Cutive Mono"/>
                <a:sym typeface="Cutive Mono"/>
              </a:defRPr>
            </a:lvl5pPr>
            <a:lvl6pPr lvl="5" algn="r" rtl="0">
              <a:spcBef>
                <a:spcPts val="0"/>
              </a:spcBef>
              <a:spcAft>
                <a:spcPts val="0"/>
              </a:spcAft>
              <a:buSzPts val="1100"/>
              <a:buFont typeface="Cutive Mono"/>
              <a:buNone/>
              <a:defRPr sz="1100" b="1">
                <a:latin typeface="Cutive Mono"/>
                <a:ea typeface="Cutive Mono"/>
                <a:cs typeface="Cutive Mono"/>
                <a:sym typeface="Cutive Mono"/>
              </a:defRPr>
            </a:lvl6pPr>
            <a:lvl7pPr lvl="6" algn="r" rtl="0">
              <a:spcBef>
                <a:spcPts val="0"/>
              </a:spcBef>
              <a:spcAft>
                <a:spcPts val="0"/>
              </a:spcAft>
              <a:buSzPts val="1100"/>
              <a:buFont typeface="Cutive Mono"/>
              <a:buNone/>
              <a:defRPr sz="1100" b="1">
                <a:latin typeface="Cutive Mono"/>
                <a:ea typeface="Cutive Mono"/>
                <a:cs typeface="Cutive Mono"/>
                <a:sym typeface="Cutive Mono"/>
              </a:defRPr>
            </a:lvl7pPr>
            <a:lvl8pPr lvl="7" algn="r" rtl="0">
              <a:spcBef>
                <a:spcPts val="0"/>
              </a:spcBef>
              <a:spcAft>
                <a:spcPts val="0"/>
              </a:spcAft>
              <a:buSzPts val="1100"/>
              <a:buFont typeface="Cutive Mono"/>
              <a:buNone/>
              <a:defRPr sz="1100" b="1">
                <a:latin typeface="Cutive Mono"/>
                <a:ea typeface="Cutive Mono"/>
                <a:cs typeface="Cutive Mono"/>
                <a:sym typeface="Cutive Mono"/>
              </a:defRPr>
            </a:lvl8pPr>
            <a:lvl9pPr lvl="8" algn="r" rtl="0">
              <a:spcBef>
                <a:spcPts val="0"/>
              </a:spcBef>
              <a:spcAft>
                <a:spcPts val="0"/>
              </a:spcAft>
              <a:buSzPts val="1100"/>
              <a:buFont typeface="Cutive Mono"/>
              <a:buNone/>
              <a:defRPr sz="1100" b="1">
                <a:latin typeface="Cutive Mono"/>
                <a:ea typeface="Cutive Mono"/>
                <a:cs typeface="Cutive Mono"/>
                <a:sym typeface="Cutive Mono"/>
              </a:defRPr>
            </a:lvl9pPr>
          </a:lstStyle>
          <a:p>
            <a:endParaRPr/>
          </a:p>
        </p:txBody>
      </p:sp>
    </p:spTree>
  </p:cSld>
  <p:clrMapOvr>
    <a:masterClrMapping/>
  </p:clrMapOvr>
  <p:extLst>
    <p:ext uri="{DCECCB84-F9BA-43D5-87BE-67443E8EF086}">
      <p15:sldGuideLst xmlns:p15="http://schemas.microsoft.com/office/powerpoint/2012/main">
        <p15:guide id="1" orient="horz" pos="1754">
          <p15:clr>
            <a:srgbClr val="FA7B17"/>
          </p15:clr>
        </p15:guide>
        <p15:guide id="2" pos="458">
          <p15:clr>
            <a:srgbClr val="FA7B17"/>
          </p15:clr>
        </p15:guide>
        <p15:guide id="3" orient="horz" pos="2727">
          <p15:clr>
            <a:srgbClr val="FA7B17"/>
          </p15:clr>
        </p15:guide>
        <p15:guide id="4" orient="horz" pos="624">
          <p15:clr>
            <a:srgbClr val="FA7B17"/>
          </p15:clr>
        </p15:guide>
        <p15:guide id="5" orient="horz" pos="737">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p:cSld name="CUSTOM_2_2_1_2_1">
    <p:bg>
      <p:bgPr>
        <a:solidFill>
          <a:srgbClr val="F3F3F3"/>
        </a:solidFill>
        <a:effectLst/>
      </p:bgPr>
    </p:bg>
    <p:spTree>
      <p:nvGrpSpPr>
        <p:cNvPr id="1" name="Shape 72"/>
        <p:cNvGrpSpPr/>
        <p:nvPr/>
      </p:nvGrpSpPr>
      <p:grpSpPr>
        <a:xfrm>
          <a:off x="0" y="0"/>
          <a:ext cx="0" cy="0"/>
          <a:chOff x="0" y="0"/>
          <a:chExt cx="0" cy="0"/>
        </a:xfrm>
      </p:grpSpPr>
      <p:cxnSp>
        <p:nvCxnSpPr>
          <p:cNvPr id="73" name="Google Shape;73;p10"/>
          <p:cNvCxnSpPr/>
          <p:nvPr/>
        </p:nvCxnSpPr>
        <p:spPr>
          <a:xfrm>
            <a:off x="-82400" y="1165275"/>
            <a:ext cx="3480900" cy="0"/>
          </a:xfrm>
          <a:prstGeom prst="straightConnector1">
            <a:avLst/>
          </a:prstGeom>
          <a:noFill/>
          <a:ln w="19050" cap="flat" cmpd="sng">
            <a:solidFill>
              <a:srgbClr val="434343"/>
            </a:solidFill>
            <a:prstDash val="solid"/>
            <a:round/>
            <a:headEnd type="none" w="med" len="med"/>
            <a:tailEnd type="none" w="med" len="med"/>
          </a:ln>
        </p:spPr>
      </p:cxnSp>
      <p:sp>
        <p:nvSpPr>
          <p:cNvPr id="74" name="Google Shape;74;p10"/>
          <p:cNvSpPr txBox="1">
            <a:spLocks noGrp="1"/>
          </p:cNvSpPr>
          <p:nvPr>
            <p:ph type="ctrTitle"/>
          </p:nvPr>
        </p:nvSpPr>
        <p:spPr>
          <a:xfrm>
            <a:off x="625349" y="762825"/>
            <a:ext cx="5782800" cy="2655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Font typeface="Cutive Mono"/>
              <a:buNone/>
              <a:defRPr sz="1100">
                <a:latin typeface="Cutive Mono"/>
                <a:ea typeface="Cutive Mono"/>
                <a:cs typeface="Cutive Mono"/>
                <a:sym typeface="Cutive Mono"/>
              </a:defRPr>
            </a:lvl1pPr>
            <a:lvl2pPr lvl="1" algn="r" rtl="0">
              <a:spcBef>
                <a:spcPts val="0"/>
              </a:spcBef>
              <a:spcAft>
                <a:spcPts val="0"/>
              </a:spcAft>
              <a:buSzPts val="1100"/>
              <a:buFont typeface="Cutive Mono"/>
              <a:buNone/>
              <a:defRPr sz="1100" b="1">
                <a:latin typeface="Cutive Mono"/>
                <a:ea typeface="Cutive Mono"/>
                <a:cs typeface="Cutive Mono"/>
                <a:sym typeface="Cutive Mono"/>
              </a:defRPr>
            </a:lvl2pPr>
            <a:lvl3pPr lvl="2" algn="r" rtl="0">
              <a:spcBef>
                <a:spcPts val="0"/>
              </a:spcBef>
              <a:spcAft>
                <a:spcPts val="0"/>
              </a:spcAft>
              <a:buSzPts val="1100"/>
              <a:buFont typeface="Cutive Mono"/>
              <a:buNone/>
              <a:defRPr sz="1100" b="1">
                <a:latin typeface="Cutive Mono"/>
                <a:ea typeface="Cutive Mono"/>
                <a:cs typeface="Cutive Mono"/>
                <a:sym typeface="Cutive Mono"/>
              </a:defRPr>
            </a:lvl3pPr>
            <a:lvl4pPr lvl="3" algn="r" rtl="0">
              <a:spcBef>
                <a:spcPts val="0"/>
              </a:spcBef>
              <a:spcAft>
                <a:spcPts val="0"/>
              </a:spcAft>
              <a:buSzPts val="1100"/>
              <a:buFont typeface="Cutive Mono"/>
              <a:buNone/>
              <a:defRPr sz="1100" b="1">
                <a:latin typeface="Cutive Mono"/>
                <a:ea typeface="Cutive Mono"/>
                <a:cs typeface="Cutive Mono"/>
                <a:sym typeface="Cutive Mono"/>
              </a:defRPr>
            </a:lvl4pPr>
            <a:lvl5pPr lvl="4" algn="r" rtl="0">
              <a:spcBef>
                <a:spcPts val="0"/>
              </a:spcBef>
              <a:spcAft>
                <a:spcPts val="0"/>
              </a:spcAft>
              <a:buSzPts val="1100"/>
              <a:buFont typeface="Cutive Mono"/>
              <a:buNone/>
              <a:defRPr sz="1100" b="1">
                <a:latin typeface="Cutive Mono"/>
                <a:ea typeface="Cutive Mono"/>
                <a:cs typeface="Cutive Mono"/>
                <a:sym typeface="Cutive Mono"/>
              </a:defRPr>
            </a:lvl5pPr>
            <a:lvl6pPr lvl="5" algn="r" rtl="0">
              <a:spcBef>
                <a:spcPts val="0"/>
              </a:spcBef>
              <a:spcAft>
                <a:spcPts val="0"/>
              </a:spcAft>
              <a:buSzPts val="1100"/>
              <a:buFont typeface="Cutive Mono"/>
              <a:buNone/>
              <a:defRPr sz="1100" b="1">
                <a:latin typeface="Cutive Mono"/>
                <a:ea typeface="Cutive Mono"/>
                <a:cs typeface="Cutive Mono"/>
                <a:sym typeface="Cutive Mono"/>
              </a:defRPr>
            </a:lvl6pPr>
            <a:lvl7pPr lvl="6" algn="r" rtl="0">
              <a:spcBef>
                <a:spcPts val="0"/>
              </a:spcBef>
              <a:spcAft>
                <a:spcPts val="0"/>
              </a:spcAft>
              <a:buSzPts val="1100"/>
              <a:buFont typeface="Cutive Mono"/>
              <a:buNone/>
              <a:defRPr sz="1100" b="1">
                <a:latin typeface="Cutive Mono"/>
                <a:ea typeface="Cutive Mono"/>
                <a:cs typeface="Cutive Mono"/>
                <a:sym typeface="Cutive Mono"/>
              </a:defRPr>
            </a:lvl7pPr>
            <a:lvl8pPr lvl="7" algn="r" rtl="0">
              <a:spcBef>
                <a:spcPts val="0"/>
              </a:spcBef>
              <a:spcAft>
                <a:spcPts val="0"/>
              </a:spcAft>
              <a:buSzPts val="1100"/>
              <a:buFont typeface="Cutive Mono"/>
              <a:buNone/>
              <a:defRPr sz="1100" b="1">
                <a:latin typeface="Cutive Mono"/>
                <a:ea typeface="Cutive Mono"/>
                <a:cs typeface="Cutive Mono"/>
                <a:sym typeface="Cutive Mono"/>
              </a:defRPr>
            </a:lvl8pPr>
            <a:lvl9pPr lvl="8" algn="r" rtl="0">
              <a:spcBef>
                <a:spcPts val="0"/>
              </a:spcBef>
              <a:spcAft>
                <a:spcPts val="0"/>
              </a:spcAft>
              <a:buSzPts val="1100"/>
              <a:buFont typeface="Cutive Mono"/>
              <a:buNone/>
              <a:defRPr sz="1100" b="1">
                <a:latin typeface="Cutive Mono"/>
                <a:ea typeface="Cutive Mono"/>
                <a:cs typeface="Cutive Mono"/>
                <a:sym typeface="Cutive Mono"/>
              </a:defRPr>
            </a:lvl9pPr>
          </a:lstStyle>
          <a:p>
            <a:endParaRPr/>
          </a:p>
        </p:txBody>
      </p:sp>
      <p:sp>
        <p:nvSpPr>
          <p:cNvPr id="75" name="Google Shape;75;p10"/>
          <p:cNvSpPr txBox="1">
            <a:spLocks noGrp="1"/>
          </p:cNvSpPr>
          <p:nvPr>
            <p:ph type="subTitle" idx="1"/>
          </p:nvPr>
        </p:nvSpPr>
        <p:spPr>
          <a:xfrm>
            <a:off x="1671200" y="2309850"/>
            <a:ext cx="2457000" cy="26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Font typeface="Reem Kufi"/>
              <a:buNone/>
              <a:defRPr sz="1200">
                <a:latin typeface="Reem Kufi"/>
                <a:ea typeface="Reem Kufi"/>
                <a:cs typeface="Reem Kufi"/>
                <a:sym typeface="Reem Kufi"/>
              </a:defRPr>
            </a:lvl1pPr>
            <a:lvl2pPr lvl="1" algn="ctr" rtl="0">
              <a:lnSpc>
                <a:spcPct val="100000"/>
              </a:lnSpc>
              <a:spcBef>
                <a:spcPts val="0"/>
              </a:spcBef>
              <a:spcAft>
                <a:spcPts val="0"/>
              </a:spcAft>
              <a:buSzPts val="1200"/>
              <a:buFont typeface="Reem Kufi"/>
              <a:buNone/>
              <a:defRPr sz="1200">
                <a:latin typeface="Reem Kufi"/>
                <a:ea typeface="Reem Kufi"/>
                <a:cs typeface="Reem Kufi"/>
                <a:sym typeface="Reem Kufi"/>
              </a:defRPr>
            </a:lvl2pPr>
            <a:lvl3pPr lvl="2" algn="ctr" rtl="0">
              <a:lnSpc>
                <a:spcPct val="100000"/>
              </a:lnSpc>
              <a:spcBef>
                <a:spcPts val="0"/>
              </a:spcBef>
              <a:spcAft>
                <a:spcPts val="0"/>
              </a:spcAft>
              <a:buSzPts val="1200"/>
              <a:buFont typeface="Reem Kufi"/>
              <a:buNone/>
              <a:defRPr sz="1200">
                <a:latin typeface="Reem Kufi"/>
                <a:ea typeface="Reem Kufi"/>
                <a:cs typeface="Reem Kufi"/>
                <a:sym typeface="Reem Kufi"/>
              </a:defRPr>
            </a:lvl3pPr>
            <a:lvl4pPr lvl="3" algn="ctr" rtl="0">
              <a:lnSpc>
                <a:spcPct val="100000"/>
              </a:lnSpc>
              <a:spcBef>
                <a:spcPts val="0"/>
              </a:spcBef>
              <a:spcAft>
                <a:spcPts val="0"/>
              </a:spcAft>
              <a:buSzPts val="1200"/>
              <a:buFont typeface="Reem Kufi"/>
              <a:buNone/>
              <a:defRPr sz="1200">
                <a:latin typeface="Reem Kufi"/>
                <a:ea typeface="Reem Kufi"/>
                <a:cs typeface="Reem Kufi"/>
                <a:sym typeface="Reem Kufi"/>
              </a:defRPr>
            </a:lvl4pPr>
            <a:lvl5pPr lvl="4" algn="ctr" rtl="0">
              <a:lnSpc>
                <a:spcPct val="100000"/>
              </a:lnSpc>
              <a:spcBef>
                <a:spcPts val="0"/>
              </a:spcBef>
              <a:spcAft>
                <a:spcPts val="0"/>
              </a:spcAft>
              <a:buSzPts val="1200"/>
              <a:buFont typeface="Reem Kufi"/>
              <a:buNone/>
              <a:defRPr sz="1200">
                <a:latin typeface="Reem Kufi"/>
                <a:ea typeface="Reem Kufi"/>
                <a:cs typeface="Reem Kufi"/>
                <a:sym typeface="Reem Kufi"/>
              </a:defRPr>
            </a:lvl5pPr>
            <a:lvl6pPr lvl="5" algn="ctr" rtl="0">
              <a:lnSpc>
                <a:spcPct val="100000"/>
              </a:lnSpc>
              <a:spcBef>
                <a:spcPts val="0"/>
              </a:spcBef>
              <a:spcAft>
                <a:spcPts val="0"/>
              </a:spcAft>
              <a:buSzPts val="1200"/>
              <a:buFont typeface="Reem Kufi"/>
              <a:buNone/>
              <a:defRPr sz="1200">
                <a:latin typeface="Reem Kufi"/>
                <a:ea typeface="Reem Kufi"/>
                <a:cs typeface="Reem Kufi"/>
                <a:sym typeface="Reem Kufi"/>
              </a:defRPr>
            </a:lvl6pPr>
            <a:lvl7pPr lvl="6" algn="ctr" rtl="0">
              <a:lnSpc>
                <a:spcPct val="100000"/>
              </a:lnSpc>
              <a:spcBef>
                <a:spcPts val="0"/>
              </a:spcBef>
              <a:spcAft>
                <a:spcPts val="0"/>
              </a:spcAft>
              <a:buSzPts val="1200"/>
              <a:buFont typeface="Reem Kufi"/>
              <a:buNone/>
              <a:defRPr sz="1200">
                <a:latin typeface="Reem Kufi"/>
                <a:ea typeface="Reem Kufi"/>
                <a:cs typeface="Reem Kufi"/>
                <a:sym typeface="Reem Kufi"/>
              </a:defRPr>
            </a:lvl7pPr>
            <a:lvl8pPr lvl="7" algn="ctr" rtl="0">
              <a:lnSpc>
                <a:spcPct val="100000"/>
              </a:lnSpc>
              <a:spcBef>
                <a:spcPts val="0"/>
              </a:spcBef>
              <a:spcAft>
                <a:spcPts val="0"/>
              </a:spcAft>
              <a:buSzPts val="1200"/>
              <a:buFont typeface="Reem Kufi"/>
              <a:buNone/>
              <a:defRPr sz="1200">
                <a:latin typeface="Reem Kufi"/>
                <a:ea typeface="Reem Kufi"/>
                <a:cs typeface="Reem Kufi"/>
                <a:sym typeface="Reem Kufi"/>
              </a:defRPr>
            </a:lvl8pPr>
            <a:lvl9pPr lvl="8" algn="ctr" rtl="0">
              <a:lnSpc>
                <a:spcPct val="100000"/>
              </a:lnSpc>
              <a:spcBef>
                <a:spcPts val="0"/>
              </a:spcBef>
              <a:spcAft>
                <a:spcPts val="0"/>
              </a:spcAft>
              <a:buSzPts val="1200"/>
              <a:buFont typeface="Reem Kufi"/>
              <a:buNone/>
              <a:defRPr sz="1200">
                <a:latin typeface="Reem Kufi"/>
                <a:ea typeface="Reem Kufi"/>
                <a:cs typeface="Reem Kufi"/>
                <a:sym typeface="Reem Kufi"/>
              </a:defRPr>
            </a:lvl9pPr>
          </a:lstStyle>
          <a:p>
            <a:endParaRPr/>
          </a:p>
        </p:txBody>
      </p:sp>
      <p:sp>
        <p:nvSpPr>
          <p:cNvPr id="76" name="Google Shape;76;p10"/>
          <p:cNvSpPr txBox="1">
            <a:spLocks noGrp="1"/>
          </p:cNvSpPr>
          <p:nvPr>
            <p:ph type="subTitle" idx="2"/>
          </p:nvPr>
        </p:nvSpPr>
        <p:spPr>
          <a:xfrm>
            <a:off x="1671125" y="2425950"/>
            <a:ext cx="24570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77" name="Google Shape;77;p10"/>
          <p:cNvSpPr txBox="1">
            <a:spLocks noGrp="1"/>
          </p:cNvSpPr>
          <p:nvPr>
            <p:ph type="subTitle" idx="3"/>
          </p:nvPr>
        </p:nvSpPr>
        <p:spPr>
          <a:xfrm>
            <a:off x="1671200" y="3973425"/>
            <a:ext cx="2457000" cy="26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Font typeface="Reem Kufi"/>
              <a:buNone/>
              <a:defRPr sz="1200">
                <a:latin typeface="Reem Kufi"/>
                <a:ea typeface="Reem Kufi"/>
                <a:cs typeface="Reem Kufi"/>
                <a:sym typeface="Reem Kufi"/>
              </a:defRPr>
            </a:lvl1pPr>
            <a:lvl2pPr lvl="1" algn="ctr" rtl="0">
              <a:lnSpc>
                <a:spcPct val="100000"/>
              </a:lnSpc>
              <a:spcBef>
                <a:spcPts val="0"/>
              </a:spcBef>
              <a:spcAft>
                <a:spcPts val="0"/>
              </a:spcAft>
              <a:buSzPts val="1200"/>
              <a:buFont typeface="Reem Kufi"/>
              <a:buNone/>
              <a:defRPr sz="1200">
                <a:latin typeface="Reem Kufi"/>
                <a:ea typeface="Reem Kufi"/>
                <a:cs typeface="Reem Kufi"/>
                <a:sym typeface="Reem Kufi"/>
              </a:defRPr>
            </a:lvl2pPr>
            <a:lvl3pPr lvl="2" algn="ctr" rtl="0">
              <a:lnSpc>
                <a:spcPct val="100000"/>
              </a:lnSpc>
              <a:spcBef>
                <a:spcPts val="0"/>
              </a:spcBef>
              <a:spcAft>
                <a:spcPts val="0"/>
              </a:spcAft>
              <a:buSzPts val="1200"/>
              <a:buFont typeface="Reem Kufi"/>
              <a:buNone/>
              <a:defRPr sz="1200">
                <a:latin typeface="Reem Kufi"/>
                <a:ea typeface="Reem Kufi"/>
                <a:cs typeface="Reem Kufi"/>
                <a:sym typeface="Reem Kufi"/>
              </a:defRPr>
            </a:lvl3pPr>
            <a:lvl4pPr lvl="3" algn="ctr" rtl="0">
              <a:lnSpc>
                <a:spcPct val="100000"/>
              </a:lnSpc>
              <a:spcBef>
                <a:spcPts val="0"/>
              </a:spcBef>
              <a:spcAft>
                <a:spcPts val="0"/>
              </a:spcAft>
              <a:buSzPts val="1200"/>
              <a:buFont typeface="Reem Kufi"/>
              <a:buNone/>
              <a:defRPr sz="1200">
                <a:latin typeface="Reem Kufi"/>
                <a:ea typeface="Reem Kufi"/>
                <a:cs typeface="Reem Kufi"/>
                <a:sym typeface="Reem Kufi"/>
              </a:defRPr>
            </a:lvl4pPr>
            <a:lvl5pPr lvl="4" algn="ctr" rtl="0">
              <a:lnSpc>
                <a:spcPct val="100000"/>
              </a:lnSpc>
              <a:spcBef>
                <a:spcPts val="0"/>
              </a:spcBef>
              <a:spcAft>
                <a:spcPts val="0"/>
              </a:spcAft>
              <a:buSzPts val="1200"/>
              <a:buFont typeface="Reem Kufi"/>
              <a:buNone/>
              <a:defRPr sz="1200">
                <a:latin typeface="Reem Kufi"/>
                <a:ea typeface="Reem Kufi"/>
                <a:cs typeface="Reem Kufi"/>
                <a:sym typeface="Reem Kufi"/>
              </a:defRPr>
            </a:lvl5pPr>
            <a:lvl6pPr lvl="5" algn="ctr" rtl="0">
              <a:lnSpc>
                <a:spcPct val="100000"/>
              </a:lnSpc>
              <a:spcBef>
                <a:spcPts val="0"/>
              </a:spcBef>
              <a:spcAft>
                <a:spcPts val="0"/>
              </a:spcAft>
              <a:buSzPts val="1200"/>
              <a:buFont typeface="Reem Kufi"/>
              <a:buNone/>
              <a:defRPr sz="1200">
                <a:latin typeface="Reem Kufi"/>
                <a:ea typeface="Reem Kufi"/>
                <a:cs typeface="Reem Kufi"/>
                <a:sym typeface="Reem Kufi"/>
              </a:defRPr>
            </a:lvl6pPr>
            <a:lvl7pPr lvl="6" algn="ctr" rtl="0">
              <a:lnSpc>
                <a:spcPct val="100000"/>
              </a:lnSpc>
              <a:spcBef>
                <a:spcPts val="0"/>
              </a:spcBef>
              <a:spcAft>
                <a:spcPts val="0"/>
              </a:spcAft>
              <a:buSzPts val="1200"/>
              <a:buFont typeface="Reem Kufi"/>
              <a:buNone/>
              <a:defRPr sz="1200">
                <a:latin typeface="Reem Kufi"/>
                <a:ea typeface="Reem Kufi"/>
                <a:cs typeface="Reem Kufi"/>
                <a:sym typeface="Reem Kufi"/>
              </a:defRPr>
            </a:lvl7pPr>
            <a:lvl8pPr lvl="7" algn="ctr" rtl="0">
              <a:lnSpc>
                <a:spcPct val="100000"/>
              </a:lnSpc>
              <a:spcBef>
                <a:spcPts val="0"/>
              </a:spcBef>
              <a:spcAft>
                <a:spcPts val="0"/>
              </a:spcAft>
              <a:buSzPts val="1200"/>
              <a:buFont typeface="Reem Kufi"/>
              <a:buNone/>
              <a:defRPr sz="1200">
                <a:latin typeface="Reem Kufi"/>
                <a:ea typeface="Reem Kufi"/>
                <a:cs typeface="Reem Kufi"/>
                <a:sym typeface="Reem Kufi"/>
              </a:defRPr>
            </a:lvl8pPr>
            <a:lvl9pPr lvl="8" algn="ctr" rtl="0">
              <a:lnSpc>
                <a:spcPct val="100000"/>
              </a:lnSpc>
              <a:spcBef>
                <a:spcPts val="0"/>
              </a:spcBef>
              <a:spcAft>
                <a:spcPts val="0"/>
              </a:spcAft>
              <a:buSzPts val="1200"/>
              <a:buFont typeface="Reem Kufi"/>
              <a:buNone/>
              <a:defRPr sz="1200">
                <a:latin typeface="Reem Kufi"/>
                <a:ea typeface="Reem Kufi"/>
                <a:cs typeface="Reem Kufi"/>
                <a:sym typeface="Reem Kufi"/>
              </a:defRPr>
            </a:lvl9pPr>
          </a:lstStyle>
          <a:p>
            <a:endParaRPr/>
          </a:p>
        </p:txBody>
      </p:sp>
      <p:sp>
        <p:nvSpPr>
          <p:cNvPr id="78" name="Google Shape;78;p10"/>
          <p:cNvSpPr txBox="1">
            <a:spLocks noGrp="1"/>
          </p:cNvSpPr>
          <p:nvPr>
            <p:ph type="subTitle" idx="4"/>
          </p:nvPr>
        </p:nvSpPr>
        <p:spPr>
          <a:xfrm>
            <a:off x="1671125" y="4089525"/>
            <a:ext cx="24570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79" name="Google Shape;79;p10"/>
          <p:cNvSpPr txBox="1">
            <a:spLocks noGrp="1"/>
          </p:cNvSpPr>
          <p:nvPr>
            <p:ph type="subTitle" idx="5"/>
          </p:nvPr>
        </p:nvSpPr>
        <p:spPr>
          <a:xfrm>
            <a:off x="5015875" y="2309850"/>
            <a:ext cx="2457000" cy="26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Font typeface="Reem Kufi"/>
              <a:buNone/>
              <a:defRPr sz="1200">
                <a:latin typeface="Reem Kufi"/>
                <a:ea typeface="Reem Kufi"/>
                <a:cs typeface="Reem Kufi"/>
                <a:sym typeface="Reem Kufi"/>
              </a:defRPr>
            </a:lvl1pPr>
            <a:lvl2pPr lvl="1" algn="ctr" rtl="0">
              <a:lnSpc>
                <a:spcPct val="100000"/>
              </a:lnSpc>
              <a:spcBef>
                <a:spcPts val="0"/>
              </a:spcBef>
              <a:spcAft>
                <a:spcPts val="0"/>
              </a:spcAft>
              <a:buSzPts val="1200"/>
              <a:buFont typeface="Reem Kufi"/>
              <a:buNone/>
              <a:defRPr sz="1200">
                <a:latin typeface="Reem Kufi"/>
                <a:ea typeface="Reem Kufi"/>
                <a:cs typeface="Reem Kufi"/>
                <a:sym typeface="Reem Kufi"/>
              </a:defRPr>
            </a:lvl2pPr>
            <a:lvl3pPr lvl="2" algn="ctr" rtl="0">
              <a:lnSpc>
                <a:spcPct val="100000"/>
              </a:lnSpc>
              <a:spcBef>
                <a:spcPts val="0"/>
              </a:spcBef>
              <a:spcAft>
                <a:spcPts val="0"/>
              </a:spcAft>
              <a:buSzPts val="1200"/>
              <a:buFont typeface="Reem Kufi"/>
              <a:buNone/>
              <a:defRPr sz="1200">
                <a:latin typeface="Reem Kufi"/>
                <a:ea typeface="Reem Kufi"/>
                <a:cs typeface="Reem Kufi"/>
                <a:sym typeface="Reem Kufi"/>
              </a:defRPr>
            </a:lvl3pPr>
            <a:lvl4pPr lvl="3" algn="ctr" rtl="0">
              <a:lnSpc>
                <a:spcPct val="100000"/>
              </a:lnSpc>
              <a:spcBef>
                <a:spcPts val="0"/>
              </a:spcBef>
              <a:spcAft>
                <a:spcPts val="0"/>
              </a:spcAft>
              <a:buSzPts val="1200"/>
              <a:buFont typeface="Reem Kufi"/>
              <a:buNone/>
              <a:defRPr sz="1200">
                <a:latin typeface="Reem Kufi"/>
                <a:ea typeface="Reem Kufi"/>
                <a:cs typeface="Reem Kufi"/>
                <a:sym typeface="Reem Kufi"/>
              </a:defRPr>
            </a:lvl4pPr>
            <a:lvl5pPr lvl="4" algn="ctr" rtl="0">
              <a:lnSpc>
                <a:spcPct val="100000"/>
              </a:lnSpc>
              <a:spcBef>
                <a:spcPts val="0"/>
              </a:spcBef>
              <a:spcAft>
                <a:spcPts val="0"/>
              </a:spcAft>
              <a:buSzPts val="1200"/>
              <a:buFont typeface="Reem Kufi"/>
              <a:buNone/>
              <a:defRPr sz="1200">
                <a:latin typeface="Reem Kufi"/>
                <a:ea typeface="Reem Kufi"/>
                <a:cs typeface="Reem Kufi"/>
                <a:sym typeface="Reem Kufi"/>
              </a:defRPr>
            </a:lvl5pPr>
            <a:lvl6pPr lvl="5" algn="ctr" rtl="0">
              <a:lnSpc>
                <a:spcPct val="100000"/>
              </a:lnSpc>
              <a:spcBef>
                <a:spcPts val="0"/>
              </a:spcBef>
              <a:spcAft>
                <a:spcPts val="0"/>
              </a:spcAft>
              <a:buSzPts val="1200"/>
              <a:buFont typeface="Reem Kufi"/>
              <a:buNone/>
              <a:defRPr sz="1200">
                <a:latin typeface="Reem Kufi"/>
                <a:ea typeface="Reem Kufi"/>
                <a:cs typeface="Reem Kufi"/>
                <a:sym typeface="Reem Kufi"/>
              </a:defRPr>
            </a:lvl6pPr>
            <a:lvl7pPr lvl="6" algn="ctr" rtl="0">
              <a:lnSpc>
                <a:spcPct val="100000"/>
              </a:lnSpc>
              <a:spcBef>
                <a:spcPts val="0"/>
              </a:spcBef>
              <a:spcAft>
                <a:spcPts val="0"/>
              </a:spcAft>
              <a:buSzPts val="1200"/>
              <a:buFont typeface="Reem Kufi"/>
              <a:buNone/>
              <a:defRPr sz="1200">
                <a:latin typeface="Reem Kufi"/>
                <a:ea typeface="Reem Kufi"/>
                <a:cs typeface="Reem Kufi"/>
                <a:sym typeface="Reem Kufi"/>
              </a:defRPr>
            </a:lvl7pPr>
            <a:lvl8pPr lvl="7" algn="ctr" rtl="0">
              <a:lnSpc>
                <a:spcPct val="100000"/>
              </a:lnSpc>
              <a:spcBef>
                <a:spcPts val="0"/>
              </a:spcBef>
              <a:spcAft>
                <a:spcPts val="0"/>
              </a:spcAft>
              <a:buSzPts val="1200"/>
              <a:buFont typeface="Reem Kufi"/>
              <a:buNone/>
              <a:defRPr sz="1200">
                <a:latin typeface="Reem Kufi"/>
                <a:ea typeface="Reem Kufi"/>
                <a:cs typeface="Reem Kufi"/>
                <a:sym typeface="Reem Kufi"/>
              </a:defRPr>
            </a:lvl8pPr>
            <a:lvl9pPr lvl="8" algn="ctr" rtl="0">
              <a:lnSpc>
                <a:spcPct val="100000"/>
              </a:lnSpc>
              <a:spcBef>
                <a:spcPts val="0"/>
              </a:spcBef>
              <a:spcAft>
                <a:spcPts val="0"/>
              </a:spcAft>
              <a:buSzPts val="1200"/>
              <a:buFont typeface="Reem Kufi"/>
              <a:buNone/>
              <a:defRPr sz="1200">
                <a:latin typeface="Reem Kufi"/>
                <a:ea typeface="Reem Kufi"/>
                <a:cs typeface="Reem Kufi"/>
                <a:sym typeface="Reem Kufi"/>
              </a:defRPr>
            </a:lvl9pPr>
          </a:lstStyle>
          <a:p>
            <a:endParaRPr/>
          </a:p>
        </p:txBody>
      </p:sp>
      <p:sp>
        <p:nvSpPr>
          <p:cNvPr id="80" name="Google Shape;80;p10"/>
          <p:cNvSpPr txBox="1">
            <a:spLocks noGrp="1"/>
          </p:cNvSpPr>
          <p:nvPr>
            <p:ph type="subTitle" idx="6"/>
          </p:nvPr>
        </p:nvSpPr>
        <p:spPr>
          <a:xfrm>
            <a:off x="5015800" y="2425950"/>
            <a:ext cx="24570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81" name="Google Shape;81;p10"/>
          <p:cNvSpPr txBox="1">
            <a:spLocks noGrp="1"/>
          </p:cNvSpPr>
          <p:nvPr>
            <p:ph type="subTitle" idx="7"/>
          </p:nvPr>
        </p:nvSpPr>
        <p:spPr>
          <a:xfrm>
            <a:off x="5015875" y="3973425"/>
            <a:ext cx="2457000" cy="26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Font typeface="Reem Kufi"/>
              <a:buNone/>
              <a:defRPr sz="1200">
                <a:latin typeface="Reem Kufi"/>
                <a:ea typeface="Reem Kufi"/>
                <a:cs typeface="Reem Kufi"/>
                <a:sym typeface="Reem Kufi"/>
              </a:defRPr>
            </a:lvl1pPr>
            <a:lvl2pPr lvl="1" algn="ctr" rtl="0">
              <a:lnSpc>
                <a:spcPct val="100000"/>
              </a:lnSpc>
              <a:spcBef>
                <a:spcPts val="0"/>
              </a:spcBef>
              <a:spcAft>
                <a:spcPts val="0"/>
              </a:spcAft>
              <a:buSzPts val="1200"/>
              <a:buFont typeface="Reem Kufi"/>
              <a:buNone/>
              <a:defRPr sz="1200">
                <a:latin typeface="Reem Kufi"/>
                <a:ea typeface="Reem Kufi"/>
                <a:cs typeface="Reem Kufi"/>
                <a:sym typeface="Reem Kufi"/>
              </a:defRPr>
            </a:lvl2pPr>
            <a:lvl3pPr lvl="2" algn="ctr" rtl="0">
              <a:lnSpc>
                <a:spcPct val="100000"/>
              </a:lnSpc>
              <a:spcBef>
                <a:spcPts val="0"/>
              </a:spcBef>
              <a:spcAft>
                <a:spcPts val="0"/>
              </a:spcAft>
              <a:buSzPts val="1200"/>
              <a:buFont typeface="Reem Kufi"/>
              <a:buNone/>
              <a:defRPr sz="1200">
                <a:latin typeface="Reem Kufi"/>
                <a:ea typeface="Reem Kufi"/>
                <a:cs typeface="Reem Kufi"/>
                <a:sym typeface="Reem Kufi"/>
              </a:defRPr>
            </a:lvl3pPr>
            <a:lvl4pPr lvl="3" algn="ctr" rtl="0">
              <a:lnSpc>
                <a:spcPct val="100000"/>
              </a:lnSpc>
              <a:spcBef>
                <a:spcPts val="0"/>
              </a:spcBef>
              <a:spcAft>
                <a:spcPts val="0"/>
              </a:spcAft>
              <a:buSzPts val="1200"/>
              <a:buFont typeface="Reem Kufi"/>
              <a:buNone/>
              <a:defRPr sz="1200">
                <a:latin typeface="Reem Kufi"/>
                <a:ea typeface="Reem Kufi"/>
                <a:cs typeface="Reem Kufi"/>
                <a:sym typeface="Reem Kufi"/>
              </a:defRPr>
            </a:lvl4pPr>
            <a:lvl5pPr lvl="4" algn="ctr" rtl="0">
              <a:lnSpc>
                <a:spcPct val="100000"/>
              </a:lnSpc>
              <a:spcBef>
                <a:spcPts val="0"/>
              </a:spcBef>
              <a:spcAft>
                <a:spcPts val="0"/>
              </a:spcAft>
              <a:buSzPts val="1200"/>
              <a:buFont typeface="Reem Kufi"/>
              <a:buNone/>
              <a:defRPr sz="1200">
                <a:latin typeface="Reem Kufi"/>
                <a:ea typeface="Reem Kufi"/>
                <a:cs typeface="Reem Kufi"/>
                <a:sym typeface="Reem Kufi"/>
              </a:defRPr>
            </a:lvl5pPr>
            <a:lvl6pPr lvl="5" algn="ctr" rtl="0">
              <a:lnSpc>
                <a:spcPct val="100000"/>
              </a:lnSpc>
              <a:spcBef>
                <a:spcPts val="0"/>
              </a:spcBef>
              <a:spcAft>
                <a:spcPts val="0"/>
              </a:spcAft>
              <a:buSzPts val="1200"/>
              <a:buFont typeface="Reem Kufi"/>
              <a:buNone/>
              <a:defRPr sz="1200">
                <a:latin typeface="Reem Kufi"/>
                <a:ea typeface="Reem Kufi"/>
                <a:cs typeface="Reem Kufi"/>
                <a:sym typeface="Reem Kufi"/>
              </a:defRPr>
            </a:lvl6pPr>
            <a:lvl7pPr lvl="6" algn="ctr" rtl="0">
              <a:lnSpc>
                <a:spcPct val="100000"/>
              </a:lnSpc>
              <a:spcBef>
                <a:spcPts val="0"/>
              </a:spcBef>
              <a:spcAft>
                <a:spcPts val="0"/>
              </a:spcAft>
              <a:buSzPts val="1200"/>
              <a:buFont typeface="Reem Kufi"/>
              <a:buNone/>
              <a:defRPr sz="1200">
                <a:latin typeface="Reem Kufi"/>
                <a:ea typeface="Reem Kufi"/>
                <a:cs typeface="Reem Kufi"/>
                <a:sym typeface="Reem Kufi"/>
              </a:defRPr>
            </a:lvl7pPr>
            <a:lvl8pPr lvl="7" algn="ctr" rtl="0">
              <a:lnSpc>
                <a:spcPct val="100000"/>
              </a:lnSpc>
              <a:spcBef>
                <a:spcPts val="0"/>
              </a:spcBef>
              <a:spcAft>
                <a:spcPts val="0"/>
              </a:spcAft>
              <a:buSzPts val="1200"/>
              <a:buFont typeface="Reem Kufi"/>
              <a:buNone/>
              <a:defRPr sz="1200">
                <a:latin typeface="Reem Kufi"/>
                <a:ea typeface="Reem Kufi"/>
                <a:cs typeface="Reem Kufi"/>
                <a:sym typeface="Reem Kufi"/>
              </a:defRPr>
            </a:lvl8pPr>
            <a:lvl9pPr lvl="8" algn="ctr" rtl="0">
              <a:lnSpc>
                <a:spcPct val="100000"/>
              </a:lnSpc>
              <a:spcBef>
                <a:spcPts val="0"/>
              </a:spcBef>
              <a:spcAft>
                <a:spcPts val="0"/>
              </a:spcAft>
              <a:buSzPts val="1200"/>
              <a:buFont typeface="Reem Kufi"/>
              <a:buNone/>
              <a:defRPr sz="1200">
                <a:latin typeface="Reem Kufi"/>
                <a:ea typeface="Reem Kufi"/>
                <a:cs typeface="Reem Kufi"/>
                <a:sym typeface="Reem Kufi"/>
              </a:defRPr>
            </a:lvl9pPr>
          </a:lstStyle>
          <a:p>
            <a:endParaRPr/>
          </a:p>
        </p:txBody>
      </p:sp>
      <p:sp>
        <p:nvSpPr>
          <p:cNvPr id="82" name="Google Shape;82;p10"/>
          <p:cNvSpPr txBox="1">
            <a:spLocks noGrp="1"/>
          </p:cNvSpPr>
          <p:nvPr>
            <p:ph type="subTitle" idx="8"/>
          </p:nvPr>
        </p:nvSpPr>
        <p:spPr>
          <a:xfrm>
            <a:off x="5015800" y="4089525"/>
            <a:ext cx="24570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83" name="Google Shape;83;p10"/>
          <p:cNvSpPr txBox="1">
            <a:spLocks noGrp="1"/>
          </p:cNvSpPr>
          <p:nvPr>
            <p:ph type="title" idx="9" hasCustomPrompt="1"/>
          </p:nvPr>
        </p:nvSpPr>
        <p:spPr>
          <a:xfrm flipH="1">
            <a:off x="7233195" y="687840"/>
            <a:ext cx="1296600" cy="312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b="1"/>
            </a:lvl1pPr>
            <a:lvl2pPr lvl="1" algn="r" rtl="0">
              <a:spcBef>
                <a:spcPts val="0"/>
              </a:spcBef>
              <a:spcAft>
                <a:spcPts val="0"/>
              </a:spcAft>
              <a:buSzPts val="3000"/>
              <a:buNone/>
              <a:defRPr sz="3000" b="1"/>
            </a:lvl2pPr>
            <a:lvl3pPr lvl="2" algn="r" rtl="0">
              <a:spcBef>
                <a:spcPts val="0"/>
              </a:spcBef>
              <a:spcAft>
                <a:spcPts val="0"/>
              </a:spcAft>
              <a:buSzPts val="3000"/>
              <a:buNone/>
              <a:defRPr sz="3000" b="1"/>
            </a:lvl3pPr>
            <a:lvl4pPr lvl="3" algn="r" rtl="0">
              <a:spcBef>
                <a:spcPts val="0"/>
              </a:spcBef>
              <a:spcAft>
                <a:spcPts val="0"/>
              </a:spcAft>
              <a:buSzPts val="3000"/>
              <a:buNone/>
              <a:defRPr sz="3000" b="1"/>
            </a:lvl4pPr>
            <a:lvl5pPr lvl="4" algn="r" rtl="0">
              <a:spcBef>
                <a:spcPts val="0"/>
              </a:spcBef>
              <a:spcAft>
                <a:spcPts val="0"/>
              </a:spcAft>
              <a:buSzPts val="3000"/>
              <a:buNone/>
              <a:defRPr sz="3000" b="1"/>
            </a:lvl5pPr>
            <a:lvl6pPr lvl="5" algn="r" rtl="0">
              <a:spcBef>
                <a:spcPts val="0"/>
              </a:spcBef>
              <a:spcAft>
                <a:spcPts val="0"/>
              </a:spcAft>
              <a:buSzPts val="3000"/>
              <a:buNone/>
              <a:defRPr sz="3000" b="1"/>
            </a:lvl6pPr>
            <a:lvl7pPr lvl="6" algn="r" rtl="0">
              <a:spcBef>
                <a:spcPts val="0"/>
              </a:spcBef>
              <a:spcAft>
                <a:spcPts val="0"/>
              </a:spcAft>
              <a:buSzPts val="3000"/>
              <a:buNone/>
              <a:defRPr sz="3000" b="1"/>
            </a:lvl7pPr>
            <a:lvl8pPr lvl="7" algn="r" rtl="0">
              <a:spcBef>
                <a:spcPts val="0"/>
              </a:spcBef>
              <a:spcAft>
                <a:spcPts val="0"/>
              </a:spcAft>
              <a:buSzPts val="3000"/>
              <a:buNone/>
              <a:defRPr sz="3000" b="1"/>
            </a:lvl8pPr>
            <a:lvl9pPr lvl="8" algn="r" rtl="0">
              <a:spcBef>
                <a:spcPts val="0"/>
              </a:spcBef>
              <a:spcAft>
                <a:spcPts val="0"/>
              </a:spcAft>
              <a:buSzPts val="3000"/>
              <a:buNone/>
              <a:defRPr sz="3000" b="1"/>
            </a:lvl9pPr>
          </a:lstStyle>
          <a:p>
            <a:r>
              <a:t>xx%</a:t>
            </a:r>
          </a:p>
        </p:txBody>
      </p:sp>
    </p:spTree>
  </p:cSld>
  <p:clrMapOvr>
    <a:masterClrMapping/>
  </p:clrMapOvr>
  <p:extLst>
    <p:ext uri="{DCECCB84-F9BA-43D5-87BE-67443E8EF086}">
      <p15:sldGuideLst xmlns:p15="http://schemas.microsoft.com/office/powerpoint/2012/main">
        <p15:guide id="1" orient="horz" pos="624">
          <p15:clr>
            <a:srgbClr val="FA7B17"/>
          </p15:clr>
        </p15:guide>
        <p15:guide id="2" pos="3458">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
  <p:cSld name="CUSTOM_5_1">
    <p:spTree>
      <p:nvGrpSpPr>
        <p:cNvPr id="1" name="Shape 94"/>
        <p:cNvGrpSpPr/>
        <p:nvPr/>
      </p:nvGrpSpPr>
      <p:grpSpPr>
        <a:xfrm>
          <a:off x="0" y="0"/>
          <a:ext cx="0" cy="0"/>
          <a:chOff x="0" y="0"/>
          <a:chExt cx="0" cy="0"/>
        </a:xfrm>
      </p:grpSpPr>
      <p:sp>
        <p:nvSpPr>
          <p:cNvPr id="95" name="Google Shape;95;p14"/>
          <p:cNvSpPr txBox="1">
            <a:spLocks noGrp="1"/>
          </p:cNvSpPr>
          <p:nvPr>
            <p:ph type="ctrTitle"/>
          </p:nvPr>
        </p:nvSpPr>
        <p:spPr>
          <a:xfrm>
            <a:off x="2782949" y="2653975"/>
            <a:ext cx="56265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b="1"/>
            </a:lvl1pPr>
            <a:lvl2pPr lvl="1"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2pPr>
            <a:lvl3pPr lvl="2"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3pPr>
            <a:lvl4pPr lvl="3"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4pPr>
            <a:lvl5pPr lvl="4"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5pPr>
            <a:lvl6pPr lvl="5"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6pPr>
            <a:lvl7pPr lvl="6"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7pPr>
            <a:lvl8pPr lvl="7"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8pPr>
            <a:lvl9pPr lvl="8" algn="r" rtl="0">
              <a:spcBef>
                <a:spcPts val="0"/>
              </a:spcBef>
              <a:spcAft>
                <a:spcPts val="0"/>
              </a:spcAft>
              <a:buClr>
                <a:srgbClr val="051357"/>
              </a:buClr>
              <a:buSzPts val="900"/>
              <a:buFont typeface="Titillium Web"/>
              <a:buNone/>
              <a:defRPr sz="900" b="1">
                <a:solidFill>
                  <a:srgbClr val="051357"/>
                </a:solidFill>
                <a:latin typeface="Titillium Web"/>
                <a:ea typeface="Titillium Web"/>
                <a:cs typeface="Titillium Web"/>
                <a:sym typeface="Titillium Web"/>
              </a:defRPr>
            </a:lvl9pPr>
          </a:lstStyle>
          <a:p>
            <a:endParaRPr/>
          </a:p>
        </p:txBody>
      </p:sp>
      <p:sp>
        <p:nvSpPr>
          <p:cNvPr id="96" name="Google Shape;96;p14"/>
          <p:cNvSpPr txBox="1">
            <a:spLocks noGrp="1"/>
          </p:cNvSpPr>
          <p:nvPr>
            <p:ph type="subTitle" idx="1"/>
          </p:nvPr>
        </p:nvSpPr>
        <p:spPr>
          <a:xfrm>
            <a:off x="5228696" y="3154350"/>
            <a:ext cx="3180600" cy="158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100"/>
              <a:buNone/>
              <a:defRPr/>
            </a:lvl2pPr>
            <a:lvl3pPr lvl="2" algn="r" rtl="0">
              <a:lnSpc>
                <a:spcPct val="100000"/>
              </a:lnSpc>
              <a:spcBef>
                <a:spcPts val="0"/>
              </a:spcBef>
              <a:spcAft>
                <a:spcPts val="0"/>
              </a:spcAft>
              <a:buSzPts val="1100"/>
              <a:buNone/>
              <a:defRPr/>
            </a:lvl3pPr>
            <a:lvl4pPr lvl="3" algn="r" rtl="0">
              <a:lnSpc>
                <a:spcPct val="100000"/>
              </a:lnSpc>
              <a:spcBef>
                <a:spcPts val="0"/>
              </a:spcBef>
              <a:spcAft>
                <a:spcPts val="0"/>
              </a:spcAft>
              <a:buSzPts val="1100"/>
              <a:buNone/>
              <a:defRPr/>
            </a:lvl4pPr>
            <a:lvl5pPr lvl="4" algn="r" rtl="0">
              <a:lnSpc>
                <a:spcPct val="100000"/>
              </a:lnSpc>
              <a:spcBef>
                <a:spcPts val="0"/>
              </a:spcBef>
              <a:spcAft>
                <a:spcPts val="0"/>
              </a:spcAft>
              <a:buSzPts val="1100"/>
              <a:buNone/>
              <a:defRPr/>
            </a:lvl5pPr>
            <a:lvl6pPr lvl="5" algn="r" rtl="0">
              <a:lnSpc>
                <a:spcPct val="100000"/>
              </a:lnSpc>
              <a:spcBef>
                <a:spcPts val="0"/>
              </a:spcBef>
              <a:spcAft>
                <a:spcPts val="0"/>
              </a:spcAft>
              <a:buSzPts val="1100"/>
              <a:buNone/>
              <a:defRPr/>
            </a:lvl6pPr>
            <a:lvl7pPr lvl="6" algn="r" rtl="0">
              <a:lnSpc>
                <a:spcPct val="100000"/>
              </a:lnSpc>
              <a:spcBef>
                <a:spcPts val="0"/>
              </a:spcBef>
              <a:spcAft>
                <a:spcPts val="0"/>
              </a:spcAft>
              <a:buSzPts val="1100"/>
              <a:buNone/>
              <a:defRPr/>
            </a:lvl7pPr>
            <a:lvl8pPr lvl="7" algn="r" rtl="0">
              <a:lnSpc>
                <a:spcPct val="100000"/>
              </a:lnSpc>
              <a:spcBef>
                <a:spcPts val="0"/>
              </a:spcBef>
              <a:spcAft>
                <a:spcPts val="0"/>
              </a:spcAft>
              <a:buSzPts val="1100"/>
              <a:buNone/>
              <a:defRPr/>
            </a:lvl8pPr>
            <a:lvl9pPr lvl="8" algn="r"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655">
          <p15:clr>
            <a:srgbClr val="FA7B17"/>
          </p15:clr>
        </p15:guide>
        <p15:guide id="2" orient="horz" pos="1754">
          <p15:clr>
            <a:srgbClr val="FA7B17"/>
          </p15:clr>
        </p15:guide>
        <p15:guide id="3" pos="458">
          <p15:clr>
            <a:srgbClr val="FA7B17"/>
          </p15:clr>
        </p15:guide>
        <p15:guide id="4" orient="horz" pos="2727">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3">
    <p:spTree>
      <p:nvGrpSpPr>
        <p:cNvPr id="1" name="Shape 10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CUSTOM_8">
    <p:bg>
      <p:bgPr>
        <a:solidFill>
          <a:srgbClr val="FFFFFF"/>
        </a:solidFill>
        <a:effectLst/>
      </p:bgPr>
    </p:bg>
    <p:spTree>
      <p:nvGrpSpPr>
        <p:cNvPr id="1" name="Shape 10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1pPr>
            <a:lvl2pPr lvl="1">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2pPr>
            <a:lvl3pPr lvl="2">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3pPr>
            <a:lvl4pPr lvl="3">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4pPr>
            <a:lvl5pPr lvl="4">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5pPr>
            <a:lvl6pPr lvl="5">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6pPr>
            <a:lvl7pPr lvl="6">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7pPr>
            <a:lvl8pPr lvl="7">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8pPr>
            <a:lvl9pPr lvl="8">
              <a:spcBef>
                <a:spcPts val="0"/>
              </a:spcBef>
              <a:spcAft>
                <a:spcPts val="0"/>
              </a:spcAft>
              <a:buClr>
                <a:srgbClr val="434343"/>
              </a:buClr>
              <a:buSzPts val="2800"/>
              <a:buFont typeface="Reem Kufi"/>
              <a:buNone/>
              <a:defRPr sz="2800">
                <a:solidFill>
                  <a:srgbClr val="434343"/>
                </a:solidFill>
                <a:latin typeface="Reem Kufi"/>
                <a:ea typeface="Reem Kufi"/>
                <a:cs typeface="Reem Kufi"/>
                <a:sym typeface="Reem Kuf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1pPr>
            <a:lvl2pPr marL="914400" lvl="1" indent="-298450">
              <a:lnSpc>
                <a:spcPct val="115000"/>
              </a:lnSpc>
              <a:spcBef>
                <a:spcPts val="160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2pPr>
            <a:lvl3pPr marL="1371600" lvl="2" indent="-298450">
              <a:lnSpc>
                <a:spcPct val="115000"/>
              </a:lnSpc>
              <a:spcBef>
                <a:spcPts val="160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3pPr>
            <a:lvl4pPr marL="1828800" lvl="3" indent="-298450">
              <a:lnSpc>
                <a:spcPct val="115000"/>
              </a:lnSpc>
              <a:spcBef>
                <a:spcPts val="160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4pPr>
            <a:lvl5pPr marL="2286000" lvl="4" indent="-298450">
              <a:lnSpc>
                <a:spcPct val="115000"/>
              </a:lnSpc>
              <a:spcBef>
                <a:spcPts val="160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5pPr>
            <a:lvl6pPr marL="2743200" lvl="5" indent="-298450">
              <a:lnSpc>
                <a:spcPct val="115000"/>
              </a:lnSpc>
              <a:spcBef>
                <a:spcPts val="160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6pPr>
            <a:lvl7pPr marL="3200400" lvl="6" indent="-298450">
              <a:lnSpc>
                <a:spcPct val="115000"/>
              </a:lnSpc>
              <a:spcBef>
                <a:spcPts val="160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7pPr>
            <a:lvl8pPr marL="3657600" lvl="7" indent="-298450">
              <a:lnSpc>
                <a:spcPct val="115000"/>
              </a:lnSpc>
              <a:spcBef>
                <a:spcPts val="1600"/>
              </a:spcBef>
              <a:spcAft>
                <a:spcPts val="0"/>
              </a:spcAft>
              <a:buClr>
                <a:srgbClr val="434343"/>
              </a:buClr>
              <a:buSzPts val="1100"/>
              <a:buFont typeface="Cutive Mono"/>
              <a:buChar char="○"/>
              <a:defRPr sz="1100">
                <a:solidFill>
                  <a:srgbClr val="434343"/>
                </a:solidFill>
                <a:latin typeface="Cutive Mono"/>
                <a:ea typeface="Cutive Mono"/>
                <a:cs typeface="Cutive Mono"/>
                <a:sym typeface="Cutive Mono"/>
              </a:defRPr>
            </a:lvl8pPr>
            <a:lvl9pPr marL="4114800" lvl="8" indent="-298450">
              <a:lnSpc>
                <a:spcPct val="115000"/>
              </a:lnSpc>
              <a:spcBef>
                <a:spcPts val="1600"/>
              </a:spcBef>
              <a:spcAft>
                <a:spcPts val="1600"/>
              </a:spcAft>
              <a:buClr>
                <a:srgbClr val="434343"/>
              </a:buClr>
              <a:buSzPts val="1100"/>
              <a:buFont typeface="Cutive Mono"/>
              <a:buChar char="■"/>
              <a:defRPr sz="1100">
                <a:solidFill>
                  <a:srgbClr val="434343"/>
                </a:solidFill>
                <a:latin typeface="Cutive Mono"/>
                <a:ea typeface="Cutive Mono"/>
                <a:cs typeface="Cutive Mono"/>
                <a:sym typeface="Cutive Mon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6" r:id="rId6"/>
    <p:sldLayoutId id="2147483660" r:id="rId7"/>
    <p:sldLayoutId id="2147483663" r:id="rId8"/>
    <p:sldLayoutId id="2147483664" r:id="rId9"/>
    <p:sldLayoutId id="214748366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13.jpg"/><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2"/>
        <p:cNvGrpSpPr/>
        <p:nvPr/>
      </p:nvGrpSpPr>
      <p:grpSpPr>
        <a:xfrm>
          <a:off x="0" y="0"/>
          <a:ext cx="0" cy="0"/>
          <a:chOff x="0" y="0"/>
          <a:chExt cx="0" cy="0"/>
        </a:xfrm>
      </p:grpSpPr>
      <p:pic>
        <p:nvPicPr>
          <p:cNvPr id="113" name="Google Shape;113;p21"/>
          <p:cNvPicPr preferRelativeResize="0"/>
          <p:nvPr/>
        </p:nvPicPr>
        <p:blipFill>
          <a:blip r:embed="rId3">
            <a:extLst>
              <a:ext uri="{28A0092B-C50C-407E-A947-70E740481C1C}">
                <a14:useLocalDpi xmlns:a14="http://schemas.microsoft.com/office/drawing/2010/main" val="0"/>
              </a:ext>
            </a:extLst>
          </a:blip>
          <a:stretch>
            <a:fillRect/>
          </a:stretch>
        </p:blipFill>
        <p:spPr>
          <a:xfrm>
            <a:off x="1428751" y="0"/>
            <a:ext cx="7715250" cy="5143500"/>
          </a:xfrm>
          <a:prstGeom prst="rect">
            <a:avLst/>
          </a:prstGeom>
          <a:noFill/>
          <a:ln>
            <a:noFill/>
          </a:ln>
        </p:spPr>
      </p:pic>
      <p:sp>
        <p:nvSpPr>
          <p:cNvPr id="114" name="Google Shape;114;p21"/>
          <p:cNvSpPr/>
          <p:nvPr/>
        </p:nvSpPr>
        <p:spPr>
          <a:xfrm>
            <a:off x="-270775" y="118500"/>
            <a:ext cx="5191500" cy="5143500"/>
          </a:xfrm>
          <a:prstGeom prst="ellipse">
            <a:avLst/>
          </a:prstGeom>
          <a:gradFill>
            <a:gsLst>
              <a:gs pos="0">
                <a:srgbClr val="FFFFFF">
                  <a:alpha val="52941"/>
                </a:srgbClr>
              </a:gs>
              <a:gs pos="61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1"/>
          <p:cNvSpPr txBox="1">
            <a:spLocks noGrp="1"/>
          </p:cNvSpPr>
          <p:nvPr>
            <p:ph type="ctrTitle"/>
          </p:nvPr>
        </p:nvSpPr>
        <p:spPr>
          <a:xfrm>
            <a:off x="546063" y="3189064"/>
            <a:ext cx="6486300" cy="5607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s" sz="4000" dirty="0" smtClean="0"/>
              <a:t/>
            </a:r>
            <a:br>
              <a:rPr lang="es" sz="4000" dirty="0" smtClean="0"/>
            </a:br>
            <a:r>
              <a:rPr lang="es" sz="3200" dirty="0" smtClean="0"/>
              <a:t>Tuần 4: Giữ gìn cho tương lai</a:t>
            </a:r>
            <a:r>
              <a:rPr lang="es" sz="4000" dirty="0"/>
              <a:t/>
            </a:r>
            <a:br>
              <a:rPr lang="es" sz="4000" dirty="0"/>
            </a:br>
            <a:r>
              <a:rPr lang="es" sz="4000" dirty="0" smtClean="0"/>
              <a:t>1. </a:t>
            </a:r>
            <a:r>
              <a:rPr lang="es" sz="4000" dirty="0" smtClean="0"/>
              <a:t>NHỮNG ĐẶC TRƯNG ĐỘC ĐÁO</a:t>
            </a:r>
            <a:endParaRPr sz="4000" dirty="0"/>
          </a:p>
        </p:txBody>
      </p:sp>
      <p:sp>
        <p:nvSpPr>
          <p:cNvPr id="116" name="Google Shape;116;p21"/>
          <p:cNvSpPr txBox="1">
            <a:spLocks noGrp="1"/>
          </p:cNvSpPr>
          <p:nvPr>
            <p:ph type="subTitle" idx="1"/>
          </p:nvPr>
        </p:nvSpPr>
        <p:spPr>
          <a:xfrm>
            <a:off x="3140643" y="2693917"/>
            <a:ext cx="3180600" cy="158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000" dirty="0" smtClean="0">
                <a:latin typeface="#9Slide05 SVNAslang Barry" panose="02000506020000020004" pitchFamily="2" charset="0"/>
              </a:rPr>
              <a:t>ở</a:t>
            </a:r>
            <a:r>
              <a:rPr lang="en-US" sz="6000" dirty="0" smtClean="0">
                <a:latin typeface="#9Slide05 SVNAslang Barry" panose="02000506020000020004" pitchFamily="2" charset="0"/>
              </a:rPr>
              <a:t> </a:t>
            </a:r>
            <a:r>
              <a:rPr lang="en-US" sz="6000" dirty="0" err="1" smtClean="0">
                <a:latin typeface="#9Slide05 SVNAslang Barry" panose="02000506020000020004" pitchFamily="2" charset="0"/>
              </a:rPr>
              <a:t>Hà</a:t>
            </a:r>
            <a:r>
              <a:rPr lang="en-US" sz="6000" dirty="0" smtClean="0">
                <a:latin typeface="#9Slide05 SVNAslang Barry" panose="02000506020000020004" pitchFamily="2" charset="0"/>
              </a:rPr>
              <a:t> </a:t>
            </a:r>
            <a:r>
              <a:rPr lang="en-US" sz="6000" dirty="0" err="1" smtClean="0">
                <a:latin typeface="#9Slide05 SVNAslang Barry" panose="02000506020000020004" pitchFamily="2" charset="0"/>
              </a:rPr>
              <a:t>Nội</a:t>
            </a:r>
            <a:endParaRPr sz="6000" dirty="0">
              <a:latin typeface="#9Slide05 SVNAslang Barry" panose="02000506020000020004"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219" y="2517297"/>
            <a:ext cx="3398841" cy="169942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278" y="1808402"/>
            <a:ext cx="2126687" cy="1417791"/>
          </a:xfrm>
          <a:prstGeom prst="rect">
            <a:avLst/>
          </a:prstGeom>
        </p:spPr>
      </p:pic>
      <p:pic>
        <p:nvPicPr>
          <p:cNvPr id="2" name="Picture 1">
            <a:extLst>
              <a:ext uri="{FF2B5EF4-FFF2-40B4-BE49-F238E27FC236}">
                <a16:creationId xmlns:a16="http://schemas.microsoft.com/office/drawing/2014/main" id="{1E866579-20A4-9148-8674-1A727FEC0381}"/>
              </a:ext>
            </a:extLst>
          </p:cNvPr>
          <p:cNvPicPr>
            <a:picLocks noChangeAspect="1"/>
          </p:cNvPicPr>
          <p:nvPr/>
        </p:nvPicPr>
        <p:blipFill>
          <a:blip r:embed="rId4"/>
          <a:stretch>
            <a:fillRect/>
          </a:stretch>
        </p:blipFill>
        <p:spPr>
          <a:xfrm>
            <a:off x="501009" y="794471"/>
            <a:ext cx="3087580" cy="3028955"/>
          </a:xfrm>
          <a:prstGeom prst="rect">
            <a:avLst/>
          </a:prstGeom>
        </p:spPr>
      </p:pic>
      <p:sp>
        <p:nvSpPr>
          <p:cNvPr id="3" name="TextBox 2">
            <a:extLst>
              <a:ext uri="{FF2B5EF4-FFF2-40B4-BE49-F238E27FC236}">
                <a16:creationId xmlns:a16="http://schemas.microsoft.com/office/drawing/2014/main" id="{CF338B2E-3B45-B44F-8F1A-BE81601667B3}"/>
              </a:ext>
            </a:extLst>
          </p:cNvPr>
          <p:cNvSpPr txBox="1"/>
          <p:nvPr/>
        </p:nvSpPr>
        <p:spPr>
          <a:xfrm>
            <a:off x="1910854" y="4410191"/>
            <a:ext cx="5322291" cy="646331"/>
          </a:xfrm>
          <a:prstGeom prst="rect">
            <a:avLst/>
          </a:prstGeom>
          <a:noFill/>
        </p:spPr>
        <p:txBody>
          <a:bodyPr wrap="none" rtlCol="0">
            <a:spAutoFit/>
          </a:bodyPr>
          <a:lstStyle/>
          <a:p>
            <a:pPr algn="ctr"/>
            <a:r>
              <a:rPr lang="en-US" sz="3600" dirty="0" err="1">
                <a:latin typeface="#9Slide05 Brannboll Ny" panose="02000000000000000000" pitchFamily="2" charset="0"/>
              </a:rPr>
              <a:t>Một</a:t>
            </a:r>
            <a:r>
              <a:rPr lang="en-US" sz="3600" dirty="0">
                <a:latin typeface="#9Slide05 Brannboll Ny" panose="02000000000000000000" pitchFamily="2" charset="0"/>
              </a:rPr>
              <a:t> </a:t>
            </a:r>
            <a:r>
              <a:rPr lang="en-US" sz="3600" dirty="0" err="1">
                <a:latin typeface="#9Slide05 Brannboll Ny" panose="02000000000000000000" pitchFamily="2" charset="0"/>
              </a:rPr>
              <a:t>thứ</a:t>
            </a:r>
            <a:r>
              <a:rPr lang="en-US" sz="3600" dirty="0">
                <a:latin typeface="#9Slide05 Brannboll Ny" panose="02000000000000000000" pitchFamily="2" charset="0"/>
              </a:rPr>
              <a:t> </a:t>
            </a:r>
            <a:r>
              <a:rPr lang="en-US" sz="3600" dirty="0" err="1">
                <a:latin typeface="#9Slide05 Brannboll Ny" panose="02000000000000000000" pitchFamily="2" charset="0"/>
              </a:rPr>
              <a:t>quà</a:t>
            </a:r>
            <a:r>
              <a:rPr lang="en-US" sz="3600" dirty="0">
                <a:latin typeface="#9Slide05 Brannboll Ny" panose="02000000000000000000" pitchFamily="2" charset="0"/>
              </a:rPr>
              <a:t> </a:t>
            </a:r>
            <a:r>
              <a:rPr lang="en-US" sz="3600" dirty="0" err="1">
                <a:latin typeface="#9Slide05 Brannboll Ny" panose="02000000000000000000" pitchFamily="2" charset="0"/>
              </a:rPr>
              <a:t>của</a:t>
            </a:r>
            <a:r>
              <a:rPr lang="en-US" sz="3600" dirty="0">
                <a:latin typeface="#9Slide05 Brannboll Ny" panose="02000000000000000000" pitchFamily="2" charset="0"/>
              </a:rPr>
              <a:t> </a:t>
            </a:r>
            <a:r>
              <a:rPr lang="en-US" sz="3600" dirty="0" err="1">
                <a:latin typeface="#9Slide05 Brannboll Ny" panose="02000000000000000000" pitchFamily="2" charset="0"/>
              </a:rPr>
              <a:t>lúa</a:t>
            </a:r>
            <a:r>
              <a:rPr lang="en-US" sz="3600" dirty="0">
                <a:latin typeface="#9Slide05 Brannboll Ny" panose="02000000000000000000" pitchFamily="2" charset="0"/>
              </a:rPr>
              <a:t> non: </a:t>
            </a:r>
            <a:r>
              <a:rPr lang="en-US" sz="3600" dirty="0" err="1">
                <a:latin typeface="#9Slide05 Brannboll Ny" panose="02000000000000000000" pitchFamily="2" charset="0"/>
              </a:rPr>
              <a:t>Cốm</a:t>
            </a:r>
            <a:endParaRPr lang="en-US" sz="3600" dirty="0">
              <a:latin typeface="#9Slide05 Brannboll Ny" panose="02000000000000000000" pitchFamily="2"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708" y="299662"/>
            <a:ext cx="2794959" cy="1863306"/>
          </a:xfrm>
          <a:prstGeom prst="rect">
            <a:avLst/>
          </a:prstGeom>
        </p:spPr>
      </p:pic>
    </p:spTree>
    <p:extLst>
      <p:ext uri="{BB962C8B-B14F-4D97-AF65-F5344CB8AC3E}">
        <p14:creationId xmlns:p14="http://schemas.microsoft.com/office/powerpoint/2010/main" val="2238916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5"/>
          <p:cNvPicPr preferRelativeResize="0"/>
          <p:nvPr/>
        </p:nvPicPr>
        <p:blipFill>
          <a:blip r:embed="rId3">
            <a:extLst>
              <a:ext uri="{28A0092B-C50C-407E-A947-70E740481C1C}">
                <a14:useLocalDpi xmlns:a14="http://schemas.microsoft.com/office/drawing/2010/main" val="0"/>
              </a:ext>
            </a:extLst>
          </a:blip>
          <a:stretch>
            <a:fillRect/>
          </a:stretch>
        </p:blipFill>
        <p:spPr>
          <a:xfrm flipH="1">
            <a:off x="5800225" y="1169681"/>
            <a:ext cx="2958152" cy="1663960"/>
          </a:xfrm>
          <a:prstGeom prst="rect">
            <a:avLst/>
          </a:prstGeom>
          <a:noFill/>
          <a:ln>
            <a:noFill/>
          </a:ln>
        </p:spPr>
      </p:pic>
      <p:sp>
        <p:nvSpPr>
          <p:cNvPr id="171" name="Google Shape;171;p25"/>
          <p:cNvSpPr txBox="1">
            <a:spLocks noGrp="1"/>
          </p:cNvSpPr>
          <p:nvPr>
            <p:ph type="ctrTitle"/>
          </p:nvPr>
        </p:nvSpPr>
        <p:spPr>
          <a:xfrm>
            <a:off x="456201" y="557375"/>
            <a:ext cx="2656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smtClean="0">
                <a:solidFill>
                  <a:schemeClr val="bg2"/>
                </a:solidFill>
              </a:rPr>
              <a:t>ĐÂY MÓN GÌ?</a:t>
            </a:r>
            <a:endParaRPr dirty="0">
              <a:solidFill>
                <a:schemeClr val="bg2"/>
              </a:solidFill>
            </a:endParaRPr>
          </a:p>
        </p:txBody>
      </p:sp>
      <p:sp>
        <p:nvSpPr>
          <p:cNvPr id="173" name="Google Shape;173;p25"/>
          <p:cNvSpPr txBox="1">
            <a:spLocks noGrp="1"/>
          </p:cNvSpPr>
          <p:nvPr>
            <p:ph type="title" idx="4"/>
          </p:nvPr>
        </p:nvSpPr>
        <p:spPr>
          <a:xfrm>
            <a:off x="4292253" y="689975"/>
            <a:ext cx="1296600" cy="312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smtClean="0"/>
              <a:t>07.</a:t>
            </a:r>
            <a:endParaRPr dirty="0"/>
          </a:p>
        </p:txBody>
      </p:sp>
      <p:cxnSp>
        <p:nvCxnSpPr>
          <p:cNvPr id="10" name="Google Shape;152;p24"/>
          <p:cNvCxnSpPr/>
          <p:nvPr/>
        </p:nvCxnSpPr>
        <p:spPr>
          <a:xfrm flipH="1">
            <a:off x="690113" y="4660985"/>
            <a:ext cx="8068264" cy="0"/>
          </a:xfrm>
          <a:prstGeom prst="straightConnector1">
            <a:avLst/>
          </a:prstGeom>
          <a:noFill/>
          <a:ln w="19050" cap="flat" cmpd="sng">
            <a:solidFill>
              <a:srgbClr val="434343"/>
            </a:solidFill>
            <a:prstDash val="solid"/>
            <a:round/>
            <a:headEnd type="none" w="med" len="med"/>
            <a:tailEnd type="none" w="med" len="med"/>
          </a:ln>
        </p:spPr>
      </p:cxnSp>
      <p:sp>
        <p:nvSpPr>
          <p:cNvPr id="11" name="Google Shape;164;p24"/>
          <p:cNvSpPr txBox="1">
            <a:spLocks noGrp="1"/>
          </p:cNvSpPr>
          <p:nvPr>
            <p:ph type="ctrTitle" idx="3"/>
          </p:nvPr>
        </p:nvSpPr>
        <p:spPr>
          <a:xfrm flipH="1">
            <a:off x="364406" y="4092994"/>
            <a:ext cx="5312879" cy="51623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sz="3200" dirty="0" smtClean="0">
                <a:solidFill>
                  <a:schemeClr val="bg2"/>
                </a:solidFill>
                <a:latin typeface="#9Slide07 Altus" pitchFamily="2" charset="0"/>
              </a:rPr>
              <a:t>ĐẶC SẢN HÀ THÀNH ĐI CÙNG NĂM THÁNG</a:t>
            </a:r>
            <a:endParaRPr sz="3200" dirty="0">
              <a:solidFill>
                <a:schemeClr val="bg2"/>
              </a:solidFill>
              <a:latin typeface="#9Slide07 Altus" pitchFamily="2"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8054"/>
          <a:stretch/>
        </p:blipFill>
        <p:spPr>
          <a:xfrm>
            <a:off x="5800225" y="2833641"/>
            <a:ext cx="2958152" cy="1616053"/>
          </a:xfrm>
          <a:prstGeom prst="rect">
            <a:avLst/>
          </a:prstGeom>
        </p:spPr>
      </p:pic>
    </p:spTree>
    <p:extLst>
      <p:ext uri="{BB962C8B-B14F-4D97-AF65-F5344CB8AC3E}">
        <p14:creationId xmlns:p14="http://schemas.microsoft.com/office/powerpoint/2010/main" val="3233207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5"/>
          <p:cNvPicPr preferRelativeResize="0"/>
          <p:nvPr/>
        </p:nvPicPr>
        <p:blipFill>
          <a:blip r:embed="rId3">
            <a:extLst>
              <a:ext uri="{28A0092B-C50C-407E-A947-70E740481C1C}">
                <a14:useLocalDpi xmlns:a14="http://schemas.microsoft.com/office/drawing/2010/main" val="0"/>
              </a:ext>
            </a:extLst>
          </a:blip>
          <a:stretch>
            <a:fillRect/>
          </a:stretch>
        </p:blipFill>
        <p:spPr>
          <a:xfrm flipH="1">
            <a:off x="5800225" y="1169681"/>
            <a:ext cx="2958152" cy="1663960"/>
          </a:xfrm>
          <a:prstGeom prst="rect">
            <a:avLst/>
          </a:prstGeom>
          <a:noFill/>
          <a:ln>
            <a:noFill/>
          </a:ln>
        </p:spPr>
      </p:pic>
      <p:sp>
        <p:nvSpPr>
          <p:cNvPr id="171" name="Google Shape;171;p25"/>
          <p:cNvSpPr txBox="1">
            <a:spLocks noGrp="1"/>
          </p:cNvSpPr>
          <p:nvPr>
            <p:ph type="ctrTitle"/>
          </p:nvPr>
        </p:nvSpPr>
        <p:spPr>
          <a:xfrm>
            <a:off x="456200" y="557375"/>
            <a:ext cx="3201399"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smtClean="0">
                <a:solidFill>
                  <a:schemeClr val="bg2"/>
                </a:solidFill>
              </a:rPr>
              <a:t>KEM TRÀNG TIỀN</a:t>
            </a:r>
            <a:endParaRPr dirty="0">
              <a:solidFill>
                <a:schemeClr val="bg2"/>
              </a:solidFill>
            </a:endParaRPr>
          </a:p>
        </p:txBody>
      </p:sp>
      <p:sp>
        <p:nvSpPr>
          <p:cNvPr id="173" name="Google Shape;173;p25"/>
          <p:cNvSpPr txBox="1">
            <a:spLocks noGrp="1"/>
          </p:cNvSpPr>
          <p:nvPr>
            <p:ph type="title" idx="4"/>
          </p:nvPr>
        </p:nvSpPr>
        <p:spPr>
          <a:xfrm>
            <a:off x="4292253" y="689975"/>
            <a:ext cx="1296600" cy="312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smtClean="0"/>
              <a:t>07.</a:t>
            </a:r>
            <a:endParaRPr dirty="0"/>
          </a:p>
        </p:txBody>
      </p:sp>
      <p:sp>
        <p:nvSpPr>
          <p:cNvPr id="174" name="Google Shape;174;p25"/>
          <p:cNvSpPr txBox="1">
            <a:spLocks noGrp="1"/>
          </p:cNvSpPr>
          <p:nvPr>
            <p:ph type="subTitle" idx="2"/>
          </p:nvPr>
        </p:nvSpPr>
        <p:spPr>
          <a:xfrm>
            <a:off x="456201" y="2103080"/>
            <a:ext cx="5221084" cy="1457400"/>
          </a:xfrm>
          <a:prstGeom prst="rect">
            <a:avLst/>
          </a:prstGeom>
        </p:spPr>
        <p:txBody>
          <a:bodyPr spcFirstLastPara="1" wrap="square" lIns="91425" tIns="91425" rIns="91425" bIns="91425" anchor="ctr" anchorCtr="0">
            <a:noAutofit/>
          </a:bodyPr>
          <a:lstStyle/>
          <a:p>
            <a:pPr marL="0" lvl="0" indent="0"/>
            <a:r>
              <a:rPr lang="vi-VN" sz="1600" dirty="0" smtClean="0">
                <a:latin typeface="#9Slide03 Roboto Mono" pitchFamily="2" charset="0"/>
                <a:ea typeface="#9Slide03 Roboto Mono" pitchFamily="2" charset="0"/>
              </a:rPr>
              <a:t>Những </a:t>
            </a:r>
            <a:r>
              <a:rPr lang="vi-VN" sz="1600" dirty="0">
                <a:latin typeface="#9Slide03 Roboto Mono" pitchFamily="2" charset="0"/>
                <a:ea typeface="#9Slide03 Roboto Mono" pitchFamily="2" charset="0"/>
              </a:rPr>
              <a:t>que kem đầu tiên có mặt tại Việt Nam từ thời Pháp thuộc, ban đầu được người Pháp bán ở khách sạn Grand trên đường Hàng Trống. Lúc bấy giờ, kem đối với người Việt Nam là một món xa xỉ, không phải ai cũng được ăn. Mãi đến năm 1958, kem Tràng Tiền mới được giới thiệu đến rộng rãi người Việt Nam tại cơ sở 35 Tràng Tiền.</a:t>
            </a:r>
            <a:endParaRPr sz="1600" dirty="0">
              <a:latin typeface="#9Slide03 Roboto Mono" pitchFamily="2" charset="0"/>
              <a:ea typeface="#9Slide03 Roboto Mono" pitchFamily="2" charset="0"/>
            </a:endParaRPr>
          </a:p>
        </p:txBody>
      </p:sp>
      <p:cxnSp>
        <p:nvCxnSpPr>
          <p:cNvPr id="10" name="Google Shape;152;p24"/>
          <p:cNvCxnSpPr/>
          <p:nvPr/>
        </p:nvCxnSpPr>
        <p:spPr>
          <a:xfrm flipH="1">
            <a:off x="690113" y="4660985"/>
            <a:ext cx="8068264" cy="0"/>
          </a:xfrm>
          <a:prstGeom prst="straightConnector1">
            <a:avLst/>
          </a:prstGeom>
          <a:noFill/>
          <a:ln w="19050" cap="flat" cmpd="sng">
            <a:solidFill>
              <a:srgbClr val="434343"/>
            </a:solidFill>
            <a:prstDash val="solid"/>
            <a:round/>
            <a:headEnd type="none" w="med" len="med"/>
            <a:tailEnd type="none" w="med" len="med"/>
          </a:ln>
        </p:spPr>
      </p:cxnSp>
      <p:sp>
        <p:nvSpPr>
          <p:cNvPr id="11" name="Google Shape;164;p24"/>
          <p:cNvSpPr txBox="1">
            <a:spLocks noGrp="1"/>
          </p:cNvSpPr>
          <p:nvPr>
            <p:ph type="ctrTitle" idx="3"/>
          </p:nvPr>
        </p:nvSpPr>
        <p:spPr>
          <a:xfrm flipH="1">
            <a:off x="364406" y="4092994"/>
            <a:ext cx="5312879" cy="51623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sz="3200" dirty="0" smtClean="0">
                <a:solidFill>
                  <a:schemeClr val="bg2"/>
                </a:solidFill>
                <a:latin typeface="#9Slide07 Altus" pitchFamily="2" charset="0"/>
              </a:rPr>
              <a:t>ĐẶC SẢN HÀ THÀNH ĐI CÙNG NĂM THÁNG</a:t>
            </a:r>
            <a:endParaRPr sz="3200" dirty="0">
              <a:solidFill>
                <a:schemeClr val="bg2"/>
              </a:solidFill>
              <a:latin typeface="#9Slide07 Altus" pitchFamily="2"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8054"/>
          <a:stretch/>
        </p:blipFill>
        <p:spPr>
          <a:xfrm>
            <a:off x="5800225" y="2833641"/>
            <a:ext cx="2958152" cy="1616053"/>
          </a:xfrm>
          <a:prstGeom prst="rect">
            <a:avLst/>
          </a:prstGeom>
        </p:spPr>
      </p:pic>
    </p:spTree>
    <p:extLst>
      <p:ext uri="{BB962C8B-B14F-4D97-AF65-F5344CB8AC3E}">
        <p14:creationId xmlns:p14="http://schemas.microsoft.com/office/powerpoint/2010/main" val="180336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build="p"/>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20"/>
        <p:cNvGrpSpPr/>
        <p:nvPr/>
      </p:nvGrpSpPr>
      <p:grpSpPr>
        <a:xfrm>
          <a:off x="0" y="0"/>
          <a:ext cx="0" cy="0"/>
          <a:chOff x="0" y="0"/>
          <a:chExt cx="0" cy="0"/>
        </a:xfrm>
      </p:grpSpPr>
      <p:pic>
        <p:nvPicPr>
          <p:cNvPr id="421" name="Google Shape;421;p34"/>
          <p:cNvPicPr preferRelativeResize="0"/>
          <p:nvPr/>
        </p:nvPicPr>
        <p:blipFill>
          <a:blip r:embed="rId3">
            <a:extLst>
              <a:ext uri="{28A0092B-C50C-407E-A947-70E740481C1C}">
                <a14:useLocalDpi xmlns:a14="http://schemas.microsoft.com/office/drawing/2010/main" val="0"/>
              </a:ext>
            </a:extLst>
          </a:blip>
          <a:stretch>
            <a:fillRect/>
          </a:stretch>
        </p:blipFill>
        <p:spPr>
          <a:xfrm>
            <a:off x="385999" y="925346"/>
            <a:ext cx="6859200" cy="3954757"/>
          </a:xfrm>
          <a:prstGeom prst="rect">
            <a:avLst/>
          </a:prstGeom>
          <a:noFill/>
          <a:ln>
            <a:noFill/>
          </a:ln>
        </p:spPr>
      </p:pic>
      <p:sp>
        <p:nvSpPr>
          <p:cNvPr id="422" name="Google Shape;422;p34"/>
          <p:cNvSpPr txBox="1">
            <a:spLocks noGrp="1"/>
          </p:cNvSpPr>
          <p:nvPr>
            <p:ph type="ctrTitle"/>
          </p:nvPr>
        </p:nvSpPr>
        <p:spPr>
          <a:xfrm>
            <a:off x="5411788" y="1230423"/>
            <a:ext cx="4905404" cy="3344601"/>
          </a:xfrm>
          <a:prstGeom prst="rect">
            <a:avLst/>
          </a:prstGeom>
          <a:solidFill>
            <a:schemeClr val="tx2">
              <a:alpha val="52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s" sz="4800" dirty="0" smtClean="0">
                <a:solidFill>
                  <a:schemeClr val="bg2"/>
                </a:solidFill>
              </a:rPr>
              <a:t>2. GIỮ GÌN, PHÁT HUY TRUYỀN THỐNG</a:t>
            </a:r>
            <a:endParaRPr sz="4800" dirty="0">
              <a:solidFill>
                <a:schemeClr val="bg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37"/>
        <p:cNvGrpSpPr/>
        <p:nvPr/>
      </p:nvGrpSpPr>
      <p:grpSpPr>
        <a:xfrm>
          <a:off x="0" y="0"/>
          <a:ext cx="0" cy="0"/>
          <a:chOff x="0" y="0"/>
          <a:chExt cx="0" cy="0"/>
        </a:xfrm>
      </p:grpSpPr>
      <p:sp>
        <p:nvSpPr>
          <p:cNvPr id="238" name="Google Shape;238;p29"/>
          <p:cNvSpPr txBox="1">
            <a:spLocks noGrp="1"/>
          </p:cNvSpPr>
          <p:nvPr>
            <p:ph type="ctrTitle"/>
          </p:nvPr>
        </p:nvSpPr>
        <p:spPr>
          <a:xfrm>
            <a:off x="811431" y="593243"/>
            <a:ext cx="5782800" cy="26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600" b="1" dirty="0" smtClean="0">
                <a:latin typeface="#9Slide03 Roboto Mono" pitchFamily="2" charset="0"/>
                <a:ea typeface="#9Slide03 Roboto Mono" pitchFamily="2" charset="0"/>
                <a:sym typeface="Cutive Mono"/>
              </a:rPr>
              <a:t>THẢO LUẬN</a:t>
            </a:r>
            <a:endParaRPr sz="3600" b="1" dirty="0">
              <a:latin typeface="#9Slide03 Roboto Mono" pitchFamily="2" charset="0"/>
              <a:ea typeface="#9Slide03 Roboto Mono" pitchFamily="2" charset="0"/>
              <a:sym typeface="Cutive Mono"/>
            </a:endParaRPr>
          </a:p>
        </p:txBody>
      </p:sp>
      <p:grpSp>
        <p:nvGrpSpPr>
          <p:cNvPr id="260" name="Google Shape;260;p29"/>
          <p:cNvGrpSpPr/>
          <p:nvPr/>
        </p:nvGrpSpPr>
        <p:grpSpPr>
          <a:xfrm>
            <a:off x="2441939" y="1816566"/>
            <a:ext cx="623694" cy="569319"/>
            <a:chOff x="1190625" y="465625"/>
            <a:chExt cx="5219200" cy="4764175"/>
          </a:xfrm>
        </p:grpSpPr>
        <p:sp>
          <p:nvSpPr>
            <p:cNvPr id="261" name="Google Shape;261;p29"/>
            <p:cNvSpPr/>
            <p:nvPr/>
          </p:nvSpPr>
          <p:spPr>
            <a:xfrm>
              <a:off x="1190625" y="465625"/>
              <a:ext cx="5219200" cy="4764175"/>
            </a:xfrm>
            <a:custGeom>
              <a:avLst/>
              <a:gdLst/>
              <a:ahLst/>
              <a:cxnLst/>
              <a:rect l="l" t="t" r="r" b="b"/>
              <a:pathLst>
                <a:path w="208768" h="190567" extrusionOk="0">
                  <a:moveTo>
                    <a:pt x="85203" y="60870"/>
                  </a:moveTo>
                  <a:cubicBezTo>
                    <a:pt x="85301" y="66089"/>
                    <a:pt x="84910" y="77930"/>
                    <a:pt x="80408" y="89608"/>
                  </a:cubicBezTo>
                  <a:lnTo>
                    <a:pt x="79821" y="89510"/>
                  </a:lnTo>
                  <a:lnTo>
                    <a:pt x="79821" y="85530"/>
                  </a:lnTo>
                  <a:cubicBezTo>
                    <a:pt x="79821" y="84062"/>
                    <a:pt x="78777" y="82790"/>
                    <a:pt x="77342" y="82529"/>
                  </a:cubicBezTo>
                  <a:cubicBezTo>
                    <a:pt x="76755" y="82431"/>
                    <a:pt x="62761" y="79789"/>
                    <a:pt x="40155" y="79789"/>
                  </a:cubicBezTo>
                  <a:cubicBezTo>
                    <a:pt x="38459" y="79789"/>
                    <a:pt x="37089" y="81159"/>
                    <a:pt x="37089" y="82855"/>
                  </a:cubicBezTo>
                  <a:lnTo>
                    <a:pt x="37089" y="89477"/>
                  </a:lnTo>
                  <a:lnTo>
                    <a:pt x="36534" y="89575"/>
                  </a:lnTo>
                  <a:cubicBezTo>
                    <a:pt x="35229" y="83638"/>
                    <a:pt x="32979" y="69383"/>
                    <a:pt x="40677" y="66643"/>
                  </a:cubicBezTo>
                  <a:cubicBezTo>
                    <a:pt x="41623" y="66317"/>
                    <a:pt x="42341" y="65534"/>
                    <a:pt x="42602" y="64556"/>
                  </a:cubicBezTo>
                  <a:cubicBezTo>
                    <a:pt x="42634" y="64425"/>
                    <a:pt x="43645" y="60870"/>
                    <a:pt x="47788" y="60870"/>
                  </a:cubicBezTo>
                  <a:close/>
                  <a:moveTo>
                    <a:pt x="121085" y="52682"/>
                  </a:moveTo>
                  <a:lnTo>
                    <a:pt x="121085" y="89967"/>
                  </a:lnTo>
                  <a:lnTo>
                    <a:pt x="112636" y="89967"/>
                  </a:lnTo>
                  <a:lnTo>
                    <a:pt x="112636" y="52682"/>
                  </a:lnTo>
                  <a:close/>
                  <a:moveTo>
                    <a:pt x="147703" y="46549"/>
                  </a:moveTo>
                  <a:lnTo>
                    <a:pt x="147703" y="89967"/>
                  </a:lnTo>
                  <a:lnTo>
                    <a:pt x="139222" y="89967"/>
                  </a:lnTo>
                  <a:lnTo>
                    <a:pt x="139222" y="46549"/>
                  </a:lnTo>
                  <a:close/>
                  <a:moveTo>
                    <a:pt x="174418" y="35654"/>
                  </a:moveTo>
                  <a:lnTo>
                    <a:pt x="174418" y="89967"/>
                  </a:lnTo>
                  <a:lnTo>
                    <a:pt x="165937" y="89967"/>
                  </a:lnTo>
                  <a:lnTo>
                    <a:pt x="165937" y="35654"/>
                  </a:lnTo>
                  <a:close/>
                  <a:moveTo>
                    <a:pt x="31185" y="96099"/>
                  </a:moveTo>
                  <a:lnTo>
                    <a:pt x="31185" y="107320"/>
                  </a:lnTo>
                  <a:cubicBezTo>
                    <a:pt x="30663" y="107320"/>
                    <a:pt x="30173" y="107288"/>
                    <a:pt x="29717" y="107157"/>
                  </a:cubicBezTo>
                  <a:cubicBezTo>
                    <a:pt x="27172" y="106570"/>
                    <a:pt x="25378" y="104319"/>
                    <a:pt x="25378" y="101710"/>
                  </a:cubicBezTo>
                  <a:cubicBezTo>
                    <a:pt x="25378" y="99100"/>
                    <a:pt x="27140" y="96882"/>
                    <a:pt x="29684" y="96262"/>
                  </a:cubicBezTo>
                  <a:cubicBezTo>
                    <a:pt x="30108" y="96132"/>
                    <a:pt x="30532" y="96099"/>
                    <a:pt x="30989" y="96099"/>
                  </a:cubicBezTo>
                  <a:close/>
                  <a:moveTo>
                    <a:pt x="85600" y="96091"/>
                  </a:moveTo>
                  <a:cubicBezTo>
                    <a:pt x="86024" y="96091"/>
                    <a:pt x="86434" y="96154"/>
                    <a:pt x="86867" y="96262"/>
                  </a:cubicBezTo>
                  <a:cubicBezTo>
                    <a:pt x="89378" y="96849"/>
                    <a:pt x="91140" y="99100"/>
                    <a:pt x="91140" y="101710"/>
                  </a:cubicBezTo>
                  <a:cubicBezTo>
                    <a:pt x="91140" y="104319"/>
                    <a:pt x="89346" y="106570"/>
                    <a:pt x="86769" y="107157"/>
                  </a:cubicBezTo>
                  <a:cubicBezTo>
                    <a:pt x="86377" y="107255"/>
                    <a:pt x="85953" y="107320"/>
                    <a:pt x="85497" y="107320"/>
                  </a:cubicBezTo>
                  <a:lnTo>
                    <a:pt x="85334" y="107320"/>
                  </a:lnTo>
                  <a:lnTo>
                    <a:pt x="85334" y="96099"/>
                  </a:lnTo>
                  <a:cubicBezTo>
                    <a:pt x="85423" y="96093"/>
                    <a:pt x="85512" y="96091"/>
                    <a:pt x="85600" y="96091"/>
                  </a:cubicBezTo>
                  <a:close/>
                  <a:moveTo>
                    <a:pt x="43221" y="85954"/>
                  </a:moveTo>
                  <a:cubicBezTo>
                    <a:pt x="58226" y="86117"/>
                    <a:pt x="69089" y="87455"/>
                    <a:pt x="73721" y="88140"/>
                  </a:cubicBezTo>
                  <a:lnTo>
                    <a:pt x="73721" y="92119"/>
                  </a:lnTo>
                  <a:cubicBezTo>
                    <a:pt x="73721" y="93587"/>
                    <a:pt x="74797" y="94860"/>
                    <a:pt x="76265" y="95120"/>
                  </a:cubicBezTo>
                  <a:lnTo>
                    <a:pt x="79234" y="95610"/>
                  </a:lnTo>
                  <a:lnTo>
                    <a:pt x="79234" y="107320"/>
                  </a:lnTo>
                  <a:cubicBezTo>
                    <a:pt x="79234" y="118900"/>
                    <a:pt x="69807" y="128295"/>
                    <a:pt x="58259" y="128295"/>
                  </a:cubicBezTo>
                  <a:cubicBezTo>
                    <a:pt x="46679" y="128295"/>
                    <a:pt x="37285" y="118900"/>
                    <a:pt x="37285" y="107320"/>
                  </a:cubicBezTo>
                  <a:lnTo>
                    <a:pt x="37285" y="95642"/>
                  </a:lnTo>
                  <a:lnTo>
                    <a:pt x="40644" y="95120"/>
                  </a:lnTo>
                  <a:cubicBezTo>
                    <a:pt x="42112" y="94892"/>
                    <a:pt x="43221" y="93620"/>
                    <a:pt x="43221" y="92119"/>
                  </a:cubicBezTo>
                  <a:lnTo>
                    <a:pt x="43221" y="85954"/>
                  </a:lnTo>
                  <a:close/>
                  <a:moveTo>
                    <a:pt x="202667" y="124544"/>
                  </a:moveTo>
                  <a:lnTo>
                    <a:pt x="202667" y="131002"/>
                  </a:lnTo>
                  <a:lnTo>
                    <a:pt x="76396" y="131002"/>
                  </a:lnTo>
                  <a:cubicBezTo>
                    <a:pt x="76200" y="130904"/>
                    <a:pt x="75972" y="130807"/>
                    <a:pt x="75743" y="130709"/>
                  </a:cubicBezTo>
                  <a:cubicBezTo>
                    <a:pt x="75435" y="130614"/>
                    <a:pt x="75118" y="130566"/>
                    <a:pt x="74802" y="130566"/>
                  </a:cubicBezTo>
                  <a:cubicBezTo>
                    <a:pt x="74248" y="130566"/>
                    <a:pt x="73697" y="130712"/>
                    <a:pt x="73199" y="131002"/>
                  </a:cubicBezTo>
                  <a:lnTo>
                    <a:pt x="72808" y="131231"/>
                  </a:lnTo>
                  <a:lnTo>
                    <a:pt x="72808" y="130154"/>
                  </a:lnTo>
                  <a:cubicBezTo>
                    <a:pt x="75189" y="128621"/>
                    <a:pt x="77342" y="126729"/>
                    <a:pt x="79136" y="124544"/>
                  </a:cubicBezTo>
                  <a:close/>
                  <a:moveTo>
                    <a:pt x="66708" y="133057"/>
                  </a:moveTo>
                  <a:lnTo>
                    <a:pt x="66708" y="134917"/>
                  </a:lnTo>
                  <a:lnTo>
                    <a:pt x="58259" y="140005"/>
                  </a:lnTo>
                  <a:lnTo>
                    <a:pt x="49811" y="134917"/>
                  </a:lnTo>
                  <a:lnTo>
                    <a:pt x="49811" y="133057"/>
                  </a:lnTo>
                  <a:cubicBezTo>
                    <a:pt x="52485" y="133938"/>
                    <a:pt x="55291" y="134427"/>
                    <a:pt x="58259" y="134427"/>
                  </a:cubicBezTo>
                  <a:cubicBezTo>
                    <a:pt x="61195" y="134427"/>
                    <a:pt x="64033" y="133938"/>
                    <a:pt x="66708" y="133057"/>
                  </a:cubicBezTo>
                  <a:close/>
                  <a:moveTo>
                    <a:pt x="43221" y="138081"/>
                  </a:moveTo>
                  <a:lnTo>
                    <a:pt x="54279" y="144735"/>
                  </a:lnTo>
                  <a:lnTo>
                    <a:pt x="50757" y="151977"/>
                  </a:lnTo>
                  <a:lnTo>
                    <a:pt x="41492" y="142452"/>
                  </a:lnTo>
                  <a:lnTo>
                    <a:pt x="43221" y="138081"/>
                  </a:lnTo>
                  <a:close/>
                  <a:moveTo>
                    <a:pt x="73264" y="138081"/>
                  </a:moveTo>
                  <a:lnTo>
                    <a:pt x="74993" y="142452"/>
                  </a:lnTo>
                  <a:lnTo>
                    <a:pt x="65762" y="151977"/>
                  </a:lnTo>
                  <a:lnTo>
                    <a:pt x="62239" y="144735"/>
                  </a:lnTo>
                  <a:lnTo>
                    <a:pt x="73264" y="138081"/>
                  </a:lnTo>
                  <a:close/>
                  <a:moveTo>
                    <a:pt x="58259" y="150542"/>
                  </a:moveTo>
                  <a:lnTo>
                    <a:pt x="61978" y="158175"/>
                  </a:lnTo>
                  <a:lnTo>
                    <a:pt x="61032" y="159838"/>
                  </a:lnTo>
                  <a:lnTo>
                    <a:pt x="55454" y="159838"/>
                  </a:lnTo>
                  <a:lnTo>
                    <a:pt x="54508" y="158175"/>
                  </a:lnTo>
                  <a:lnTo>
                    <a:pt x="58259" y="150542"/>
                  </a:lnTo>
                  <a:close/>
                  <a:moveTo>
                    <a:pt x="59205" y="165938"/>
                  </a:moveTo>
                  <a:lnTo>
                    <a:pt x="61978" y="184434"/>
                  </a:lnTo>
                  <a:lnTo>
                    <a:pt x="54540" y="184434"/>
                  </a:lnTo>
                  <a:lnTo>
                    <a:pt x="57313" y="165938"/>
                  </a:lnTo>
                  <a:close/>
                  <a:moveTo>
                    <a:pt x="80147" y="145942"/>
                  </a:moveTo>
                  <a:lnTo>
                    <a:pt x="97011" y="150118"/>
                  </a:lnTo>
                  <a:cubicBezTo>
                    <a:pt x="104873" y="152075"/>
                    <a:pt x="110386" y="159121"/>
                    <a:pt x="110386" y="167243"/>
                  </a:cubicBezTo>
                  <a:lnTo>
                    <a:pt x="110386" y="184434"/>
                  </a:lnTo>
                  <a:lnTo>
                    <a:pt x="98903" y="184434"/>
                  </a:lnTo>
                  <a:lnTo>
                    <a:pt x="98903" y="176670"/>
                  </a:lnTo>
                  <a:cubicBezTo>
                    <a:pt x="98903" y="174974"/>
                    <a:pt x="97533" y="173604"/>
                    <a:pt x="95837" y="173604"/>
                  </a:cubicBezTo>
                  <a:cubicBezTo>
                    <a:pt x="94141" y="173604"/>
                    <a:pt x="92771" y="174974"/>
                    <a:pt x="92771" y="176670"/>
                  </a:cubicBezTo>
                  <a:lnTo>
                    <a:pt x="92771" y="184434"/>
                  </a:lnTo>
                  <a:lnTo>
                    <a:pt x="68143" y="184434"/>
                  </a:lnTo>
                  <a:lnTo>
                    <a:pt x="65207" y="164796"/>
                  </a:lnTo>
                  <a:cubicBezTo>
                    <a:pt x="65305" y="164666"/>
                    <a:pt x="65370" y="164536"/>
                    <a:pt x="65468" y="164405"/>
                  </a:cubicBezTo>
                  <a:lnTo>
                    <a:pt x="70002" y="156511"/>
                  </a:lnTo>
                  <a:cubicBezTo>
                    <a:pt x="70067" y="156413"/>
                    <a:pt x="70100" y="156348"/>
                    <a:pt x="70133" y="156250"/>
                  </a:cubicBezTo>
                  <a:lnTo>
                    <a:pt x="80147" y="145942"/>
                  </a:lnTo>
                  <a:close/>
                  <a:moveTo>
                    <a:pt x="42602" y="1"/>
                  </a:moveTo>
                  <a:cubicBezTo>
                    <a:pt x="40905" y="1"/>
                    <a:pt x="39535" y="1371"/>
                    <a:pt x="39535" y="3067"/>
                  </a:cubicBezTo>
                  <a:lnTo>
                    <a:pt x="39535" y="15658"/>
                  </a:lnTo>
                  <a:cubicBezTo>
                    <a:pt x="39535" y="17355"/>
                    <a:pt x="40905" y="18725"/>
                    <a:pt x="42602" y="18725"/>
                  </a:cubicBezTo>
                  <a:lnTo>
                    <a:pt x="45831" y="18725"/>
                  </a:lnTo>
                  <a:lnTo>
                    <a:pt x="45831" y="54900"/>
                  </a:lnTo>
                  <a:cubicBezTo>
                    <a:pt x="41166" y="55618"/>
                    <a:pt x="38459" y="58880"/>
                    <a:pt x="37252" y="61457"/>
                  </a:cubicBezTo>
                  <a:cubicBezTo>
                    <a:pt x="26846" y="66480"/>
                    <a:pt x="28803" y="82497"/>
                    <a:pt x="30369" y="89999"/>
                  </a:cubicBezTo>
                  <a:cubicBezTo>
                    <a:pt x="29619" y="90032"/>
                    <a:pt x="28901" y="90130"/>
                    <a:pt x="28216" y="90325"/>
                  </a:cubicBezTo>
                  <a:cubicBezTo>
                    <a:pt x="22932" y="91598"/>
                    <a:pt x="19278" y="96295"/>
                    <a:pt x="19278" y="101710"/>
                  </a:cubicBezTo>
                  <a:cubicBezTo>
                    <a:pt x="19278" y="107190"/>
                    <a:pt x="22997" y="111887"/>
                    <a:pt x="28281" y="113127"/>
                  </a:cubicBezTo>
                  <a:cubicBezTo>
                    <a:pt x="29162" y="113322"/>
                    <a:pt x="30076" y="113453"/>
                    <a:pt x="30989" y="113453"/>
                  </a:cubicBezTo>
                  <a:cubicBezTo>
                    <a:pt x="31282" y="113453"/>
                    <a:pt x="31576" y="113420"/>
                    <a:pt x="31870" y="113388"/>
                  </a:cubicBezTo>
                  <a:cubicBezTo>
                    <a:pt x="33468" y="120401"/>
                    <a:pt x="37806" y="126370"/>
                    <a:pt x="43711" y="130154"/>
                  </a:cubicBezTo>
                  <a:lnTo>
                    <a:pt x="43711" y="131231"/>
                  </a:lnTo>
                  <a:lnTo>
                    <a:pt x="43287" y="131002"/>
                  </a:lnTo>
                  <a:cubicBezTo>
                    <a:pt x="42809" y="130712"/>
                    <a:pt x="42252" y="130566"/>
                    <a:pt x="41692" y="130566"/>
                  </a:cubicBezTo>
                  <a:cubicBezTo>
                    <a:pt x="41372" y="130566"/>
                    <a:pt x="41051" y="130614"/>
                    <a:pt x="40742" y="130709"/>
                  </a:cubicBezTo>
                  <a:cubicBezTo>
                    <a:pt x="39894" y="131002"/>
                    <a:pt x="39209" y="131655"/>
                    <a:pt x="38883" y="132470"/>
                  </a:cubicBezTo>
                  <a:lnTo>
                    <a:pt x="36012" y="139744"/>
                  </a:lnTo>
                  <a:lnTo>
                    <a:pt x="27140" y="141930"/>
                  </a:lnTo>
                  <a:cubicBezTo>
                    <a:pt x="25476" y="142321"/>
                    <a:pt x="24498" y="143985"/>
                    <a:pt x="24889" y="145649"/>
                  </a:cubicBezTo>
                  <a:cubicBezTo>
                    <a:pt x="25248" y="147019"/>
                    <a:pt x="26487" y="147965"/>
                    <a:pt x="27857" y="147965"/>
                  </a:cubicBezTo>
                  <a:cubicBezTo>
                    <a:pt x="28118" y="147965"/>
                    <a:pt x="28347" y="147932"/>
                    <a:pt x="28608" y="147867"/>
                  </a:cubicBezTo>
                  <a:lnTo>
                    <a:pt x="36371" y="145942"/>
                  </a:lnTo>
                  <a:lnTo>
                    <a:pt x="46353" y="156250"/>
                  </a:lnTo>
                  <a:cubicBezTo>
                    <a:pt x="46385" y="156348"/>
                    <a:pt x="46451" y="156413"/>
                    <a:pt x="46483" y="156511"/>
                  </a:cubicBezTo>
                  <a:lnTo>
                    <a:pt x="51050" y="164405"/>
                  </a:lnTo>
                  <a:cubicBezTo>
                    <a:pt x="51115" y="164536"/>
                    <a:pt x="51213" y="164666"/>
                    <a:pt x="51311" y="164796"/>
                  </a:cubicBezTo>
                  <a:lnTo>
                    <a:pt x="48343" y="184434"/>
                  </a:lnTo>
                  <a:lnTo>
                    <a:pt x="23747" y="184434"/>
                  </a:lnTo>
                  <a:lnTo>
                    <a:pt x="23747" y="176670"/>
                  </a:lnTo>
                  <a:cubicBezTo>
                    <a:pt x="23747" y="174974"/>
                    <a:pt x="22377" y="173604"/>
                    <a:pt x="20681" y="173604"/>
                  </a:cubicBezTo>
                  <a:cubicBezTo>
                    <a:pt x="18985" y="173604"/>
                    <a:pt x="17615" y="174974"/>
                    <a:pt x="17615" y="176670"/>
                  </a:cubicBezTo>
                  <a:lnTo>
                    <a:pt x="17615" y="184434"/>
                  </a:lnTo>
                  <a:lnTo>
                    <a:pt x="6133" y="184434"/>
                  </a:lnTo>
                  <a:lnTo>
                    <a:pt x="6133" y="167243"/>
                  </a:lnTo>
                  <a:cubicBezTo>
                    <a:pt x="6133" y="160230"/>
                    <a:pt x="10243" y="153901"/>
                    <a:pt x="16669" y="151096"/>
                  </a:cubicBezTo>
                  <a:cubicBezTo>
                    <a:pt x="18202" y="150411"/>
                    <a:pt x="18920" y="148617"/>
                    <a:pt x="18235" y="147051"/>
                  </a:cubicBezTo>
                  <a:cubicBezTo>
                    <a:pt x="17726" y="145914"/>
                    <a:pt x="16608" y="145225"/>
                    <a:pt x="15438" y="145225"/>
                  </a:cubicBezTo>
                  <a:cubicBezTo>
                    <a:pt x="15031" y="145225"/>
                    <a:pt x="14618" y="145309"/>
                    <a:pt x="14222" y="145486"/>
                  </a:cubicBezTo>
                  <a:cubicBezTo>
                    <a:pt x="5578" y="149269"/>
                    <a:pt x="0" y="157816"/>
                    <a:pt x="0" y="167243"/>
                  </a:cubicBezTo>
                  <a:lnTo>
                    <a:pt x="0" y="187500"/>
                  </a:lnTo>
                  <a:cubicBezTo>
                    <a:pt x="0" y="189196"/>
                    <a:pt x="1370" y="190566"/>
                    <a:pt x="3066" y="190566"/>
                  </a:cubicBezTo>
                  <a:lnTo>
                    <a:pt x="113452" y="190566"/>
                  </a:lnTo>
                  <a:cubicBezTo>
                    <a:pt x="115148" y="190566"/>
                    <a:pt x="116518" y="189196"/>
                    <a:pt x="116518" y="187500"/>
                  </a:cubicBezTo>
                  <a:lnTo>
                    <a:pt x="116518" y="167243"/>
                  </a:lnTo>
                  <a:cubicBezTo>
                    <a:pt x="116518" y="156315"/>
                    <a:pt x="109081" y="146823"/>
                    <a:pt x="98479" y="144181"/>
                  </a:cubicBezTo>
                  <a:lnTo>
                    <a:pt x="80506" y="139744"/>
                  </a:lnTo>
                  <a:lnTo>
                    <a:pt x="79462" y="137135"/>
                  </a:lnTo>
                  <a:lnTo>
                    <a:pt x="121085" y="137135"/>
                  </a:lnTo>
                  <a:lnTo>
                    <a:pt x="121085" y="187500"/>
                  </a:lnTo>
                  <a:cubicBezTo>
                    <a:pt x="121085" y="189196"/>
                    <a:pt x="122455" y="190566"/>
                    <a:pt x="124151" y="190566"/>
                  </a:cubicBezTo>
                  <a:cubicBezTo>
                    <a:pt x="125847" y="190566"/>
                    <a:pt x="127217" y="189196"/>
                    <a:pt x="127217" y="187500"/>
                  </a:cubicBezTo>
                  <a:lnTo>
                    <a:pt x="127217" y="137135"/>
                  </a:lnTo>
                  <a:lnTo>
                    <a:pt x="205701" y="137135"/>
                  </a:lnTo>
                  <a:cubicBezTo>
                    <a:pt x="207397" y="137135"/>
                    <a:pt x="208767" y="135765"/>
                    <a:pt x="208767" y="134069"/>
                  </a:cubicBezTo>
                  <a:lnTo>
                    <a:pt x="208767" y="121477"/>
                  </a:lnTo>
                  <a:cubicBezTo>
                    <a:pt x="208767" y="119781"/>
                    <a:pt x="207397" y="118411"/>
                    <a:pt x="205701" y="118411"/>
                  </a:cubicBezTo>
                  <a:lnTo>
                    <a:pt x="202471" y="118411"/>
                  </a:lnTo>
                  <a:lnTo>
                    <a:pt x="202471" y="68861"/>
                  </a:lnTo>
                  <a:cubicBezTo>
                    <a:pt x="202471" y="67165"/>
                    <a:pt x="201101" y="65795"/>
                    <a:pt x="199405" y="65795"/>
                  </a:cubicBezTo>
                  <a:cubicBezTo>
                    <a:pt x="197709" y="65795"/>
                    <a:pt x="196372" y="67165"/>
                    <a:pt x="196372" y="68861"/>
                  </a:cubicBezTo>
                  <a:lnTo>
                    <a:pt x="196372" y="118411"/>
                  </a:lnTo>
                  <a:lnTo>
                    <a:pt x="82952" y="118411"/>
                  </a:lnTo>
                  <a:cubicBezTo>
                    <a:pt x="83670" y="116813"/>
                    <a:pt x="84257" y="115149"/>
                    <a:pt x="84649" y="113388"/>
                  </a:cubicBezTo>
                  <a:cubicBezTo>
                    <a:pt x="84942" y="113420"/>
                    <a:pt x="85203" y="113453"/>
                    <a:pt x="85497" y="113453"/>
                  </a:cubicBezTo>
                  <a:cubicBezTo>
                    <a:pt x="86443" y="113453"/>
                    <a:pt x="87356" y="113322"/>
                    <a:pt x="88204" y="113127"/>
                  </a:cubicBezTo>
                  <a:cubicBezTo>
                    <a:pt x="93521" y="111887"/>
                    <a:pt x="97240" y="107190"/>
                    <a:pt x="97240" y="101710"/>
                  </a:cubicBezTo>
                  <a:cubicBezTo>
                    <a:pt x="97240" y="99687"/>
                    <a:pt x="96718" y="97763"/>
                    <a:pt x="95805" y="96099"/>
                  </a:cubicBezTo>
                  <a:lnTo>
                    <a:pt x="186553" y="96099"/>
                  </a:lnTo>
                  <a:cubicBezTo>
                    <a:pt x="188217" y="96099"/>
                    <a:pt x="189587" y="94729"/>
                    <a:pt x="189587" y="93033"/>
                  </a:cubicBezTo>
                  <a:cubicBezTo>
                    <a:pt x="189587" y="91337"/>
                    <a:pt x="188217" y="89967"/>
                    <a:pt x="186553" y="89967"/>
                  </a:cubicBezTo>
                  <a:lnTo>
                    <a:pt x="180518" y="89967"/>
                  </a:lnTo>
                  <a:lnTo>
                    <a:pt x="180518" y="32621"/>
                  </a:lnTo>
                  <a:cubicBezTo>
                    <a:pt x="180518" y="30925"/>
                    <a:pt x="179148" y="29555"/>
                    <a:pt x="177485" y="29555"/>
                  </a:cubicBezTo>
                  <a:lnTo>
                    <a:pt x="162904" y="29555"/>
                  </a:lnTo>
                  <a:cubicBezTo>
                    <a:pt x="161207" y="29555"/>
                    <a:pt x="159837" y="30925"/>
                    <a:pt x="159837" y="32621"/>
                  </a:cubicBezTo>
                  <a:lnTo>
                    <a:pt x="159837" y="89967"/>
                  </a:lnTo>
                  <a:lnTo>
                    <a:pt x="153803" y="89967"/>
                  </a:lnTo>
                  <a:lnTo>
                    <a:pt x="153803" y="43516"/>
                  </a:lnTo>
                  <a:cubicBezTo>
                    <a:pt x="153803" y="41820"/>
                    <a:pt x="152433" y="40450"/>
                    <a:pt x="150736" y="40450"/>
                  </a:cubicBezTo>
                  <a:lnTo>
                    <a:pt x="136155" y="40450"/>
                  </a:lnTo>
                  <a:cubicBezTo>
                    <a:pt x="134492" y="40450"/>
                    <a:pt x="133122" y="41820"/>
                    <a:pt x="133122" y="43516"/>
                  </a:cubicBezTo>
                  <a:lnTo>
                    <a:pt x="133122" y="89967"/>
                  </a:lnTo>
                  <a:lnTo>
                    <a:pt x="127217" y="89967"/>
                  </a:lnTo>
                  <a:lnTo>
                    <a:pt x="127217" y="49616"/>
                  </a:lnTo>
                  <a:cubicBezTo>
                    <a:pt x="127217" y="47952"/>
                    <a:pt x="125847" y="46582"/>
                    <a:pt x="124151" y="46582"/>
                  </a:cubicBezTo>
                  <a:lnTo>
                    <a:pt x="109570" y="46582"/>
                  </a:lnTo>
                  <a:cubicBezTo>
                    <a:pt x="107874" y="46582"/>
                    <a:pt x="106504" y="47952"/>
                    <a:pt x="106504" y="49616"/>
                  </a:cubicBezTo>
                  <a:lnTo>
                    <a:pt x="106504" y="89967"/>
                  </a:lnTo>
                  <a:lnTo>
                    <a:pt x="86769" y="89967"/>
                  </a:lnTo>
                  <a:cubicBezTo>
                    <a:pt x="92510" y="73754"/>
                    <a:pt x="91238" y="58260"/>
                    <a:pt x="91173" y="57542"/>
                  </a:cubicBezTo>
                  <a:cubicBezTo>
                    <a:pt x="91009" y="55977"/>
                    <a:pt x="89705" y="54737"/>
                    <a:pt x="88106" y="54737"/>
                  </a:cubicBezTo>
                  <a:lnTo>
                    <a:pt x="51931" y="54737"/>
                  </a:lnTo>
                  <a:lnTo>
                    <a:pt x="51931" y="18725"/>
                  </a:lnTo>
                  <a:lnTo>
                    <a:pt x="196372" y="18725"/>
                  </a:lnTo>
                  <a:lnTo>
                    <a:pt x="196372" y="55357"/>
                  </a:lnTo>
                  <a:cubicBezTo>
                    <a:pt x="196372" y="57053"/>
                    <a:pt x="197709" y="58423"/>
                    <a:pt x="199405" y="58423"/>
                  </a:cubicBezTo>
                  <a:cubicBezTo>
                    <a:pt x="201101" y="58423"/>
                    <a:pt x="202471" y="57053"/>
                    <a:pt x="202471" y="55357"/>
                  </a:cubicBezTo>
                  <a:lnTo>
                    <a:pt x="202471" y="18725"/>
                  </a:lnTo>
                  <a:lnTo>
                    <a:pt x="205701" y="18725"/>
                  </a:lnTo>
                  <a:cubicBezTo>
                    <a:pt x="207397" y="18725"/>
                    <a:pt x="208767" y="17355"/>
                    <a:pt x="208767" y="15658"/>
                  </a:cubicBezTo>
                  <a:lnTo>
                    <a:pt x="208767" y="3067"/>
                  </a:lnTo>
                  <a:cubicBezTo>
                    <a:pt x="208767" y="1371"/>
                    <a:pt x="207397" y="1"/>
                    <a:pt x="205701" y="1"/>
                  </a:cubicBezTo>
                  <a:lnTo>
                    <a:pt x="158206" y="1"/>
                  </a:lnTo>
                  <a:cubicBezTo>
                    <a:pt x="156510" y="1"/>
                    <a:pt x="155140" y="1371"/>
                    <a:pt x="155140" y="3067"/>
                  </a:cubicBezTo>
                  <a:cubicBezTo>
                    <a:pt x="155140" y="4763"/>
                    <a:pt x="156510" y="6133"/>
                    <a:pt x="158206" y="6133"/>
                  </a:cubicBezTo>
                  <a:lnTo>
                    <a:pt x="202667" y="6133"/>
                  </a:lnTo>
                  <a:lnTo>
                    <a:pt x="202667" y="12592"/>
                  </a:lnTo>
                  <a:lnTo>
                    <a:pt x="45635" y="12592"/>
                  </a:lnTo>
                  <a:lnTo>
                    <a:pt x="45635" y="6133"/>
                  </a:lnTo>
                  <a:lnTo>
                    <a:pt x="143462" y="6133"/>
                  </a:lnTo>
                  <a:cubicBezTo>
                    <a:pt x="145158" y="6133"/>
                    <a:pt x="146528" y="4763"/>
                    <a:pt x="146528" y="3067"/>
                  </a:cubicBezTo>
                  <a:cubicBezTo>
                    <a:pt x="146528" y="1371"/>
                    <a:pt x="145158" y="1"/>
                    <a:pt x="14346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2711525" y="1436900"/>
              <a:ext cx="791850" cy="153325"/>
            </a:xfrm>
            <a:custGeom>
              <a:avLst/>
              <a:gdLst/>
              <a:ahLst/>
              <a:cxnLst/>
              <a:rect l="l" t="t" r="r" b="b"/>
              <a:pathLst>
                <a:path w="31674" h="6133" extrusionOk="0">
                  <a:moveTo>
                    <a:pt x="3066" y="0"/>
                  </a:moveTo>
                  <a:cubicBezTo>
                    <a:pt x="1370" y="0"/>
                    <a:pt x="0" y="1370"/>
                    <a:pt x="0" y="3066"/>
                  </a:cubicBezTo>
                  <a:cubicBezTo>
                    <a:pt x="0" y="4763"/>
                    <a:pt x="1370" y="6133"/>
                    <a:pt x="3066" y="6133"/>
                  </a:cubicBezTo>
                  <a:lnTo>
                    <a:pt x="28608" y="6133"/>
                  </a:lnTo>
                  <a:cubicBezTo>
                    <a:pt x="30304" y="6133"/>
                    <a:pt x="31674" y="4763"/>
                    <a:pt x="31674" y="3066"/>
                  </a:cubicBezTo>
                  <a:cubicBezTo>
                    <a:pt x="31674" y="1370"/>
                    <a:pt x="30304" y="0"/>
                    <a:pt x="2860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4008150" y="2992050"/>
              <a:ext cx="185950" cy="152525"/>
            </a:xfrm>
            <a:custGeom>
              <a:avLst/>
              <a:gdLst/>
              <a:ahLst/>
              <a:cxnLst/>
              <a:rect l="l" t="t" r="r" b="b"/>
              <a:pathLst>
                <a:path w="7438" h="6101" extrusionOk="0">
                  <a:moveTo>
                    <a:pt x="3067" y="0"/>
                  </a:moveTo>
                  <a:cubicBezTo>
                    <a:pt x="1371" y="0"/>
                    <a:pt x="1" y="1370"/>
                    <a:pt x="1" y="3067"/>
                  </a:cubicBezTo>
                  <a:cubicBezTo>
                    <a:pt x="1" y="4730"/>
                    <a:pt x="1371" y="6100"/>
                    <a:pt x="3067" y="6100"/>
                  </a:cubicBezTo>
                  <a:lnTo>
                    <a:pt x="4372" y="6100"/>
                  </a:lnTo>
                  <a:cubicBezTo>
                    <a:pt x="6068" y="6100"/>
                    <a:pt x="7438" y="4730"/>
                    <a:pt x="7438" y="3067"/>
                  </a:cubicBezTo>
                  <a:cubicBezTo>
                    <a:pt x="7438" y="1370"/>
                    <a:pt x="6068" y="0"/>
                    <a:pt x="437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4684200" y="2992050"/>
              <a:ext cx="185950" cy="152525"/>
            </a:xfrm>
            <a:custGeom>
              <a:avLst/>
              <a:gdLst/>
              <a:ahLst/>
              <a:cxnLst/>
              <a:rect l="l" t="t" r="r" b="b"/>
              <a:pathLst>
                <a:path w="7438" h="6101" extrusionOk="0">
                  <a:moveTo>
                    <a:pt x="3067" y="0"/>
                  </a:moveTo>
                  <a:cubicBezTo>
                    <a:pt x="1371" y="0"/>
                    <a:pt x="1" y="1370"/>
                    <a:pt x="1" y="3067"/>
                  </a:cubicBezTo>
                  <a:cubicBezTo>
                    <a:pt x="1" y="4730"/>
                    <a:pt x="1371" y="6100"/>
                    <a:pt x="3067" y="6100"/>
                  </a:cubicBezTo>
                  <a:lnTo>
                    <a:pt x="4372" y="6100"/>
                  </a:lnTo>
                  <a:cubicBezTo>
                    <a:pt x="6068" y="6100"/>
                    <a:pt x="7438" y="4730"/>
                    <a:pt x="7438" y="3067"/>
                  </a:cubicBezTo>
                  <a:cubicBezTo>
                    <a:pt x="7438" y="1370"/>
                    <a:pt x="6068" y="0"/>
                    <a:pt x="437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5360250" y="2992050"/>
              <a:ext cx="185150" cy="152525"/>
            </a:xfrm>
            <a:custGeom>
              <a:avLst/>
              <a:gdLst/>
              <a:ahLst/>
              <a:cxnLst/>
              <a:rect l="l" t="t" r="r" b="b"/>
              <a:pathLst>
                <a:path w="7406" h="6101" extrusionOk="0">
                  <a:moveTo>
                    <a:pt x="3067" y="0"/>
                  </a:moveTo>
                  <a:cubicBezTo>
                    <a:pt x="1370" y="0"/>
                    <a:pt x="0" y="1370"/>
                    <a:pt x="0" y="3067"/>
                  </a:cubicBezTo>
                  <a:cubicBezTo>
                    <a:pt x="0" y="4730"/>
                    <a:pt x="1370" y="6100"/>
                    <a:pt x="3067" y="6100"/>
                  </a:cubicBezTo>
                  <a:lnTo>
                    <a:pt x="4371" y="6100"/>
                  </a:lnTo>
                  <a:cubicBezTo>
                    <a:pt x="6035" y="6100"/>
                    <a:pt x="7405" y="4730"/>
                    <a:pt x="7405" y="3067"/>
                  </a:cubicBezTo>
                  <a:cubicBezTo>
                    <a:pt x="7405" y="1370"/>
                    <a:pt x="6035" y="0"/>
                    <a:pt x="437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2293975" y="2906425"/>
              <a:ext cx="153350" cy="206350"/>
            </a:xfrm>
            <a:custGeom>
              <a:avLst/>
              <a:gdLst/>
              <a:ahLst/>
              <a:cxnLst/>
              <a:rect l="l" t="t" r="r" b="b"/>
              <a:pathLst>
                <a:path w="6134" h="8254" extrusionOk="0">
                  <a:moveTo>
                    <a:pt x="3067" y="0"/>
                  </a:moveTo>
                  <a:cubicBezTo>
                    <a:pt x="1371" y="0"/>
                    <a:pt x="1" y="1370"/>
                    <a:pt x="1" y="3066"/>
                  </a:cubicBezTo>
                  <a:lnTo>
                    <a:pt x="1" y="5187"/>
                  </a:lnTo>
                  <a:cubicBezTo>
                    <a:pt x="1" y="6883"/>
                    <a:pt x="1371" y="8253"/>
                    <a:pt x="3067" y="8253"/>
                  </a:cubicBezTo>
                  <a:cubicBezTo>
                    <a:pt x="4763" y="8253"/>
                    <a:pt x="6133" y="6883"/>
                    <a:pt x="6133" y="5187"/>
                  </a:cubicBezTo>
                  <a:lnTo>
                    <a:pt x="6133" y="3066"/>
                  </a:lnTo>
                  <a:cubicBezTo>
                    <a:pt x="6133" y="1370"/>
                    <a:pt x="4763" y="0"/>
                    <a:pt x="306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2852600" y="2906425"/>
              <a:ext cx="153325" cy="206350"/>
            </a:xfrm>
            <a:custGeom>
              <a:avLst/>
              <a:gdLst/>
              <a:ahLst/>
              <a:cxnLst/>
              <a:rect l="l" t="t" r="r" b="b"/>
              <a:pathLst>
                <a:path w="6133" h="8254" extrusionOk="0">
                  <a:moveTo>
                    <a:pt x="3067" y="0"/>
                  </a:moveTo>
                  <a:cubicBezTo>
                    <a:pt x="1370" y="0"/>
                    <a:pt x="0" y="1370"/>
                    <a:pt x="0" y="3066"/>
                  </a:cubicBezTo>
                  <a:lnTo>
                    <a:pt x="0" y="5187"/>
                  </a:lnTo>
                  <a:cubicBezTo>
                    <a:pt x="0" y="6883"/>
                    <a:pt x="1370" y="8253"/>
                    <a:pt x="3067" y="8253"/>
                  </a:cubicBezTo>
                  <a:cubicBezTo>
                    <a:pt x="4763" y="8253"/>
                    <a:pt x="6133" y="6883"/>
                    <a:pt x="6133" y="5187"/>
                  </a:cubicBezTo>
                  <a:lnTo>
                    <a:pt x="6133" y="3066"/>
                  </a:lnTo>
                  <a:cubicBezTo>
                    <a:pt x="6133" y="1370"/>
                    <a:pt x="4763" y="0"/>
                    <a:pt x="306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29"/>
          <p:cNvGrpSpPr/>
          <p:nvPr/>
        </p:nvGrpSpPr>
        <p:grpSpPr>
          <a:xfrm>
            <a:off x="6305346" y="3655075"/>
            <a:ext cx="577765" cy="577765"/>
            <a:chOff x="1190625" y="238125"/>
            <a:chExt cx="5219200" cy="5219200"/>
          </a:xfrm>
        </p:grpSpPr>
        <p:sp>
          <p:nvSpPr>
            <p:cNvPr id="269" name="Google Shape;269;p29"/>
            <p:cNvSpPr/>
            <p:nvPr/>
          </p:nvSpPr>
          <p:spPr>
            <a:xfrm>
              <a:off x="1190625" y="238125"/>
              <a:ext cx="4512150" cy="1229775"/>
            </a:xfrm>
            <a:custGeom>
              <a:avLst/>
              <a:gdLst/>
              <a:ahLst/>
              <a:cxnLst/>
              <a:rect l="l" t="t" r="r" b="b"/>
              <a:pathLst>
                <a:path w="180486" h="49191" extrusionOk="0">
                  <a:moveTo>
                    <a:pt x="3066" y="0"/>
                  </a:moveTo>
                  <a:cubicBezTo>
                    <a:pt x="1370" y="0"/>
                    <a:pt x="0" y="1370"/>
                    <a:pt x="0" y="3066"/>
                  </a:cubicBezTo>
                  <a:lnTo>
                    <a:pt x="0" y="46157"/>
                  </a:lnTo>
                  <a:cubicBezTo>
                    <a:pt x="0" y="47821"/>
                    <a:pt x="1370" y="49191"/>
                    <a:pt x="3066" y="49191"/>
                  </a:cubicBezTo>
                  <a:lnTo>
                    <a:pt x="132632" y="49191"/>
                  </a:lnTo>
                  <a:cubicBezTo>
                    <a:pt x="134296" y="49191"/>
                    <a:pt x="135666" y="47821"/>
                    <a:pt x="135666" y="46157"/>
                  </a:cubicBezTo>
                  <a:cubicBezTo>
                    <a:pt x="135666" y="44461"/>
                    <a:pt x="134296" y="43091"/>
                    <a:pt x="132632" y="43091"/>
                  </a:cubicBezTo>
                  <a:lnTo>
                    <a:pt x="6133" y="43091"/>
                  </a:lnTo>
                  <a:lnTo>
                    <a:pt x="6133" y="6133"/>
                  </a:lnTo>
                  <a:lnTo>
                    <a:pt x="174353" y="6133"/>
                  </a:lnTo>
                  <a:lnTo>
                    <a:pt x="174353" y="43091"/>
                  </a:lnTo>
                  <a:lnTo>
                    <a:pt x="146692" y="43091"/>
                  </a:lnTo>
                  <a:cubicBezTo>
                    <a:pt x="144995" y="43091"/>
                    <a:pt x="143625" y="44461"/>
                    <a:pt x="143625" y="46157"/>
                  </a:cubicBezTo>
                  <a:cubicBezTo>
                    <a:pt x="143625" y="47821"/>
                    <a:pt x="144995" y="49191"/>
                    <a:pt x="146692" y="49191"/>
                  </a:cubicBezTo>
                  <a:lnTo>
                    <a:pt x="177419" y="49191"/>
                  </a:lnTo>
                  <a:cubicBezTo>
                    <a:pt x="179116" y="49191"/>
                    <a:pt x="180486" y="47821"/>
                    <a:pt x="180486" y="46157"/>
                  </a:cubicBezTo>
                  <a:lnTo>
                    <a:pt x="180486" y="3066"/>
                  </a:lnTo>
                  <a:cubicBezTo>
                    <a:pt x="180486" y="1370"/>
                    <a:pt x="179116" y="0"/>
                    <a:pt x="17741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2466050" y="548825"/>
              <a:ext cx="284625" cy="152525"/>
            </a:xfrm>
            <a:custGeom>
              <a:avLst/>
              <a:gdLst/>
              <a:ahLst/>
              <a:cxnLst/>
              <a:rect l="l" t="t" r="r" b="b"/>
              <a:pathLst>
                <a:path w="11385" h="6101" extrusionOk="0">
                  <a:moveTo>
                    <a:pt x="3067" y="0"/>
                  </a:moveTo>
                  <a:cubicBezTo>
                    <a:pt x="1371" y="0"/>
                    <a:pt x="0" y="1370"/>
                    <a:pt x="0" y="3034"/>
                  </a:cubicBezTo>
                  <a:cubicBezTo>
                    <a:pt x="0" y="4730"/>
                    <a:pt x="1371" y="6100"/>
                    <a:pt x="3067" y="6100"/>
                  </a:cubicBezTo>
                  <a:lnTo>
                    <a:pt x="8319" y="6100"/>
                  </a:lnTo>
                  <a:cubicBezTo>
                    <a:pt x="10015" y="6100"/>
                    <a:pt x="11385" y="4730"/>
                    <a:pt x="11385" y="3034"/>
                  </a:cubicBezTo>
                  <a:cubicBezTo>
                    <a:pt x="11385" y="1370"/>
                    <a:pt x="10015" y="0"/>
                    <a:pt x="831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2466050" y="811400"/>
              <a:ext cx="2486475" cy="152525"/>
            </a:xfrm>
            <a:custGeom>
              <a:avLst/>
              <a:gdLst/>
              <a:ahLst/>
              <a:cxnLst/>
              <a:rect l="l" t="t" r="r" b="b"/>
              <a:pathLst>
                <a:path w="99459" h="6101" extrusionOk="0">
                  <a:moveTo>
                    <a:pt x="3067" y="1"/>
                  </a:moveTo>
                  <a:cubicBezTo>
                    <a:pt x="1371" y="1"/>
                    <a:pt x="0" y="1371"/>
                    <a:pt x="0" y="3034"/>
                  </a:cubicBezTo>
                  <a:cubicBezTo>
                    <a:pt x="0" y="4731"/>
                    <a:pt x="1371" y="6101"/>
                    <a:pt x="3067" y="6101"/>
                  </a:cubicBezTo>
                  <a:lnTo>
                    <a:pt x="96392" y="6101"/>
                  </a:lnTo>
                  <a:cubicBezTo>
                    <a:pt x="98088" y="6101"/>
                    <a:pt x="99458" y="4731"/>
                    <a:pt x="99458" y="3034"/>
                  </a:cubicBezTo>
                  <a:cubicBezTo>
                    <a:pt x="99458" y="1371"/>
                    <a:pt x="98088" y="1"/>
                    <a:pt x="9639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2466050" y="1005500"/>
              <a:ext cx="2486475" cy="152525"/>
            </a:xfrm>
            <a:custGeom>
              <a:avLst/>
              <a:gdLst/>
              <a:ahLst/>
              <a:cxnLst/>
              <a:rect l="l" t="t" r="r" b="b"/>
              <a:pathLst>
                <a:path w="99459" h="6101" extrusionOk="0">
                  <a:moveTo>
                    <a:pt x="3067" y="0"/>
                  </a:moveTo>
                  <a:cubicBezTo>
                    <a:pt x="1371" y="0"/>
                    <a:pt x="0" y="1370"/>
                    <a:pt x="0" y="3034"/>
                  </a:cubicBezTo>
                  <a:cubicBezTo>
                    <a:pt x="0" y="4730"/>
                    <a:pt x="1371" y="6100"/>
                    <a:pt x="3067" y="6100"/>
                  </a:cubicBezTo>
                  <a:lnTo>
                    <a:pt x="96392" y="6100"/>
                  </a:lnTo>
                  <a:cubicBezTo>
                    <a:pt x="98088" y="6100"/>
                    <a:pt x="99458" y="4730"/>
                    <a:pt x="99458" y="3034"/>
                  </a:cubicBezTo>
                  <a:cubicBezTo>
                    <a:pt x="99458" y="1370"/>
                    <a:pt x="98088" y="0"/>
                    <a:pt x="9639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2854225" y="548825"/>
              <a:ext cx="873425" cy="152525"/>
            </a:xfrm>
            <a:custGeom>
              <a:avLst/>
              <a:gdLst/>
              <a:ahLst/>
              <a:cxnLst/>
              <a:rect l="l" t="t" r="r" b="b"/>
              <a:pathLst>
                <a:path w="34937" h="6101" extrusionOk="0">
                  <a:moveTo>
                    <a:pt x="3067" y="0"/>
                  </a:moveTo>
                  <a:cubicBezTo>
                    <a:pt x="1371" y="0"/>
                    <a:pt x="1" y="1370"/>
                    <a:pt x="1" y="3034"/>
                  </a:cubicBezTo>
                  <a:cubicBezTo>
                    <a:pt x="1" y="4730"/>
                    <a:pt x="1371" y="6100"/>
                    <a:pt x="3067" y="6100"/>
                  </a:cubicBezTo>
                  <a:lnTo>
                    <a:pt x="31903" y="6100"/>
                  </a:lnTo>
                  <a:cubicBezTo>
                    <a:pt x="33566" y="6100"/>
                    <a:pt x="34936" y="4730"/>
                    <a:pt x="34936" y="3034"/>
                  </a:cubicBezTo>
                  <a:cubicBezTo>
                    <a:pt x="34936" y="1370"/>
                    <a:pt x="33566" y="0"/>
                    <a:pt x="3190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1599175" y="527625"/>
              <a:ext cx="623875" cy="623875"/>
            </a:xfrm>
            <a:custGeom>
              <a:avLst/>
              <a:gdLst/>
              <a:ahLst/>
              <a:cxnLst/>
              <a:rect l="l" t="t" r="r" b="b"/>
              <a:pathLst>
                <a:path w="24955" h="24955" extrusionOk="0">
                  <a:moveTo>
                    <a:pt x="12494" y="6133"/>
                  </a:moveTo>
                  <a:cubicBezTo>
                    <a:pt x="15984" y="6133"/>
                    <a:pt x="18822" y="8971"/>
                    <a:pt x="18822" y="12493"/>
                  </a:cubicBezTo>
                  <a:cubicBezTo>
                    <a:pt x="18822" y="15984"/>
                    <a:pt x="15984" y="18822"/>
                    <a:pt x="12494" y="18822"/>
                  </a:cubicBezTo>
                  <a:cubicBezTo>
                    <a:pt x="8971" y="18822"/>
                    <a:pt x="6133" y="15984"/>
                    <a:pt x="6133" y="12493"/>
                  </a:cubicBezTo>
                  <a:cubicBezTo>
                    <a:pt x="6133" y="8971"/>
                    <a:pt x="8971" y="6133"/>
                    <a:pt x="12494" y="6133"/>
                  </a:cubicBezTo>
                  <a:close/>
                  <a:moveTo>
                    <a:pt x="12494" y="0"/>
                  </a:moveTo>
                  <a:cubicBezTo>
                    <a:pt x="5611" y="0"/>
                    <a:pt x="1" y="5611"/>
                    <a:pt x="1" y="12493"/>
                  </a:cubicBezTo>
                  <a:cubicBezTo>
                    <a:pt x="1" y="19344"/>
                    <a:pt x="5611" y="24954"/>
                    <a:pt x="12494" y="24954"/>
                  </a:cubicBezTo>
                  <a:cubicBezTo>
                    <a:pt x="19344" y="24954"/>
                    <a:pt x="24955" y="19344"/>
                    <a:pt x="24955" y="12493"/>
                  </a:cubicBezTo>
                  <a:cubicBezTo>
                    <a:pt x="24955" y="5611"/>
                    <a:pt x="19344" y="0"/>
                    <a:pt x="124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2466050" y="1921300"/>
              <a:ext cx="284625" cy="152525"/>
            </a:xfrm>
            <a:custGeom>
              <a:avLst/>
              <a:gdLst/>
              <a:ahLst/>
              <a:cxnLst/>
              <a:rect l="l" t="t" r="r" b="b"/>
              <a:pathLst>
                <a:path w="11385" h="6101" extrusionOk="0">
                  <a:moveTo>
                    <a:pt x="3067" y="0"/>
                  </a:moveTo>
                  <a:cubicBezTo>
                    <a:pt x="1371" y="0"/>
                    <a:pt x="0" y="1370"/>
                    <a:pt x="0" y="3067"/>
                  </a:cubicBezTo>
                  <a:cubicBezTo>
                    <a:pt x="0" y="4730"/>
                    <a:pt x="1371" y="6100"/>
                    <a:pt x="3067" y="6100"/>
                  </a:cubicBezTo>
                  <a:lnTo>
                    <a:pt x="8319" y="6100"/>
                  </a:lnTo>
                  <a:cubicBezTo>
                    <a:pt x="10015" y="6100"/>
                    <a:pt x="11385" y="4730"/>
                    <a:pt x="11385" y="3067"/>
                  </a:cubicBezTo>
                  <a:cubicBezTo>
                    <a:pt x="11385" y="1370"/>
                    <a:pt x="10015" y="0"/>
                    <a:pt x="831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2854225" y="1921300"/>
              <a:ext cx="873425" cy="152525"/>
            </a:xfrm>
            <a:custGeom>
              <a:avLst/>
              <a:gdLst/>
              <a:ahLst/>
              <a:cxnLst/>
              <a:rect l="l" t="t" r="r" b="b"/>
              <a:pathLst>
                <a:path w="34937" h="6101" extrusionOk="0">
                  <a:moveTo>
                    <a:pt x="3067" y="0"/>
                  </a:moveTo>
                  <a:cubicBezTo>
                    <a:pt x="1371" y="0"/>
                    <a:pt x="1" y="1370"/>
                    <a:pt x="1" y="3067"/>
                  </a:cubicBezTo>
                  <a:cubicBezTo>
                    <a:pt x="1" y="4730"/>
                    <a:pt x="1371" y="6100"/>
                    <a:pt x="3067" y="6100"/>
                  </a:cubicBezTo>
                  <a:lnTo>
                    <a:pt x="31903" y="6100"/>
                  </a:lnTo>
                  <a:cubicBezTo>
                    <a:pt x="33566" y="6100"/>
                    <a:pt x="34936" y="4730"/>
                    <a:pt x="34936" y="3067"/>
                  </a:cubicBezTo>
                  <a:cubicBezTo>
                    <a:pt x="34936" y="1370"/>
                    <a:pt x="33566" y="0"/>
                    <a:pt x="3190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1599175" y="1900900"/>
              <a:ext cx="623875" cy="623075"/>
            </a:xfrm>
            <a:custGeom>
              <a:avLst/>
              <a:gdLst/>
              <a:ahLst/>
              <a:cxnLst/>
              <a:rect l="l" t="t" r="r" b="b"/>
              <a:pathLst>
                <a:path w="24955" h="24923" extrusionOk="0">
                  <a:moveTo>
                    <a:pt x="12494" y="6101"/>
                  </a:moveTo>
                  <a:cubicBezTo>
                    <a:pt x="15984" y="6101"/>
                    <a:pt x="18822" y="8971"/>
                    <a:pt x="18822" y="12462"/>
                  </a:cubicBezTo>
                  <a:cubicBezTo>
                    <a:pt x="18822" y="15952"/>
                    <a:pt x="15984" y="18823"/>
                    <a:pt x="12494" y="18823"/>
                  </a:cubicBezTo>
                  <a:cubicBezTo>
                    <a:pt x="8971" y="18823"/>
                    <a:pt x="6133" y="15952"/>
                    <a:pt x="6133" y="12462"/>
                  </a:cubicBezTo>
                  <a:cubicBezTo>
                    <a:pt x="6133" y="8971"/>
                    <a:pt x="8971" y="6101"/>
                    <a:pt x="12494" y="6101"/>
                  </a:cubicBezTo>
                  <a:close/>
                  <a:moveTo>
                    <a:pt x="12494" y="1"/>
                  </a:moveTo>
                  <a:cubicBezTo>
                    <a:pt x="5611" y="1"/>
                    <a:pt x="1" y="5579"/>
                    <a:pt x="1" y="12462"/>
                  </a:cubicBezTo>
                  <a:cubicBezTo>
                    <a:pt x="1" y="19344"/>
                    <a:pt x="5611" y="24922"/>
                    <a:pt x="12494" y="24922"/>
                  </a:cubicBezTo>
                  <a:cubicBezTo>
                    <a:pt x="19344" y="24922"/>
                    <a:pt x="24955" y="19344"/>
                    <a:pt x="24955" y="12462"/>
                  </a:cubicBezTo>
                  <a:cubicBezTo>
                    <a:pt x="24955" y="5579"/>
                    <a:pt x="19344" y="1"/>
                    <a:pt x="12494"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2466050" y="3293775"/>
              <a:ext cx="284625" cy="153350"/>
            </a:xfrm>
            <a:custGeom>
              <a:avLst/>
              <a:gdLst/>
              <a:ahLst/>
              <a:cxnLst/>
              <a:rect l="l" t="t" r="r" b="b"/>
              <a:pathLst>
                <a:path w="11385" h="6134" extrusionOk="0">
                  <a:moveTo>
                    <a:pt x="3067" y="1"/>
                  </a:moveTo>
                  <a:cubicBezTo>
                    <a:pt x="1371" y="1"/>
                    <a:pt x="0" y="1371"/>
                    <a:pt x="0" y="3067"/>
                  </a:cubicBezTo>
                  <a:cubicBezTo>
                    <a:pt x="0" y="4763"/>
                    <a:pt x="1371" y="6133"/>
                    <a:pt x="3067" y="6133"/>
                  </a:cubicBezTo>
                  <a:lnTo>
                    <a:pt x="8319" y="6133"/>
                  </a:lnTo>
                  <a:cubicBezTo>
                    <a:pt x="10015" y="6133"/>
                    <a:pt x="11385" y="4763"/>
                    <a:pt x="11385" y="3067"/>
                  </a:cubicBezTo>
                  <a:cubicBezTo>
                    <a:pt x="11385" y="1371"/>
                    <a:pt x="10015" y="1"/>
                    <a:pt x="831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2854225" y="3293775"/>
              <a:ext cx="873425" cy="153350"/>
            </a:xfrm>
            <a:custGeom>
              <a:avLst/>
              <a:gdLst/>
              <a:ahLst/>
              <a:cxnLst/>
              <a:rect l="l" t="t" r="r" b="b"/>
              <a:pathLst>
                <a:path w="34937" h="6134" extrusionOk="0">
                  <a:moveTo>
                    <a:pt x="3067" y="1"/>
                  </a:moveTo>
                  <a:cubicBezTo>
                    <a:pt x="1371" y="1"/>
                    <a:pt x="1" y="1371"/>
                    <a:pt x="1" y="3067"/>
                  </a:cubicBezTo>
                  <a:cubicBezTo>
                    <a:pt x="1" y="4763"/>
                    <a:pt x="1371" y="6133"/>
                    <a:pt x="3067" y="6133"/>
                  </a:cubicBezTo>
                  <a:lnTo>
                    <a:pt x="31903" y="6133"/>
                  </a:lnTo>
                  <a:cubicBezTo>
                    <a:pt x="33566" y="6133"/>
                    <a:pt x="34936" y="4763"/>
                    <a:pt x="34936" y="3067"/>
                  </a:cubicBezTo>
                  <a:cubicBezTo>
                    <a:pt x="34936" y="1371"/>
                    <a:pt x="33566" y="1"/>
                    <a:pt x="3190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1599175" y="3273400"/>
              <a:ext cx="623875" cy="623050"/>
            </a:xfrm>
            <a:custGeom>
              <a:avLst/>
              <a:gdLst/>
              <a:ahLst/>
              <a:cxnLst/>
              <a:rect l="l" t="t" r="r" b="b"/>
              <a:pathLst>
                <a:path w="24955" h="24922" extrusionOk="0">
                  <a:moveTo>
                    <a:pt x="12494" y="6100"/>
                  </a:moveTo>
                  <a:cubicBezTo>
                    <a:pt x="15984" y="6100"/>
                    <a:pt x="18822" y="8971"/>
                    <a:pt x="18822" y="12461"/>
                  </a:cubicBezTo>
                  <a:cubicBezTo>
                    <a:pt x="18822" y="15951"/>
                    <a:pt x="15984" y="18822"/>
                    <a:pt x="12494" y="18822"/>
                  </a:cubicBezTo>
                  <a:cubicBezTo>
                    <a:pt x="8971" y="18822"/>
                    <a:pt x="6133" y="15984"/>
                    <a:pt x="6133" y="12461"/>
                  </a:cubicBezTo>
                  <a:cubicBezTo>
                    <a:pt x="6133" y="8971"/>
                    <a:pt x="8971" y="6100"/>
                    <a:pt x="12494" y="6100"/>
                  </a:cubicBezTo>
                  <a:close/>
                  <a:moveTo>
                    <a:pt x="12494" y="0"/>
                  </a:moveTo>
                  <a:cubicBezTo>
                    <a:pt x="5611" y="0"/>
                    <a:pt x="1" y="5578"/>
                    <a:pt x="1" y="12461"/>
                  </a:cubicBezTo>
                  <a:cubicBezTo>
                    <a:pt x="1" y="19344"/>
                    <a:pt x="5611" y="24922"/>
                    <a:pt x="12494" y="24922"/>
                  </a:cubicBezTo>
                  <a:cubicBezTo>
                    <a:pt x="19344" y="24922"/>
                    <a:pt x="24955" y="19344"/>
                    <a:pt x="24955" y="12461"/>
                  </a:cubicBezTo>
                  <a:cubicBezTo>
                    <a:pt x="24955" y="5578"/>
                    <a:pt x="19344" y="0"/>
                    <a:pt x="1249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1190625" y="1611400"/>
              <a:ext cx="5219200" cy="3845925"/>
            </a:xfrm>
            <a:custGeom>
              <a:avLst/>
              <a:gdLst/>
              <a:ahLst/>
              <a:cxnLst/>
              <a:rect l="l" t="t" r="r" b="b"/>
              <a:pathLst>
                <a:path w="208768" h="153837" extrusionOk="0">
                  <a:moveTo>
                    <a:pt x="174353" y="6101"/>
                  </a:moveTo>
                  <a:lnTo>
                    <a:pt x="174353" y="19214"/>
                  </a:lnTo>
                  <a:lnTo>
                    <a:pt x="140657" y="19214"/>
                  </a:lnTo>
                  <a:cubicBezTo>
                    <a:pt x="136742" y="19214"/>
                    <a:pt x="133970" y="20910"/>
                    <a:pt x="132176" y="22900"/>
                  </a:cubicBezTo>
                  <a:lnTo>
                    <a:pt x="54084" y="22900"/>
                  </a:lnTo>
                  <a:cubicBezTo>
                    <a:pt x="52388" y="22900"/>
                    <a:pt x="51017" y="24270"/>
                    <a:pt x="51017" y="25966"/>
                  </a:cubicBezTo>
                  <a:cubicBezTo>
                    <a:pt x="51017" y="27630"/>
                    <a:pt x="52388" y="29000"/>
                    <a:pt x="54084" y="29000"/>
                  </a:cubicBezTo>
                  <a:lnTo>
                    <a:pt x="126141" y="29000"/>
                  </a:lnTo>
                  <a:cubicBezTo>
                    <a:pt x="125717" y="29522"/>
                    <a:pt x="125326" y="30076"/>
                    <a:pt x="124967" y="30664"/>
                  </a:cubicBezTo>
                  <a:lnTo>
                    <a:pt x="54084" y="30664"/>
                  </a:lnTo>
                  <a:cubicBezTo>
                    <a:pt x="52388" y="30664"/>
                    <a:pt x="51017" y="32034"/>
                    <a:pt x="51017" y="33730"/>
                  </a:cubicBezTo>
                  <a:cubicBezTo>
                    <a:pt x="51017" y="35393"/>
                    <a:pt x="52388" y="36763"/>
                    <a:pt x="54084" y="36763"/>
                  </a:cubicBezTo>
                  <a:lnTo>
                    <a:pt x="122683" y="36763"/>
                  </a:lnTo>
                  <a:cubicBezTo>
                    <a:pt x="122292" y="38818"/>
                    <a:pt x="122129" y="40971"/>
                    <a:pt x="122129" y="43059"/>
                  </a:cubicBezTo>
                  <a:lnTo>
                    <a:pt x="6133" y="43059"/>
                  </a:lnTo>
                  <a:lnTo>
                    <a:pt x="6133" y="6101"/>
                  </a:lnTo>
                  <a:close/>
                  <a:moveTo>
                    <a:pt x="177680" y="25314"/>
                  </a:moveTo>
                  <a:cubicBezTo>
                    <a:pt x="177778" y="30533"/>
                    <a:pt x="177387" y="42178"/>
                    <a:pt x="172951" y="53726"/>
                  </a:cubicBezTo>
                  <a:lnTo>
                    <a:pt x="172429" y="53661"/>
                  </a:lnTo>
                  <a:lnTo>
                    <a:pt x="172429" y="49746"/>
                  </a:lnTo>
                  <a:cubicBezTo>
                    <a:pt x="172429" y="48278"/>
                    <a:pt x="171385" y="47006"/>
                    <a:pt x="169949" y="46745"/>
                  </a:cubicBezTo>
                  <a:cubicBezTo>
                    <a:pt x="169362" y="46615"/>
                    <a:pt x="155499" y="44038"/>
                    <a:pt x="133089" y="44038"/>
                  </a:cubicBezTo>
                  <a:cubicBezTo>
                    <a:pt x="131393" y="44038"/>
                    <a:pt x="130023" y="45408"/>
                    <a:pt x="130023" y="47104"/>
                  </a:cubicBezTo>
                  <a:lnTo>
                    <a:pt x="130023" y="53628"/>
                  </a:lnTo>
                  <a:lnTo>
                    <a:pt x="130055" y="53628"/>
                  </a:lnTo>
                  <a:lnTo>
                    <a:pt x="129533" y="53693"/>
                  </a:lnTo>
                  <a:cubicBezTo>
                    <a:pt x="129012" y="51442"/>
                    <a:pt x="128359" y="47919"/>
                    <a:pt x="128229" y="44233"/>
                  </a:cubicBezTo>
                  <a:cubicBezTo>
                    <a:pt x="127968" y="36861"/>
                    <a:pt x="129794" y="32425"/>
                    <a:pt x="133611" y="31055"/>
                  </a:cubicBezTo>
                  <a:cubicBezTo>
                    <a:pt x="134590" y="30696"/>
                    <a:pt x="135307" y="30011"/>
                    <a:pt x="135536" y="29000"/>
                  </a:cubicBezTo>
                  <a:cubicBezTo>
                    <a:pt x="135731" y="28380"/>
                    <a:pt x="136840" y="25314"/>
                    <a:pt x="140657" y="25314"/>
                  </a:cubicBezTo>
                  <a:close/>
                  <a:moveTo>
                    <a:pt x="124151" y="60217"/>
                  </a:moveTo>
                  <a:lnTo>
                    <a:pt x="124151" y="71275"/>
                  </a:lnTo>
                  <a:cubicBezTo>
                    <a:pt x="124070" y="71281"/>
                    <a:pt x="123988" y="71284"/>
                    <a:pt x="123906" y="71284"/>
                  </a:cubicBezTo>
                  <a:cubicBezTo>
                    <a:pt x="123522" y="71284"/>
                    <a:pt x="123124" y="71225"/>
                    <a:pt x="122749" y="71145"/>
                  </a:cubicBezTo>
                  <a:cubicBezTo>
                    <a:pt x="120237" y="70558"/>
                    <a:pt x="118475" y="68339"/>
                    <a:pt x="118475" y="65762"/>
                  </a:cubicBezTo>
                  <a:cubicBezTo>
                    <a:pt x="118475" y="63186"/>
                    <a:pt x="120204" y="61000"/>
                    <a:pt x="122716" y="60380"/>
                  </a:cubicBezTo>
                  <a:cubicBezTo>
                    <a:pt x="123140" y="60282"/>
                    <a:pt x="123564" y="60217"/>
                    <a:pt x="124021" y="60217"/>
                  </a:cubicBezTo>
                  <a:close/>
                  <a:moveTo>
                    <a:pt x="177876" y="60217"/>
                  </a:moveTo>
                  <a:cubicBezTo>
                    <a:pt x="178365" y="60217"/>
                    <a:pt x="178855" y="60250"/>
                    <a:pt x="179344" y="60380"/>
                  </a:cubicBezTo>
                  <a:cubicBezTo>
                    <a:pt x="181823" y="61000"/>
                    <a:pt x="183552" y="63186"/>
                    <a:pt x="183552" y="65762"/>
                  </a:cubicBezTo>
                  <a:cubicBezTo>
                    <a:pt x="183552" y="68339"/>
                    <a:pt x="181823" y="70558"/>
                    <a:pt x="179279" y="71145"/>
                  </a:cubicBezTo>
                  <a:cubicBezTo>
                    <a:pt x="178887" y="71243"/>
                    <a:pt x="178463" y="71308"/>
                    <a:pt x="178039" y="71308"/>
                  </a:cubicBezTo>
                  <a:cubicBezTo>
                    <a:pt x="177974" y="71308"/>
                    <a:pt x="177941" y="71275"/>
                    <a:pt x="177876" y="71275"/>
                  </a:cubicBezTo>
                  <a:lnTo>
                    <a:pt x="177876" y="60217"/>
                  </a:lnTo>
                  <a:close/>
                  <a:moveTo>
                    <a:pt x="136155" y="50170"/>
                  </a:moveTo>
                  <a:cubicBezTo>
                    <a:pt x="150997" y="50333"/>
                    <a:pt x="161729" y="51671"/>
                    <a:pt x="166329" y="52323"/>
                  </a:cubicBezTo>
                  <a:lnTo>
                    <a:pt x="166329" y="56237"/>
                  </a:lnTo>
                  <a:cubicBezTo>
                    <a:pt x="166329" y="57738"/>
                    <a:pt x="167405" y="59010"/>
                    <a:pt x="168873" y="59271"/>
                  </a:cubicBezTo>
                  <a:lnTo>
                    <a:pt x="171776" y="59760"/>
                  </a:lnTo>
                  <a:lnTo>
                    <a:pt x="171776" y="71340"/>
                  </a:lnTo>
                  <a:cubicBezTo>
                    <a:pt x="171776" y="82757"/>
                    <a:pt x="162480" y="92087"/>
                    <a:pt x="151030" y="92087"/>
                  </a:cubicBezTo>
                  <a:cubicBezTo>
                    <a:pt x="139580" y="92087"/>
                    <a:pt x="130284" y="82757"/>
                    <a:pt x="130284" y="71340"/>
                  </a:cubicBezTo>
                  <a:lnTo>
                    <a:pt x="130284" y="59793"/>
                  </a:lnTo>
                  <a:lnTo>
                    <a:pt x="133578" y="59271"/>
                  </a:lnTo>
                  <a:cubicBezTo>
                    <a:pt x="135046" y="59043"/>
                    <a:pt x="136155" y="57738"/>
                    <a:pt x="136155" y="56237"/>
                  </a:cubicBezTo>
                  <a:lnTo>
                    <a:pt x="136155" y="50170"/>
                  </a:lnTo>
                  <a:close/>
                  <a:moveTo>
                    <a:pt x="174353" y="84617"/>
                  </a:moveTo>
                  <a:lnTo>
                    <a:pt x="174353" y="97958"/>
                  </a:lnTo>
                  <a:lnTo>
                    <a:pt x="170928" y="97958"/>
                  </a:lnTo>
                  <a:lnTo>
                    <a:pt x="170243" y="96229"/>
                  </a:lnTo>
                  <a:cubicBezTo>
                    <a:pt x="169917" y="95414"/>
                    <a:pt x="169232" y="94762"/>
                    <a:pt x="168384" y="94468"/>
                  </a:cubicBezTo>
                  <a:cubicBezTo>
                    <a:pt x="168077" y="94362"/>
                    <a:pt x="167758" y="94311"/>
                    <a:pt x="167440" y="94311"/>
                  </a:cubicBezTo>
                  <a:cubicBezTo>
                    <a:pt x="166878" y="94311"/>
                    <a:pt x="166319" y="94470"/>
                    <a:pt x="165839" y="94762"/>
                  </a:cubicBezTo>
                  <a:lnTo>
                    <a:pt x="165481" y="94957"/>
                  </a:lnTo>
                  <a:lnTo>
                    <a:pt x="165481" y="93946"/>
                  </a:lnTo>
                  <a:cubicBezTo>
                    <a:pt x="169134" y="91597"/>
                    <a:pt x="172200" y="88401"/>
                    <a:pt x="174353" y="84617"/>
                  </a:cubicBezTo>
                  <a:close/>
                  <a:moveTo>
                    <a:pt x="159348" y="96849"/>
                  </a:moveTo>
                  <a:lnTo>
                    <a:pt x="159348" y="98643"/>
                  </a:lnTo>
                  <a:lnTo>
                    <a:pt x="151030" y="103667"/>
                  </a:lnTo>
                  <a:lnTo>
                    <a:pt x="142679" y="98643"/>
                  </a:lnTo>
                  <a:lnTo>
                    <a:pt x="142679" y="96849"/>
                  </a:lnTo>
                  <a:cubicBezTo>
                    <a:pt x="145321" y="97730"/>
                    <a:pt x="148127" y="98187"/>
                    <a:pt x="151030" y="98187"/>
                  </a:cubicBezTo>
                  <a:cubicBezTo>
                    <a:pt x="153933" y="98187"/>
                    <a:pt x="156738" y="97730"/>
                    <a:pt x="159348" y="96849"/>
                  </a:cubicBezTo>
                  <a:close/>
                  <a:moveTo>
                    <a:pt x="136155" y="101840"/>
                  </a:moveTo>
                  <a:lnTo>
                    <a:pt x="147050" y="108429"/>
                  </a:lnTo>
                  <a:lnTo>
                    <a:pt x="143560" y="115508"/>
                  </a:lnTo>
                  <a:lnTo>
                    <a:pt x="134459" y="106113"/>
                  </a:lnTo>
                  <a:lnTo>
                    <a:pt x="136155" y="101840"/>
                  </a:lnTo>
                  <a:close/>
                  <a:moveTo>
                    <a:pt x="165905" y="101840"/>
                  </a:moveTo>
                  <a:lnTo>
                    <a:pt x="167601" y="106113"/>
                  </a:lnTo>
                  <a:lnTo>
                    <a:pt x="158467" y="115508"/>
                  </a:lnTo>
                  <a:lnTo>
                    <a:pt x="155010" y="108429"/>
                  </a:lnTo>
                  <a:lnTo>
                    <a:pt x="165905" y="101840"/>
                  </a:lnTo>
                  <a:close/>
                  <a:moveTo>
                    <a:pt x="151030" y="114203"/>
                  </a:moveTo>
                  <a:lnTo>
                    <a:pt x="154683" y="121706"/>
                  </a:lnTo>
                  <a:lnTo>
                    <a:pt x="153770" y="123304"/>
                  </a:lnTo>
                  <a:lnTo>
                    <a:pt x="148290" y="123304"/>
                  </a:lnTo>
                  <a:lnTo>
                    <a:pt x="147344" y="121706"/>
                  </a:lnTo>
                  <a:lnTo>
                    <a:pt x="151030" y="114203"/>
                  </a:lnTo>
                  <a:close/>
                  <a:moveTo>
                    <a:pt x="151943" y="129436"/>
                  </a:moveTo>
                  <a:lnTo>
                    <a:pt x="154683" y="147704"/>
                  </a:lnTo>
                  <a:lnTo>
                    <a:pt x="147377" y="147704"/>
                  </a:lnTo>
                  <a:lnTo>
                    <a:pt x="150117" y="129436"/>
                  </a:lnTo>
                  <a:close/>
                  <a:moveTo>
                    <a:pt x="172722" y="109604"/>
                  </a:moveTo>
                  <a:lnTo>
                    <a:pt x="189424" y="113746"/>
                  </a:lnTo>
                  <a:cubicBezTo>
                    <a:pt x="197220" y="115704"/>
                    <a:pt x="202667" y="122652"/>
                    <a:pt x="202667" y="130676"/>
                  </a:cubicBezTo>
                  <a:lnTo>
                    <a:pt x="202667" y="147704"/>
                  </a:lnTo>
                  <a:lnTo>
                    <a:pt x="191316" y="147704"/>
                  </a:lnTo>
                  <a:lnTo>
                    <a:pt x="191316" y="140038"/>
                  </a:lnTo>
                  <a:cubicBezTo>
                    <a:pt x="191316" y="138342"/>
                    <a:pt x="189945" y="136972"/>
                    <a:pt x="188249" y="136972"/>
                  </a:cubicBezTo>
                  <a:cubicBezTo>
                    <a:pt x="186553" y="136972"/>
                    <a:pt x="185183" y="138342"/>
                    <a:pt x="185183" y="140038"/>
                  </a:cubicBezTo>
                  <a:lnTo>
                    <a:pt x="185183" y="147704"/>
                  </a:lnTo>
                  <a:lnTo>
                    <a:pt x="160849" y="147704"/>
                  </a:lnTo>
                  <a:lnTo>
                    <a:pt x="157945" y="128262"/>
                  </a:lnTo>
                  <a:cubicBezTo>
                    <a:pt x="158043" y="128132"/>
                    <a:pt x="158108" y="128034"/>
                    <a:pt x="158174" y="127903"/>
                  </a:cubicBezTo>
                  <a:lnTo>
                    <a:pt x="162708" y="120075"/>
                  </a:lnTo>
                  <a:cubicBezTo>
                    <a:pt x="162741" y="119977"/>
                    <a:pt x="162806" y="119879"/>
                    <a:pt x="162838" y="119814"/>
                  </a:cubicBezTo>
                  <a:lnTo>
                    <a:pt x="172722" y="109604"/>
                  </a:lnTo>
                  <a:close/>
                  <a:moveTo>
                    <a:pt x="3066" y="1"/>
                  </a:moveTo>
                  <a:cubicBezTo>
                    <a:pt x="1370" y="1"/>
                    <a:pt x="0" y="1371"/>
                    <a:pt x="0" y="3067"/>
                  </a:cubicBezTo>
                  <a:lnTo>
                    <a:pt x="0" y="46125"/>
                  </a:lnTo>
                  <a:cubicBezTo>
                    <a:pt x="0" y="47822"/>
                    <a:pt x="1370" y="49192"/>
                    <a:pt x="3066" y="49192"/>
                  </a:cubicBezTo>
                  <a:lnTo>
                    <a:pt x="122520" y="49192"/>
                  </a:lnTo>
                  <a:cubicBezTo>
                    <a:pt x="122749" y="51051"/>
                    <a:pt x="123075" y="52715"/>
                    <a:pt x="123336" y="54117"/>
                  </a:cubicBezTo>
                  <a:cubicBezTo>
                    <a:pt x="122618" y="54150"/>
                    <a:pt x="121900" y="54280"/>
                    <a:pt x="121248" y="54443"/>
                  </a:cubicBezTo>
                  <a:cubicBezTo>
                    <a:pt x="120759" y="54574"/>
                    <a:pt x="120269" y="54737"/>
                    <a:pt x="119813" y="54900"/>
                  </a:cubicBezTo>
                  <a:lnTo>
                    <a:pt x="57933" y="54900"/>
                  </a:lnTo>
                  <a:cubicBezTo>
                    <a:pt x="56237" y="54900"/>
                    <a:pt x="54867" y="56270"/>
                    <a:pt x="54867" y="57966"/>
                  </a:cubicBezTo>
                  <a:cubicBezTo>
                    <a:pt x="54867" y="59630"/>
                    <a:pt x="56237" y="61000"/>
                    <a:pt x="57933" y="61000"/>
                  </a:cubicBezTo>
                  <a:lnTo>
                    <a:pt x="113354" y="61000"/>
                  </a:lnTo>
                  <a:cubicBezTo>
                    <a:pt x="112734" y="62468"/>
                    <a:pt x="112375" y="64066"/>
                    <a:pt x="112375" y="65762"/>
                  </a:cubicBezTo>
                  <a:cubicBezTo>
                    <a:pt x="112375" y="71210"/>
                    <a:pt x="116061" y="75842"/>
                    <a:pt x="121313" y="77082"/>
                  </a:cubicBezTo>
                  <a:cubicBezTo>
                    <a:pt x="122194" y="77310"/>
                    <a:pt x="123107" y="77408"/>
                    <a:pt x="124021" y="77408"/>
                  </a:cubicBezTo>
                  <a:cubicBezTo>
                    <a:pt x="124314" y="77408"/>
                    <a:pt x="124575" y="77408"/>
                    <a:pt x="124869" y="77375"/>
                  </a:cubicBezTo>
                  <a:cubicBezTo>
                    <a:pt x="124901" y="77506"/>
                    <a:pt x="124934" y="77669"/>
                    <a:pt x="124967" y="77799"/>
                  </a:cubicBezTo>
                  <a:lnTo>
                    <a:pt x="54084" y="77799"/>
                  </a:lnTo>
                  <a:cubicBezTo>
                    <a:pt x="52388" y="77799"/>
                    <a:pt x="51017" y="79169"/>
                    <a:pt x="51017" y="80865"/>
                  </a:cubicBezTo>
                  <a:cubicBezTo>
                    <a:pt x="51017" y="82562"/>
                    <a:pt x="52388" y="83932"/>
                    <a:pt x="54084" y="83932"/>
                  </a:cubicBezTo>
                  <a:lnTo>
                    <a:pt x="127315" y="83932"/>
                  </a:lnTo>
                  <a:cubicBezTo>
                    <a:pt x="127609" y="84486"/>
                    <a:pt x="127935" y="85041"/>
                    <a:pt x="128261" y="85563"/>
                  </a:cubicBezTo>
                  <a:lnTo>
                    <a:pt x="54084" y="85563"/>
                  </a:lnTo>
                  <a:cubicBezTo>
                    <a:pt x="52388" y="85563"/>
                    <a:pt x="51017" y="86933"/>
                    <a:pt x="51017" y="88629"/>
                  </a:cubicBezTo>
                  <a:cubicBezTo>
                    <a:pt x="51017" y="90325"/>
                    <a:pt x="52388" y="91695"/>
                    <a:pt x="54084" y="91695"/>
                  </a:cubicBezTo>
                  <a:lnTo>
                    <a:pt x="133448" y="91695"/>
                  </a:lnTo>
                  <a:cubicBezTo>
                    <a:pt x="133480" y="91695"/>
                    <a:pt x="133480" y="91663"/>
                    <a:pt x="133513" y="91663"/>
                  </a:cubicBezTo>
                  <a:cubicBezTo>
                    <a:pt x="134492" y="92511"/>
                    <a:pt x="135503" y="93261"/>
                    <a:pt x="136579" y="93946"/>
                  </a:cubicBezTo>
                  <a:lnTo>
                    <a:pt x="136579" y="94957"/>
                  </a:lnTo>
                  <a:lnTo>
                    <a:pt x="136221" y="94762"/>
                  </a:lnTo>
                  <a:cubicBezTo>
                    <a:pt x="135743" y="94471"/>
                    <a:pt x="135186" y="94326"/>
                    <a:pt x="134626" y="94326"/>
                  </a:cubicBezTo>
                  <a:cubicBezTo>
                    <a:pt x="134306" y="94326"/>
                    <a:pt x="133985" y="94373"/>
                    <a:pt x="133676" y="94468"/>
                  </a:cubicBezTo>
                  <a:cubicBezTo>
                    <a:pt x="132828" y="94762"/>
                    <a:pt x="132143" y="95414"/>
                    <a:pt x="131817" y="96229"/>
                  </a:cubicBezTo>
                  <a:lnTo>
                    <a:pt x="131132" y="97958"/>
                  </a:lnTo>
                  <a:lnTo>
                    <a:pt x="6133" y="97958"/>
                  </a:lnTo>
                  <a:lnTo>
                    <a:pt x="6133" y="61000"/>
                  </a:lnTo>
                  <a:lnTo>
                    <a:pt x="44298" y="61000"/>
                  </a:lnTo>
                  <a:cubicBezTo>
                    <a:pt x="45994" y="61000"/>
                    <a:pt x="47364" y="59663"/>
                    <a:pt x="47364" y="57966"/>
                  </a:cubicBezTo>
                  <a:cubicBezTo>
                    <a:pt x="47364" y="56270"/>
                    <a:pt x="45994" y="54900"/>
                    <a:pt x="44298" y="54900"/>
                  </a:cubicBezTo>
                  <a:lnTo>
                    <a:pt x="3066" y="54900"/>
                  </a:lnTo>
                  <a:cubicBezTo>
                    <a:pt x="1370" y="54900"/>
                    <a:pt x="0" y="56270"/>
                    <a:pt x="0" y="57966"/>
                  </a:cubicBezTo>
                  <a:lnTo>
                    <a:pt x="0" y="101025"/>
                  </a:lnTo>
                  <a:cubicBezTo>
                    <a:pt x="0" y="102721"/>
                    <a:pt x="1370" y="104091"/>
                    <a:pt x="3066" y="104091"/>
                  </a:cubicBezTo>
                  <a:lnTo>
                    <a:pt x="126239" y="104091"/>
                  </a:lnTo>
                  <a:lnTo>
                    <a:pt x="111169" y="107810"/>
                  </a:lnTo>
                  <a:cubicBezTo>
                    <a:pt x="102068" y="110093"/>
                    <a:pt x="95185" y="117498"/>
                    <a:pt x="93619" y="126696"/>
                  </a:cubicBezTo>
                  <a:cubicBezTo>
                    <a:pt x="93325" y="128360"/>
                    <a:pt x="94467" y="129958"/>
                    <a:pt x="96131" y="130219"/>
                  </a:cubicBezTo>
                  <a:cubicBezTo>
                    <a:pt x="96294" y="130252"/>
                    <a:pt x="96457" y="130285"/>
                    <a:pt x="96620" y="130285"/>
                  </a:cubicBezTo>
                  <a:cubicBezTo>
                    <a:pt x="98088" y="130285"/>
                    <a:pt x="99393" y="129241"/>
                    <a:pt x="99654" y="127740"/>
                  </a:cubicBezTo>
                  <a:cubicBezTo>
                    <a:pt x="100828" y="120923"/>
                    <a:pt x="105917" y="115443"/>
                    <a:pt x="112636" y="113746"/>
                  </a:cubicBezTo>
                  <a:lnTo>
                    <a:pt x="129338" y="109604"/>
                  </a:lnTo>
                  <a:lnTo>
                    <a:pt x="139222" y="119814"/>
                  </a:lnTo>
                  <a:cubicBezTo>
                    <a:pt x="139254" y="119879"/>
                    <a:pt x="139287" y="119977"/>
                    <a:pt x="139352" y="120075"/>
                  </a:cubicBezTo>
                  <a:lnTo>
                    <a:pt x="143854" y="127903"/>
                  </a:lnTo>
                  <a:cubicBezTo>
                    <a:pt x="143919" y="128034"/>
                    <a:pt x="144017" y="128132"/>
                    <a:pt x="144115" y="128262"/>
                  </a:cubicBezTo>
                  <a:lnTo>
                    <a:pt x="141179" y="147704"/>
                  </a:lnTo>
                  <a:lnTo>
                    <a:pt x="116844" y="147704"/>
                  </a:lnTo>
                  <a:lnTo>
                    <a:pt x="116844" y="140038"/>
                  </a:lnTo>
                  <a:cubicBezTo>
                    <a:pt x="116844" y="138342"/>
                    <a:pt x="115474" y="136972"/>
                    <a:pt x="113778" y="136972"/>
                  </a:cubicBezTo>
                  <a:cubicBezTo>
                    <a:pt x="112114" y="136972"/>
                    <a:pt x="110744" y="138342"/>
                    <a:pt x="110744" y="140038"/>
                  </a:cubicBezTo>
                  <a:lnTo>
                    <a:pt x="110744" y="147704"/>
                  </a:lnTo>
                  <a:lnTo>
                    <a:pt x="99393" y="147704"/>
                  </a:lnTo>
                  <a:lnTo>
                    <a:pt x="99393" y="140234"/>
                  </a:lnTo>
                  <a:cubicBezTo>
                    <a:pt x="99393" y="138537"/>
                    <a:pt x="98023" y="137167"/>
                    <a:pt x="96326" y="137167"/>
                  </a:cubicBezTo>
                  <a:cubicBezTo>
                    <a:pt x="94663" y="137167"/>
                    <a:pt x="93293" y="138537"/>
                    <a:pt x="93293" y="140234"/>
                  </a:cubicBezTo>
                  <a:lnTo>
                    <a:pt x="93293" y="150770"/>
                  </a:lnTo>
                  <a:cubicBezTo>
                    <a:pt x="93293" y="152466"/>
                    <a:pt x="94663" y="153836"/>
                    <a:pt x="96326" y="153836"/>
                  </a:cubicBezTo>
                  <a:lnTo>
                    <a:pt x="205701" y="153836"/>
                  </a:lnTo>
                  <a:cubicBezTo>
                    <a:pt x="207397" y="153836"/>
                    <a:pt x="208767" y="152466"/>
                    <a:pt x="208767" y="150770"/>
                  </a:cubicBezTo>
                  <a:lnTo>
                    <a:pt x="208767" y="130676"/>
                  </a:lnTo>
                  <a:cubicBezTo>
                    <a:pt x="208767" y="119846"/>
                    <a:pt x="201428" y="110419"/>
                    <a:pt x="190891" y="107810"/>
                  </a:cubicBezTo>
                  <a:lnTo>
                    <a:pt x="175821" y="104091"/>
                  </a:lnTo>
                  <a:lnTo>
                    <a:pt x="177419" y="104091"/>
                  </a:lnTo>
                  <a:cubicBezTo>
                    <a:pt x="179116" y="104091"/>
                    <a:pt x="180486" y="102721"/>
                    <a:pt x="180486" y="101025"/>
                  </a:cubicBezTo>
                  <a:lnTo>
                    <a:pt x="180486" y="77147"/>
                  </a:lnTo>
                  <a:cubicBezTo>
                    <a:pt x="180551" y="77114"/>
                    <a:pt x="180616" y="77114"/>
                    <a:pt x="180714" y="77082"/>
                  </a:cubicBezTo>
                  <a:cubicBezTo>
                    <a:pt x="185998" y="75875"/>
                    <a:pt x="189685" y="71210"/>
                    <a:pt x="189685" y="65762"/>
                  </a:cubicBezTo>
                  <a:cubicBezTo>
                    <a:pt x="189685" y="60380"/>
                    <a:pt x="186031" y="55716"/>
                    <a:pt x="180812" y="54443"/>
                  </a:cubicBezTo>
                  <a:cubicBezTo>
                    <a:pt x="180323" y="54313"/>
                    <a:pt x="179801" y="54215"/>
                    <a:pt x="179311" y="54182"/>
                  </a:cubicBezTo>
                  <a:cubicBezTo>
                    <a:pt x="184987" y="38101"/>
                    <a:pt x="183715" y="22704"/>
                    <a:pt x="183650" y="21987"/>
                  </a:cubicBezTo>
                  <a:cubicBezTo>
                    <a:pt x="183519" y="20421"/>
                    <a:pt x="182182" y="19214"/>
                    <a:pt x="180616" y="19214"/>
                  </a:cubicBezTo>
                  <a:lnTo>
                    <a:pt x="180486" y="19214"/>
                  </a:lnTo>
                  <a:lnTo>
                    <a:pt x="180486" y="3067"/>
                  </a:lnTo>
                  <a:cubicBezTo>
                    <a:pt x="180486" y="1371"/>
                    <a:pt x="179116" y="1"/>
                    <a:pt x="17741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4612425" y="3164125"/>
              <a:ext cx="153350" cy="206325"/>
            </a:xfrm>
            <a:custGeom>
              <a:avLst/>
              <a:gdLst/>
              <a:ahLst/>
              <a:cxnLst/>
              <a:rect l="l" t="t" r="r" b="b"/>
              <a:pathLst>
                <a:path w="6134" h="8253" extrusionOk="0">
                  <a:moveTo>
                    <a:pt x="3067" y="0"/>
                  </a:moveTo>
                  <a:cubicBezTo>
                    <a:pt x="1371" y="0"/>
                    <a:pt x="1" y="1370"/>
                    <a:pt x="1" y="3066"/>
                  </a:cubicBezTo>
                  <a:lnTo>
                    <a:pt x="1" y="5187"/>
                  </a:lnTo>
                  <a:cubicBezTo>
                    <a:pt x="1" y="6883"/>
                    <a:pt x="1371" y="8253"/>
                    <a:pt x="3067" y="8253"/>
                  </a:cubicBezTo>
                  <a:cubicBezTo>
                    <a:pt x="4763" y="8253"/>
                    <a:pt x="6133" y="6883"/>
                    <a:pt x="6133" y="5187"/>
                  </a:cubicBezTo>
                  <a:lnTo>
                    <a:pt x="6133" y="3066"/>
                  </a:lnTo>
                  <a:cubicBezTo>
                    <a:pt x="6133" y="1370"/>
                    <a:pt x="4763" y="0"/>
                    <a:pt x="306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5181650" y="3164125"/>
              <a:ext cx="152525" cy="206325"/>
            </a:xfrm>
            <a:custGeom>
              <a:avLst/>
              <a:gdLst/>
              <a:ahLst/>
              <a:cxnLst/>
              <a:rect l="l" t="t" r="r" b="b"/>
              <a:pathLst>
                <a:path w="6101" h="8253" extrusionOk="0">
                  <a:moveTo>
                    <a:pt x="3034" y="0"/>
                  </a:moveTo>
                  <a:cubicBezTo>
                    <a:pt x="1338" y="0"/>
                    <a:pt x="1" y="1370"/>
                    <a:pt x="1" y="3066"/>
                  </a:cubicBezTo>
                  <a:lnTo>
                    <a:pt x="1" y="5187"/>
                  </a:lnTo>
                  <a:cubicBezTo>
                    <a:pt x="1" y="6883"/>
                    <a:pt x="1338" y="8253"/>
                    <a:pt x="3034" y="8253"/>
                  </a:cubicBezTo>
                  <a:cubicBezTo>
                    <a:pt x="4730" y="8253"/>
                    <a:pt x="6101" y="6883"/>
                    <a:pt x="6101" y="5187"/>
                  </a:cubicBezTo>
                  <a:lnTo>
                    <a:pt x="6101" y="3066"/>
                  </a:lnTo>
                  <a:cubicBezTo>
                    <a:pt x="6101" y="1370"/>
                    <a:pt x="4730" y="0"/>
                    <a:pt x="303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29"/>
          <p:cNvSpPr txBox="1">
            <a:spLocks noGrp="1"/>
          </p:cNvSpPr>
          <p:nvPr>
            <p:ph type="subTitle" idx="5"/>
          </p:nvPr>
        </p:nvSpPr>
        <p:spPr>
          <a:xfrm>
            <a:off x="4762966" y="3104013"/>
            <a:ext cx="3662526" cy="87762"/>
          </a:xfrm>
          <a:prstGeom prst="rect">
            <a:avLst/>
          </a:prstGeom>
        </p:spPr>
        <p:txBody>
          <a:bodyPr spcFirstLastPara="1" wrap="square" lIns="91425" tIns="91425" rIns="91425" bIns="91425" anchor="b" anchorCtr="0">
            <a:noAutofit/>
          </a:bodyPr>
          <a:lstStyle/>
          <a:p>
            <a:pPr marL="0" lvl="0" indent="0"/>
            <a:r>
              <a:rPr lang="en-US" sz="1800" dirty="0" err="1" smtClean="0">
                <a:latin typeface="#9Slide03 Roboto Mono" pitchFamily="2" charset="0"/>
                <a:ea typeface="#9Slide03 Roboto Mono" pitchFamily="2" charset="0"/>
              </a:rPr>
              <a:t>Có</a:t>
            </a:r>
            <a:r>
              <a:rPr lang="en-US" sz="1800" dirty="0" smtClean="0">
                <a:latin typeface="#9Slide03 Roboto Mono" pitchFamily="2" charset="0"/>
                <a:ea typeface="#9Slide03 Roboto Mono" pitchFamily="2" charset="0"/>
              </a:rPr>
              <a:t> </a:t>
            </a:r>
            <a:r>
              <a:rPr lang="vi-VN" sz="1800" dirty="0" smtClean="0">
                <a:latin typeface="#9Slide03 Roboto Mono" pitchFamily="2" charset="0"/>
                <a:ea typeface="#9Slide03 Roboto Mono" pitchFamily="2" charset="0"/>
              </a:rPr>
              <a:t>quan điểm</a:t>
            </a:r>
            <a:r>
              <a:rPr lang="en-US" sz="1800" dirty="0" smtClean="0">
                <a:latin typeface="#9Slide03 Roboto Mono" pitchFamily="2" charset="0"/>
                <a:ea typeface="#9Slide03 Roboto Mono" pitchFamily="2" charset="0"/>
              </a:rPr>
              <a:t> </a:t>
            </a:r>
            <a:r>
              <a:rPr lang="en-US" sz="1800" dirty="0" err="1" smtClean="0">
                <a:latin typeface="#9Slide03 Roboto Mono" pitchFamily="2" charset="0"/>
                <a:ea typeface="#9Slide03 Roboto Mono" pitchFamily="2" charset="0"/>
              </a:rPr>
              <a:t>cho</a:t>
            </a:r>
            <a:r>
              <a:rPr lang="en-US" sz="1800" dirty="0" smtClean="0">
                <a:latin typeface="#9Slide03 Roboto Mono" pitchFamily="2" charset="0"/>
                <a:ea typeface="#9Slide03 Roboto Mono" pitchFamily="2" charset="0"/>
              </a:rPr>
              <a:t> </a:t>
            </a:r>
            <a:r>
              <a:rPr lang="en-US" sz="1800" dirty="0" err="1" smtClean="0">
                <a:latin typeface="#9Slide03 Roboto Mono" pitchFamily="2" charset="0"/>
                <a:ea typeface="#9Slide03 Roboto Mono" pitchFamily="2" charset="0"/>
              </a:rPr>
              <a:t>rằng</a:t>
            </a:r>
            <a:r>
              <a:rPr lang="vi-VN" sz="1800" dirty="0" smtClean="0">
                <a:latin typeface="#9Slide03 Roboto Mono" pitchFamily="2" charset="0"/>
                <a:ea typeface="#9Slide03 Roboto Mono" pitchFamily="2" charset="0"/>
              </a:rPr>
              <a:t>: </a:t>
            </a:r>
            <a:r>
              <a:rPr lang="vi-VN" sz="1800" i="1" dirty="0" smtClean="0">
                <a:latin typeface="#9Slide03 Roboto Mono" pitchFamily="2" charset="0"/>
                <a:ea typeface="#9Slide03 Roboto Mono" pitchFamily="2" charset="0"/>
              </a:rPr>
              <a:t>“</a:t>
            </a:r>
            <a:r>
              <a:rPr lang="vi-VN" sz="1800" i="1" dirty="0">
                <a:latin typeface="#9Slide03 Roboto Mono" pitchFamily="2" charset="0"/>
                <a:ea typeface="#9Slide03 Roboto Mono" pitchFamily="2" charset="0"/>
              </a:rPr>
              <a:t>Chúng ta sẽ mất đi </a:t>
            </a:r>
            <a:r>
              <a:rPr lang="vi-VN" sz="1800" i="1" dirty="0" smtClean="0">
                <a:latin typeface="#9Slide03 Roboto Mono" pitchFamily="2" charset="0"/>
                <a:ea typeface="#9Slide03 Roboto Mono" pitchFamily="2" charset="0"/>
              </a:rPr>
              <a:t>nhiều </a:t>
            </a:r>
            <a:r>
              <a:rPr lang="vi-VN" sz="1800" i="1" dirty="0">
                <a:latin typeface="#9Slide03 Roboto Mono" pitchFamily="2" charset="0"/>
                <a:ea typeface="#9Slide03 Roboto Mono" pitchFamily="2" charset="0"/>
              </a:rPr>
              <a:t>thứ khác nếu mất đi truyền thống</a:t>
            </a:r>
            <a:r>
              <a:rPr lang="vi-VN" sz="1800" i="1" dirty="0" smtClean="0">
                <a:latin typeface="#9Slide03 Roboto Mono" pitchFamily="2" charset="0"/>
                <a:ea typeface="#9Slide03 Roboto Mono" pitchFamily="2" charset="0"/>
              </a:rPr>
              <a:t>.”</a:t>
            </a:r>
            <a:endParaRPr sz="1800" i="1" dirty="0">
              <a:latin typeface="#9Slide03 Roboto Mono" pitchFamily="2" charset="0"/>
              <a:ea typeface="#9Slide03 Roboto Mono" pitchFamily="2" charset="0"/>
            </a:endParaRPr>
          </a:p>
        </p:txBody>
      </p:sp>
      <p:sp>
        <p:nvSpPr>
          <p:cNvPr id="291" name="Google Shape;291;p29"/>
          <p:cNvSpPr txBox="1">
            <a:spLocks noGrp="1"/>
          </p:cNvSpPr>
          <p:nvPr>
            <p:ph type="subTitle" idx="4"/>
          </p:nvPr>
        </p:nvSpPr>
        <p:spPr>
          <a:xfrm>
            <a:off x="647972" y="2478481"/>
            <a:ext cx="4140679" cy="162232"/>
          </a:xfrm>
          <a:prstGeom prst="rect">
            <a:avLst/>
          </a:prstGeom>
        </p:spPr>
        <p:txBody>
          <a:bodyPr spcFirstLastPara="1" wrap="square" lIns="91425" tIns="91425" rIns="91425" bIns="91425" anchor="t" anchorCtr="0">
            <a:noAutofit/>
          </a:bodyPr>
          <a:lstStyle/>
          <a:p>
            <a:pPr marL="0" lvl="0" indent="0"/>
            <a:r>
              <a:rPr lang="vi-VN" sz="1800" dirty="0">
                <a:latin typeface="#9Slide03 Roboto Mono" pitchFamily="2" charset="0"/>
                <a:ea typeface="#9Slide03 Roboto Mono" pitchFamily="2" charset="0"/>
              </a:rPr>
              <a:t>Có ý kiến cho rằng:</a:t>
            </a:r>
            <a:r>
              <a:rPr lang="vi-VN" sz="1800" i="1" dirty="0">
                <a:latin typeface="#9Slide03 Roboto Mono" pitchFamily="2" charset="0"/>
                <a:ea typeface="#9Slide03 Roboto Mono" pitchFamily="2" charset="0"/>
              </a:rPr>
              <a:t> “Các truyền thống sẽ liên tục được sinh ra và thay thế nhau từ thời này qua thời khác. Vì vậy, việc gìn giữ chúng không còn quá quan trọng</a:t>
            </a:r>
            <a:r>
              <a:rPr lang="vi-VN" sz="1800" i="1" dirty="0" smtClean="0">
                <a:latin typeface="#9Slide03 Roboto Mono" pitchFamily="2" charset="0"/>
                <a:ea typeface="#9Slide03 Roboto Mono" pitchFamily="2" charset="0"/>
              </a:rPr>
              <a:t>”.</a:t>
            </a:r>
            <a:endParaRPr sz="1800" dirty="0">
              <a:latin typeface="#9Slide03 Roboto Mono" pitchFamily="2" charset="0"/>
              <a:ea typeface="#9Slide03 Roboto Mono" pitchFamily="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8"/>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t="11536"/>
          <a:stretch/>
        </p:blipFill>
        <p:spPr>
          <a:xfrm>
            <a:off x="2297564" y="724649"/>
            <a:ext cx="7557090" cy="4274053"/>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1536"/>
          <a:stretch/>
        </p:blipFill>
        <p:spPr>
          <a:xfrm>
            <a:off x="2297564" y="1318275"/>
            <a:ext cx="6846436" cy="3825224"/>
          </a:xfrm>
          <a:prstGeom prst="rect">
            <a:avLst/>
          </a:prstGeom>
        </p:spPr>
      </p:pic>
      <p:sp>
        <p:nvSpPr>
          <p:cNvPr id="140" name="Google Shape;140;p23"/>
          <p:cNvSpPr txBox="1">
            <a:spLocks noGrp="1"/>
          </p:cNvSpPr>
          <p:nvPr>
            <p:ph type="ctrTitle"/>
          </p:nvPr>
        </p:nvSpPr>
        <p:spPr>
          <a:xfrm>
            <a:off x="600873" y="1318275"/>
            <a:ext cx="4333435"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800" dirty="0" smtClean="0"/>
              <a:t>Đ</a:t>
            </a:r>
            <a:r>
              <a:rPr lang="es" sz="4800" dirty="0" smtClean="0"/>
              <a:t>ây là đâu?</a:t>
            </a:r>
            <a:endParaRPr sz="4800" dirty="0"/>
          </a:p>
        </p:txBody>
      </p:sp>
      <p:sp>
        <p:nvSpPr>
          <p:cNvPr id="142" name="Google Shape;142;p23"/>
          <p:cNvSpPr/>
          <p:nvPr/>
        </p:nvSpPr>
        <p:spPr>
          <a:xfrm>
            <a:off x="501865" y="4827938"/>
            <a:ext cx="2111932" cy="10134"/>
          </a:xfrm>
          <a:custGeom>
            <a:avLst/>
            <a:gdLst/>
            <a:ahLst/>
            <a:cxnLst/>
            <a:rect l="l" t="t" r="r" b="b"/>
            <a:pathLst>
              <a:path w="21466" h="103" extrusionOk="0">
                <a:moveTo>
                  <a:pt x="1" y="0"/>
                </a:moveTo>
                <a:lnTo>
                  <a:pt x="1" y="103"/>
                </a:lnTo>
                <a:lnTo>
                  <a:pt x="21465" y="103"/>
                </a:lnTo>
                <a:lnTo>
                  <a:pt x="21465" y="0"/>
                </a:lnTo>
                <a:close/>
              </a:path>
            </a:pathLst>
          </a:custGeom>
          <a:solidFill>
            <a:srgbClr val="000000"/>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3"/>
          <p:cNvSpPr txBox="1">
            <a:spLocks noGrp="1"/>
          </p:cNvSpPr>
          <p:nvPr>
            <p:ph type="title" idx="2"/>
          </p:nvPr>
        </p:nvSpPr>
        <p:spPr>
          <a:xfrm>
            <a:off x="634807" y="498298"/>
            <a:ext cx="1992900" cy="31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01.</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1536"/>
          <a:stretch/>
        </p:blipFill>
        <p:spPr>
          <a:xfrm>
            <a:off x="2297564" y="1318275"/>
            <a:ext cx="6846436" cy="3825224"/>
          </a:xfrm>
          <a:prstGeom prst="rect">
            <a:avLst/>
          </a:prstGeom>
        </p:spPr>
      </p:pic>
      <p:sp>
        <p:nvSpPr>
          <p:cNvPr id="140" name="Google Shape;140;p23"/>
          <p:cNvSpPr txBox="1">
            <a:spLocks noGrp="1"/>
          </p:cNvSpPr>
          <p:nvPr>
            <p:ph type="ctrTitle"/>
          </p:nvPr>
        </p:nvSpPr>
        <p:spPr>
          <a:xfrm>
            <a:off x="600873" y="800365"/>
            <a:ext cx="8543127"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smtClean="0"/>
              <a:t>LĂNG CHỦ TỊCH HỒ CHÍ MINH</a:t>
            </a:r>
            <a:endParaRPr sz="3600" dirty="0"/>
          </a:p>
        </p:txBody>
      </p:sp>
      <p:sp>
        <p:nvSpPr>
          <p:cNvPr id="141" name="Google Shape;141;p23"/>
          <p:cNvSpPr/>
          <p:nvPr/>
        </p:nvSpPr>
        <p:spPr>
          <a:xfrm>
            <a:off x="5064230" y="2889000"/>
            <a:ext cx="3217128" cy="2131574"/>
          </a:xfrm>
          <a:custGeom>
            <a:avLst/>
            <a:gdLst/>
            <a:ahLst/>
            <a:cxnLst/>
            <a:rect l="l" t="t" r="r" b="b"/>
            <a:pathLst>
              <a:path w="20168" h="19759" extrusionOk="0">
                <a:moveTo>
                  <a:pt x="0" y="1"/>
                </a:moveTo>
                <a:lnTo>
                  <a:pt x="0" y="19759"/>
                </a:lnTo>
                <a:lnTo>
                  <a:pt x="20168" y="19759"/>
                </a:lnTo>
                <a:lnTo>
                  <a:pt x="20168" y="1"/>
                </a:lnTo>
                <a:close/>
              </a:path>
            </a:pathLst>
          </a:custGeom>
          <a:solidFill>
            <a:srgbClr val="F3F3F3">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p:nvPr/>
        </p:nvSpPr>
        <p:spPr>
          <a:xfrm>
            <a:off x="501865" y="4827938"/>
            <a:ext cx="2111932" cy="10134"/>
          </a:xfrm>
          <a:custGeom>
            <a:avLst/>
            <a:gdLst/>
            <a:ahLst/>
            <a:cxnLst/>
            <a:rect l="l" t="t" r="r" b="b"/>
            <a:pathLst>
              <a:path w="21466" h="103" extrusionOk="0">
                <a:moveTo>
                  <a:pt x="1" y="0"/>
                </a:moveTo>
                <a:lnTo>
                  <a:pt x="1" y="103"/>
                </a:lnTo>
                <a:lnTo>
                  <a:pt x="21465" y="103"/>
                </a:lnTo>
                <a:lnTo>
                  <a:pt x="21465" y="0"/>
                </a:lnTo>
                <a:close/>
              </a:path>
            </a:pathLst>
          </a:custGeom>
          <a:solidFill>
            <a:srgbClr val="000000"/>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4976614" y="3056131"/>
            <a:ext cx="3392359" cy="41344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Google Shape;143;p23"/>
          <p:cNvSpPr txBox="1">
            <a:spLocks noGrp="1"/>
          </p:cNvSpPr>
          <p:nvPr>
            <p:ph type="subTitle" idx="1"/>
          </p:nvPr>
        </p:nvSpPr>
        <p:spPr>
          <a:xfrm>
            <a:off x="5151845" y="3435074"/>
            <a:ext cx="3041897" cy="158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latin typeface="#9Slide03 Roboto Mono" pitchFamily="2" charset="0"/>
                <a:ea typeface="#9Slide03 Roboto Mono" pitchFamily="2" charset="0"/>
              </a:rPr>
              <a:t>“</a:t>
            </a:r>
            <a:r>
              <a:rPr lang="en-US" dirty="0" err="1" smtClean="0">
                <a:latin typeface="#9Slide03 Roboto Mono" pitchFamily="2" charset="0"/>
                <a:ea typeface="#9Slide03 Roboto Mono" pitchFamily="2" charset="0"/>
              </a:rPr>
              <a:t>Được</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khởi</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công</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năm</a:t>
            </a:r>
            <a:r>
              <a:rPr lang="en-US" dirty="0" smtClean="0">
                <a:latin typeface="#9Slide03 Roboto Mono" pitchFamily="2" charset="0"/>
                <a:ea typeface="#9Slide03 Roboto Mono" pitchFamily="2" charset="0"/>
              </a:rPr>
              <a:t> 1973, </a:t>
            </a:r>
            <a:r>
              <a:rPr lang="en-US" dirty="0" err="1" smtClean="0">
                <a:latin typeface="#9Slide03 Roboto Mono" pitchFamily="2" charset="0"/>
                <a:ea typeface="#9Slide03 Roboto Mono" pitchFamily="2" charset="0"/>
              </a:rPr>
              <a:t>đây</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là</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một</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công</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trình</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quy</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mô</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để</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tưởng</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nhớ</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vị</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lãnh</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tụ</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vĩ</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đại</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của</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dân</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tộc</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Việt</a:t>
            </a:r>
            <a:r>
              <a:rPr lang="en-US" dirty="0" smtClean="0">
                <a:latin typeface="#9Slide03 Roboto Mono" pitchFamily="2" charset="0"/>
                <a:ea typeface="#9Slide03 Roboto Mono" pitchFamily="2" charset="0"/>
              </a:rPr>
              <a:t> Nam – </a:t>
            </a:r>
            <a:r>
              <a:rPr lang="en-US" dirty="0" err="1" smtClean="0">
                <a:latin typeface="#9Slide03 Roboto Mono" pitchFamily="2" charset="0"/>
                <a:ea typeface="#9Slide03 Roboto Mono" pitchFamily="2" charset="0"/>
              </a:rPr>
              <a:t>Hồ</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Chí</a:t>
            </a:r>
            <a:r>
              <a:rPr lang="en-US" dirty="0" smtClean="0">
                <a:latin typeface="#9Slide03 Roboto Mono" pitchFamily="2" charset="0"/>
                <a:ea typeface="#9Slide03 Roboto Mono" pitchFamily="2" charset="0"/>
              </a:rPr>
              <a:t> Minh. </a:t>
            </a:r>
            <a:r>
              <a:rPr lang="en-US" dirty="0" err="1" smtClean="0">
                <a:latin typeface="#9Slide03 Roboto Mono" pitchFamily="2" charset="0"/>
                <a:ea typeface="#9Slide03 Roboto Mono" pitchFamily="2" charset="0"/>
              </a:rPr>
              <a:t>Hiếm</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thành</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phố</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nào</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có</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được</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một</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công</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trình</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mang</a:t>
            </a:r>
            <a:r>
              <a:rPr lang="en-US" dirty="0" smtClean="0">
                <a:latin typeface="#9Slide03 Roboto Mono" pitchFamily="2" charset="0"/>
                <a:ea typeface="#9Slide03 Roboto Mono" pitchFamily="2" charset="0"/>
              </a:rPr>
              <a:t> ý </a:t>
            </a:r>
            <a:r>
              <a:rPr lang="en-US" dirty="0" err="1" smtClean="0">
                <a:latin typeface="#9Slide03 Roboto Mono" pitchFamily="2" charset="0"/>
                <a:ea typeface="#9Slide03 Roboto Mono" pitchFamily="2" charset="0"/>
              </a:rPr>
              <a:t>nghĩa</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văn</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hóa</a:t>
            </a:r>
            <a:r>
              <a:rPr lang="en-US" dirty="0" smtClean="0">
                <a:latin typeface="#9Slide03 Roboto Mono" pitchFamily="2" charset="0"/>
                <a:ea typeface="#9Slide03 Roboto Mono" pitchFamily="2" charset="0"/>
              </a:rPr>
              <a:t> – </a:t>
            </a:r>
            <a:r>
              <a:rPr lang="en-US" dirty="0" err="1" smtClean="0">
                <a:latin typeface="#9Slide03 Roboto Mono" pitchFamily="2" charset="0"/>
                <a:ea typeface="#9Slide03 Roboto Mono" pitchFamily="2" charset="0"/>
              </a:rPr>
              <a:t>lịch</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sử</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thiêng</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liêng</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như</a:t>
            </a:r>
            <a:r>
              <a:rPr lang="en-US" dirty="0" smtClean="0">
                <a:latin typeface="#9Slide03 Roboto Mono" pitchFamily="2" charset="0"/>
                <a:ea typeface="#9Slide03 Roboto Mono" pitchFamily="2" charset="0"/>
              </a:rPr>
              <a:t> </a:t>
            </a:r>
            <a:r>
              <a:rPr lang="en-US" dirty="0" err="1" smtClean="0">
                <a:latin typeface="#9Slide03 Roboto Mono" pitchFamily="2" charset="0"/>
                <a:ea typeface="#9Slide03 Roboto Mono" pitchFamily="2" charset="0"/>
              </a:rPr>
              <a:t>thế</a:t>
            </a:r>
            <a:r>
              <a:rPr lang="en-US" dirty="0" smtClean="0">
                <a:latin typeface="#9Slide03 Roboto Mono" pitchFamily="2" charset="0"/>
                <a:ea typeface="#9Slide03 Roboto Mono" pitchFamily="2" charset="0"/>
              </a:rPr>
              <a:t>.”</a:t>
            </a:r>
            <a:endParaRPr sz="1100" dirty="0">
              <a:latin typeface="#9Slide03 Roboto Mono" pitchFamily="2" charset="0"/>
              <a:ea typeface="#9Slide03 Roboto Mono" pitchFamily="2" charset="0"/>
              <a:sym typeface="Cutive Mono"/>
            </a:endParaRPr>
          </a:p>
        </p:txBody>
      </p:sp>
      <p:sp>
        <p:nvSpPr>
          <p:cNvPr id="144" name="Google Shape;144;p23"/>
          <p:cNvSpPr txBox="1">
            <a:spLocks noGrp="1"/>
          </p:cNvSpPr>
          <p:nvPr>
            <p:ph type="title" idx="2"/>
          </p:nvPr>
        </p:nvSpPr>
        <p:spPr>
          <a:xfrm>
            <a:off x="634807" y="498298"/>
            <a:ext cx="1992900" cy="31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01.</a:t>
            </a:r>
            <a:endParaRPr/>
          </a:p>
        </p:txBody>
      </p:sp>
      <p:sp>
        <p:nvSpPr>
          <p:cNvPr id="3" name="Rectangle 2"/>
          <p:cNvSpPr/>
          <p:nvPr/>
        </p:nvSpPr>
        <p:spPr>
          <a:xfrm>
            <a:off x="5558545" y="3127297"/>
            <a:ext cx="2228495" cy="307777"/>
          </a:xfrm>
          <a:prstGeom prst="rect">
            <a:avLst/>
          </a:prstGeom>
        </p:spPr>
        <p:txBody>
          <a:bodyPr wrap="none">
            <a:spAutoFit/>
          </a:bodyPr>
          <a:lstStyle/>
          <a:p>
            <a:pPr lvl="0"/>
            <a:r>
              <a:rPr lang="en-US" dirty="0">
                <a:latin typeface="#9Slide03 Roboto Mono" pitchFamily="2" charset="0"/>
                <a:ea typeface="#9Slide03 Roboto Mono" pitchFamily="2" charset="0"/>
                <a:sym typeface="Cutive Mono"/>
              </a:rPr>
              <a:t>TRÁI TIM CỦA THỦ ĐÔ</a:t>
            </a:r>
          </a:p>
        </p:txBody>
      </p:sp>
    </p:spTree>
    <p:extLst>
      <p:ext uri="{BB962C8B-B14F-4D97-AF65-F5344CB8AC3E}">
        <p14:creationId xmlns:p14="http://schemas.microsoft.com/office/powerpoint/2010/main" val="262232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4" grpId="0" animBg="1"/>
      <p:bldP spid="143"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4"/>
          <p:cNvPicPr preferRelativeResize="0"/>
          <p:nvPr/>
        </p:nvPicPr>
        <p:blipFill>
          <a:blip r:embed="rId3">
            <a:extLst>
              <a:ext uri="{28A0092B-C50C-407E-A947-70E740481C1C}">
                <a14:useLocalDpi xmlns:a14="http://schemas.microsoft.com/office/drawing/2010/main" val="0"/>
              </a:ext>
            </a:extLst>
          </a:blip>
          <a:stretch>
            <a:fillRect/>
          </a:stretch>
        </p:blipFill>
        <p:spPr>
          <a:xfrm flipH="1">
            <a:off x="154047" y="685935"/>
            <a:ext cx="3187793" cy="3777396"/>
          </a:xfrm>
          <a:prstGeom prst="rect">
            <a:avLst/>
          </a:prstGeom>
          <a:noFill/>
          <a:ln>
            <a:noFill/>
          </a:ln>
        </p:spPr>
      </p:pic>
      <p:sp>
        <p:nvSpPr>
          <p:cNvPr id="151" name="Google Shape;151;p24"/>
          <p:cNvSpPr txBox="1">
            <a:spLocks noGrp="1"/>
          </p:cNvSpPr>
          <p:nvPr>
            <p:ph type="subTitle" idx="1"/>
          </p:nvPr>
        </p:nvSpPr>
        <p:spPr>
          <a:xfrm flipH="1">
            <a:off x="3341839" y="1919457"/>
            <a:ext cx="4826141" cy="736343"/>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s" sz="2000" dirty="0" smtClean="0">
                <a:latin typeface="Reem Kufi"/>
                <a:ea typeface="Reem Kufi"/>
                <a:cs typeface="Reem Kufi"/>
                <a:sym typeface="Reem Kufi"/>
              </a:rPr>
              <a:t>Những lớp vôi cũ ố màu rêu phong và thời gian khiến Nhà thờ Lớn dễ ẩn mình vào vẻ cổ kính, trầm mặc vốn dĩ của Hà Nội</a:t>
            </a:r>
            <a:endParaRPr sz="2000" dirty="0">
              <a:latin typeface="Reem Kufi"/>
              <a:ea typeface="Reem Kufi"/>
              <a:cs typeface="Reem Kufi"/>
              <a:sym typeface="Reem Kufi"/>
            </a:endParaRPr>
          </a:p>
        </p:txBody>
      </p:sp>
      <p:cxnSp>
        <p:nvCxnSpPr>
          <p:cNvPr id="152" name="Google Shape;152;p24"/>
          <p:cNvCxnSpPr/>
          <p:nvPr/>
        </p:nvCxnSpPr>
        <p:spPr>
          <a:xfrm rot="10800000">
            <a:off x="3659864" y="2982010"/>
            <a:ext cx="4421100" cy="0"/>
          </a:xfrm>
          <a:prstGeom prst="straightConnector1">
            <a:avLst/>
          </a:prstGeom>
          <a:noFill/>
          <a:ln w="19050" cap="flat" cmpd="sng">
            <a:solidFill>
              <a:srgbClr val="434343"/>
            </a:solidFill>
            <a:prstDash val="solid"/>
            <a:round/>
            <a:headEnd type="none" w="med" len="med"/>
            <a:tailEnd type="none" w="med" len="med"/>
          </a:ln>
        </p:spPr>
      </p:cxnSp>
      <p:cxnSp>
        <p:nvCxnSpPr>
          <p:cNvPr id="158" name="Google Shape;158;p24"/>
          <p:cNvCxnSpPr/>
          <p:nvPr/>
        </p:nvCxnSpPr>
        <p:spPr>
          <a:xfrm rot="10800000">
            <a:off x="3659864" y="4472731"/>
            <a:ext cx="4421100" cy="0"/>
          </a:xfrm>
          <a:prstGeom prst="straightConnector1">
            <a:avLst/>
          </a:prstGeom>
          <a:noFill/>
          <a:ln w="19050" cap="flat" cmpd="sng">
            <a:solidFill>
              <a:srgbClr val="434343"/>
            </a:solidFill>
            <a:prstDash val="solid"/>
            <a:round/>
            <a:headEnd type="none" w="med" len="med"/>
            <a:tailEnd type="none" w="med" len="med"/>
          </a:ln>
        </p:spPr>
      </p:cxnSp>
      <p:sp>
        <p:nvSpPr>
          <p:cNvPr id="160" name="Google Shape;160;p24"/>
          <p:cNvSpPr txBox="1">
            <a:spLocks noGrp="1"/>
          </p:cNvSpPr>
          <p:nvPr>
            <p:ph type="ctrTitle"/>
          </p:nvPr>
        </p:nvSpPr>
        <p:spPr>
          <a:xfrm flipH="1">
            <a:off x="5511764" y="562468"/>
            <a:ext cx="2656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smtClean="0">
                <a:solidFill>
                  <a:schemeClr val="bg2"/>
                </a:solidFill>
              </a:rPr>
              <a:t>ĐÂY LÀ ĐÂU?</a:t>
            </a:r>
            <a:endParaRPr dirty="0">
              <a:solidFill>
                <a:schemeClr val="bg2"/>
              </a:solidFill>
            </a:endParaRPr>
          </a:p>
        </p:txBody>
      </p:sp>
      <p:sp>
        <p:nvSpPr>
          <p:cNvPr id="161" name="Google Shape;161;p24"/>
          <p:cNvSpPr txBox="1">
            <a:spLocks noGrp="1"/>
          </p:cNvSpPr>
          <p:nvPr>
            <p:ph type="title" idx="2"/>
          </p:nvPr>
        </p:nvSpPr>
        <p:spPr>
          <a:xfrm flipH="1">
            <a:off x="3551287" y="689975"/>
            <a:ext cx="1296600" cy="31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02.</a:t>
            </a:r>
            <a:endParaRPr dirty="0"/>
          </a:p>
        </p:txBody>
      </p:sp>
      <p:sp>
        <p:nvSpPr>
          <p:cNvPr id="163" name="Google Shape;163;p24"/>
          <p:cNvSpPr txBox="1">
            <a:spLocks noGrp="1"/>
          </p:cNvSpPr>
          <p:nvPr>
            <p:ph type="subTitle" idx="1"/>
          </p:nvPr>
        </p:nvSpPr>
        <p:spPr>
          <a:xfrm flipH="1">
            <a:off x="3341822" y="3096406"/>
            <a:ext cx="4826142" cy="372968"/>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s" sz="2000" dirty="0" smtClean="0">
                <a:latin typeface="Reem Kufi"/>
                <a:ea typeface="Reem Kufi"/>
                <a:cs typeface="Reem Kufi"/>
                <a:sym typeface="Reem Kufi"/>
              </a:rPr>
              <a:t>Đây là công trình được Pháp xây dựng vào năm 1884, mang đậm nét những đặc trưng của kiến trúc Gothic Châu Âu với bức tường xây cao, có mái vòm và nhiều cửa sổ</a:t>
            </a:r>
            <a:endParaRPr sz="2000" dirty="0">
              <a:latin typeface="Reem Kufi"/>
              <a:ea typeface="Reem Kufi"/>
              <a:cs typeface="Reem Kufi"/>
              <a:sym typeface="Reem Kufi"/>
            </a:endParaRPr>
          </a:p>
        </p:txBody>
      </p:sp>
      <p:sp>
        <p:nvSpPr>
          <p:cNvPr id="164" name="Google Shape;164;p24"/>
          <p:cNvSpPr txBox="1">
            <a:spLocks noGrp="1"/>
          </p:cNvSpPr>
          <p:nvPr>
            <p:ph type="ctrTitle" idx="3"/>
          </p:nvPr>
        </p:nvSpPr>
        <p:spPr>
          <a:xfrm flipH="1">
            <a:off x="2536166" y="1259830"/>
            <a:ext cx="6481404" cy="34415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sz="3200" dirty="0" smtClean="0">
                <a:solidFill>
                  <a:schemeClr val="bg2"/>
                </a:solidFill>
                <a:latin typeface="#9Slide07 Altus" pitchFamily="2" charset="0"/>
              </a:rPr>
              <a:t>NHÀ THỜ LỚN – ĐẶC TRƯNG KIẾN TRÚC PHÁP</a:t>
            </a:r>
            <a:endParaRPr sz="3200" dirty="0">
              <a:solidFill>
                <a:schemeClr val="bg2"/>
              </a:solidFill>
              <a:latin typeface="#9Slide07 Altus" pitchFamily="2" charset="0"/>
            </a:endParaRPr>
          </a:p>
        </p:txBody>
      </p:sp>
      <p:sp>
        <p:nvSpPr>
          <p:cNvPr id="4" name="Subtitle 3"/>
          <p:cNvSpPr>
            <a:spLocks noGrp="1"/>
          </p:cNvSpPr>
          <p:nvPr>
            <p:ph type="subTitle" idx="1"/>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1"/>
          </p:nvPr>
        </p:nvSpPr>
        <p:spPr/>
        <p:txBody>
          <a:bodyPr/>
          <a:lstStyle/>
          <a:p>
            <a:endParaRPr lang="en-US"/>
          </a:p>
        </p:txBody>
      </p:sp>
      <p:sp>
        <p:nvSpPr>
          <p:cNvPr id="7" name="Subtitle 6"/>
          <p:cNvSpPr>
            <a:spLocks noGrp="1"/>
          </p:cNvSpPr>
          <p:nvPr>
            <p:ph type="subTitle" idx="1"/>
          </p:nvPr>
        </p:nvSpPr>
        <p:spPr/>
        <p:txBody>
          <a:bodyPr/>
          <a:lstStyle/>
          <a:p>
            <a:endParaRPr lang="en-US"/>
          </a:p>
        </p:txBody>
      </p:sp>
      <p:sp>
        <p:nvSpPr>
          <p:cNvPr id="8" name="Subtitle 7"/>
          <p:cNvSpPr>
            <a:spLocks noGrp="1"/>
          </p:cNvSpPr>
          <p:nvPr>
            <p:ph type="subTitle" idx="1"/>
          </p:nvPr>
        </p:nvSpPr>
        <p:spPr/>
        <p:txBody>
          <a:bodyPr/>
          <a:lstStyle/>
          <a:p>
            <a:endParaRPr lang="en-US"/>
          </a:p>
        </p:txBody>
      </p:sp>
      <p:sp>
        <p:nvSpPr>
          <p:cNvPr id="9" name="Subtitle 8"/>
          <p:cNvSpPr>
            <a:spLocks noGrp="1"/>
          </p:cNvSpPr>
          <p:nvPr>
            <p:ph type="subTitle" idx="1"/>
          </p:nvPr>
        </p:nvSpPr>
        <p:spPr/>
        <p:txBody>
          <a:bodyPr/>
          <a:lstStyle/>
          <a:p>
            <a:endParaRPr lang="en-US"/>
          </a:p>
        </p:txBody>
      </p:sp>
      <p:sp>
        <p:nvSpPr>
          <p:cNvPr id="10" name="Subtitle 9"/>
          <p:cNvSpPr>
            <a:spLocks noGrp="1"/>
          </p:cNvSpPr>
          <p:nvPr>
            <p:ph type="subTitle"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build="p"/>
      <p:bldP spid="163" grpId="0" build="p"/>
      <p:bldP spid="1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5"/>
          <p:cNvPicPr preferRelativeResize="0"/>
          <p:nvPr/>
        </p:nvPicPr>
        <p:blipFill>
          <a:blip r:embed="rId3">
            <a:extLst>
              <a:ext uri="{28A0092B-C50C-407E-A947-70E740481C1C}">
                <a14:useLocalDpi xmlns:a14="http://schemas.microsoft.com/office/drawing/2010/main" val="0"/>
              </a:ext>
            </a:extLst>
          </a:blip>
          <a:stretch>
            <a:fillRect/>
          </a:stretch>
        </p:blipFill>
        <p:spPr>
          <a:xfrm flipH="1">
            <a:off x="5800224" y="487839"/>
            <a:ext cx="2958152" cy="4173146"/>
          </a:xfrm>
          <a:prstGeom prst="rect">
            <a:avLst/>
          </a:prstGeom>
          <a:noFill/>
          <a:ln>
            <a:noFill/>
          </a:ln>
        </p:spPr>
      </p:pic>
      <p:sp>
        <p:nvSpPr>
          <p:cNvPr id="171" name="Google Shape;171;p25"/>
          <p:cNvSpPr txBox="1">
            <a:spLocks noGrp="1"/>
          </p:cNvSpPr>
          <p:nvPr>
            <p:ph type="ctrTitle"/>
          </p:nvPr>
        </p:nvSpPr>
        <p:spPr>
          <a:xfrm>
            <a:off x="456201" y="557375"/>
            <a:ext cx="2656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smtClean="0">
                <a:solidFill>
                  <a:schemeClr val="bg2"/>
                </a:solidFill>
              </a:rPr>
              <a:t>ĐÂY LÀ ĐÂU?</a:t>
            </a:r>
            <a:endParaRPr dirty="0">
              <a:solidFill>
                <a:schemeClr val="bg2"/>
              </a:solidFill>
            </a:endParaRPr>
          </a:p>
        </p:txBody>
      </p:sp>
      <p:sp>
        <p:nvSpPr>
          <p:cNvPr id="173" name="Google Shape;173;p25"/>
          <p:cNvSpPr txBox="1">
            <a:spLocks noGrp="1"/>
          </p:cNvSpPr>
          <p:nvPr>
            <p:ph type="title" idx="4"/>
          </p:nvPr>
        </p:nvSpPr>
        <p:spPr>
          <a:xfrm>
            <a:off x="4292253" y="689975"/>
            <a:ext cx="1296600" cy="312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smtClean="0"/>
              <a:t>03.</a:t>
            </a:r>
            <a:endParaRPr dirty="0"/>
          </a:p>
        </p:txBody>
      </p:sp>
      <p:sp>
        <p:nvSpPr>
          <p:cNvPr id="174" name="Google Shape;174;p25"/>
          <p:cNvSpPr txBox="1">
            <a:spLocks noGrp="1"/>
          </p:cNvSpPr>
          <p:nvPr>
            <p:ph type="subTitle" idx="2"/>
          </p:nvPr>
        </p:nvSpPr>
        <p:spPr>
          <a:xfrm>
            <a:off x="456201" y="2103080"/>
            <a:ext cx="4670686" cy="14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err="1" smtClean="0">
                <a:latin typeface="#9Slide03 Roboto Mono" pitchFamily="2" charset="0"/>
                <a:ea typeface="#9Slide03 Roboto Mono" pitchFamily="2" charset="0"/>
              </a:rPr>
              <a:t>Hồ</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Gươm</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với</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sự</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duyên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dáng</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êm</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đềm</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đã</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đi</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vào</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tiềm</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thức</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của</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bao</a:t>
            </a:r>
            <a:r>
              <a:rPr lang="en-US" sz="1600" dirty="0" smtClean="0">
                <a:latin typeface="#9Slide03 Roboto Mono" pitchFamily="2" charset="0"/>
                <a:ea typeface="#9Slide03 Roboto Mono" pitchFamily="2" charset="0"/>
              </a:rPr>
              <a:t> con </a:t>
            </a:r>
            <a:r>
              <a:rPr lang="en-US" sz="1600" dirty="0" err="1" smtClean="0">
                <a:latin typeface="#9Slide03 Roboto Mono" pitchFamily="2" charset="0"/>
                <a:ea typeface="#9Slide03 Roboto Mono" pitchFamily="2" charset="0"/>
              </a:rPr>
              <a:t>người</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Hà</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Nội</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chứng</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kiến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bao</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sự</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đổi</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thay</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phát</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triển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và</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thăng</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trầm</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của</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lịch</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sử</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Hơn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một</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thiên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niên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kỷ</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trôi</a:t>
            </a:r>
            <a:r>
              <a:rPr lang="en-US" sz="1600" dirty="0" smtClean="0">
                <a:latin typeface="#9Slide03 Roboto Mono" pitchFamily="2" charset="0"/>
                <a:ea typeface="#9Slide03 Roboto Mono" pitchFamily="2" charset="0"/>
              </a:rPr>
              <a:t> qua, </a:t>
            </a:r>
            <a:r>
              <a:rPr lang="en-US" sz="1600" dirty="0" err="1" smtClean="0">
                <a:latin typeface="#9Slide03 Roboto Mono" pitchFamily="2" charset="0"/>
                <a:ea typeface="#9Slide03 Roboto Mono" pitchFamily="2" charset="0"/>
              </a:rPr>
              <a:t>Hồ</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Gươm</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đã</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trở</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thành</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một</a:t>
            </a:r>
            <a:r>
              <a:rPr lang="en-US" sz="1600" dirty="0" smtClean="0">
                <a:latin typeface="#9Slide03 Roboto Mono" pitchFamily="2" charset="0"/>
                <a:ea typeface="#9Slide03 Roboto Mono" pitchFamily="2" charset="0"/>
              </a:rPr>
              <a:t> di </a:t>
            </a:r>
            <a:r>
              <a:rPr lang="en-US" sz="1600" dirty="0" err="1" smtClean="0">
                <a:latin typeface="#9Slide03 Roboto Mono" pitchFamily="2" charset="0"/>
                <a:ea typeface="#9Slide03 Roboto Mono" pitchFamily="2" charset="0"/>
              </a:rPr>
              <a:t>sản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kiến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trức</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văn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hóa</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viên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ngọc</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quý</a:t>
            </a:r>
            <a:r>
              <a:rPr lang="en-US" sz="1600" dirty="0" smtClean="0">
                <a:latin typeface="#9Slide03 Roboto Mono" pitchFamily="2" charset="0"/>
                <a:ea typeface="#9Slide03 Roboto Mono" pitchFamily="2" charset="0"/>
              </a:rPr>
              <a:t> long </a:t>
            </a:r>
            <a:r>
              <a:rPr lang="en-US" sz="1600" dirty="0" err="1" smtClean="0">
                <a:latin typeface="#9Slide03 Roboto Mono" pitchFamily="2" charset="0"/>
                <a:ea typeface="#9Slide03 Roboto Mono" pitchFamily="2" charset="0"/>
              </a:rPr>
              <a:t>lanh</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giữa</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lòng</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Hà</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Nội</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ngàn</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năm</a:t>
            </a:r>
            <a:r>
              <a:rPr lang="en-US" sz="1600" dirty="0" smtClean="0">
                <a:latin typeface="#9Slide03 Roboto Mono" pitchFamily="2" charset="0"/>
                <a:ea typeface="#9Slide03 Roboto Mono" pitchFamily="2" charset="0"/>
              </a:rPr>
              <a:t> </a:t>
            </a:r>
            <a:r>
              <a:rPr lang="en-US" sz="1600" dirty="0" err="1" smtClean="0">
                <a:latin typeface="#9Slide03 Roboto Mono" pitchFamily="2" charset="0"/>
                <a:ea typeface="#9Slide03 Roboto Mono" pitchFamily="2" charset="0"/>
              </a:rPr>
              <a:t>tuổi</a:t>
            </a:r>
            <a:endParaRPr sz="1600" dirty="0">
              <a:latin typeface="#9Slide03 Roboto Mono" pitchFamily="2" charset="0"/>
              <a:ea typeface="#9Slide03 Roboto Mono" pitchFamily="2" charset="0"/>
            </a:endParaRPr>
          </a:p>
        </p:txBody>
      </p:sp>
      <p:cxnSp>
        <p:nvCxnSpPr>
          <p:cNvPr id="10" name="Google Shape;152;p24"/>
          <p:cNvCxnSpPr/>
          <p:nvPr/>
        </p:nvCxnSpPr>
        <p:spPr>
          <a:xfrm flipH="1">
            <a:off x="3726611" y="4660985"/>
            <a:ext cx="5031765" cy="0"/>
          </a:xfrm>
          <a:prstGeom prst="straightConnector1">
            <a:avLst/>
          </a:prstGeom>
          <a:noFill/>
          <a:ln w="19050" cap="flat" cmpd="sng">
            <a:solidFill>
              <a:srgbClr val="434343"/>
            </a:solidFill>
            <a:prstDash val="solid"/>
            <a:round/>
            <a:headEnd type="none" w="med" len="med"/>
            <a:tailEnd type="none" w="med" len="med"/>
          </a:ln>
        </p:spPr>
      </p:cxnSp>
      <p:sp>
        <p:nvSpPr>
          <p:cNvPr id="11" name="Google Shape;164;p24"/>
          <p:cNvSpPr txBox="1">
            <a:spLocks noGrp="1"/>
          </p:cNvSpPr>
          <p:nvPr>
            <p:ph type="ctrTitle" idx="3"/>
          </p:nvPr>
        </p:nvSpPr>
        <p:spPr>
          <a:xfrm flipH="1">
            <a:off x="3271626" y="3992308"/>
            <a:ext cx="2041253" cy="51623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sz="4000" dirty="0" smtClean="0">
                <a:solidFill>
                  <a:schemeClr val="bg2"/>
                </a:solidFill>
                <a:latin typeface="#9Slide07 Altus" pitchFamily="2" charset="0"/>
              </a:rPr>
              <a:t>HỒ GƯƠM</a:t>
            </a:r>
            <a:endParaRPr sz="4000" dirty="0">
              <a:solidFill>
                <a:schemeClr val="bg2"/>
              </a:solidFill>
              <a:latin typeface="#9Slide07 Altu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build="p"/>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8"/>
          <p:cNvPicPr preferRelativeResize="0"/>
          <p:nvPr/>
        </p:nvPicPr>
        <p:blipFill>
          <a:blip r:embed="rId3">
            <a:extLst>
              <a:ext uri="{28A0092B-C50C-407E-A947-70E740481C1C}">
                <a14:useLocalDpi xmlns:a14="http://schemas.microsoft.com/office/drawing/2010/main" val="0"/>
              </a:ext>
            </a:extLst>
          </a:blip>
          <a:stretch>
            <a:fillRect/>
          </a:stretch>
        </p:blipFill>
        <p:spPr>
          <a:xfrm>
            <a:off x="2649323" y="1428350"/>
            <a:ext cx="5787311" cy="3715150"/>
          </a:xfrm>
          <a:prstGeom prst="rect">
            <a:avLst/>
          </a:prstGeom>
          <a:noFill/>
          <a:ln>
            <a:noFill/>
          </a:ln>
        </p:spPr>
      </p:pic>
      <p:sp>
        <p:nvSpPr>
          <p:cNvPr id="214" name="Google Shape;214;p28"/>
          <p:cNvSpPr txBox="1">
            <a:spLocks noGrp="1"/>
          </p:cNvSpPr>
          <p:nvPr>
            <p:ph type="ctrTitle"/>
          </p:nvPr>
        </p:nvSpPr>
        <p:spPr>
          <a:xfrm>
            <a:off x="603743" y="4227300"/>
            <a:ext cx="3591232" cy="577800"/>
          </a:xfrm>
          <a:prstGeom prst="rect">
            <a:avLst/>
          </a:prstGeom>
          <a:noFill/>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smtClean="0"/>
              <a:t>ĐÂY LÀ ĐÂU?</a:t>
            </a:r>
            <a:endParaRPr sz="3200" dirty="0"/>
          </a:p>
        </p:txBody>
      </p:sp>
      <p:sp>
        <p:nvSpPr>
          <p:cNvPr id="215" name="Google Shape;215;p28"/>
          <p:cNvSpPr txBox="1">
            <a:spLocks noGrp="1"/>
          </p:cNvSpPr>
          <p:nvPr>
            <p:ph type="title" idx="2"/>
          </p:nvPr>
        </p:nvSpPr>
        <p:spPr>
          <a:xfrm>
            <a:off x="618218" y="695188"/>
            <a:ext cx="1296600" cy="31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04.</a:t>
            </a:r>
            <a:endParaRPr dirty="0"/>
          </a:p>
        </p:txBody>
      </p:sp>
      <p:sp>
        <p:nvSpPr>
          <p:cNvPr id="218" name="Google Shape;218;p28"/>
          <p:cNvSpPr txBox="1">
            <a:spLocks noGrp="1"/>
          </p:cNvSpPr>
          <p:nvPr>
            <p:ph type="subTitle" idx="4"/>
          </p:nvPr>
        </p:nvSpPr>
        <p:spPr>
          <a:xfrm>
            <a:off x="2978242" y="2695075"/>
            <a:ext cx="4645800" cy="265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Other language(s)</a:t>
            </a:r>
            <a:endParaRPr/>
          </a:p>
        </p:txBody>
      </p:sp>
      <p:sp>
        <p:nvSpPr>
          <p:cNvPr id="219" name="Google Shape;219;p28"/>
          <p:cNvSpPr txBox="1">
            <a:spLocks noGrp="1"/>
          </p:cNvSpPr>
          <p:nvPr>
            <p:ph type="subTitle" idx="5"/>
          </p:nvPr>
        </p:nvSpPr>
        <p:spPr>
          <a:xfrm>
            <a:off x="2978100" y="2811175"/>
            <a:ext cx="46458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t>Language 1</a:t>
            </a:r>
            <a:endParaRPr sz="1200"/>
          </a:p>
          <a:p>
            <a:pPr marL="0" lvl="0" indent="0" algn="l" rtl="0">
              <a:spcBef>
                <a:spcPts val="0"/>
              </a:spcBef>
              <a:spcAft>
                <a:spcPts val="0"/>
              </a:spcAft>
              <a:buNone/>
            </a:pPr>
            <a:r>
              <a:rPr lang="es"/>
              <a:t>Language 2</a:t>
            </a:r>
            <a:endParaRPr/>
          </a:p>
        </p:txBody>
      </p:sp>
      <p:grpSp>
        <p:nvGrpSpPr>
          <p:cNvPr id="220" name="Google Shape;220;p28"/>
          <p:cNvGrpSpPr/>
          <p:nvPr/>
        </p:nvGrpSpPr>
        <p:grpSpPr>
          <a:xfrm>
            <a:off x="4194975" y="2960575"/>
            <a:ext cx="1359201" cy="265656"/>
            <a:chOff x="4194975" y="2960575"/>
            <a:chExt cx="1359201" cy="265656"/>
          </a:xfrm>
        </p:grpSpPr>
        <p:sp>
          <p:nvSpPr>
            <p:cNvPr id="221" name="Google Shape;221;p28"/>
            <p:cNvSpPr/>
            <p:nvPr/>
          </p:nvSpPr>
          <p:spPr>
            <a:xfrm>
              <a:off x="4194975" y="2960575"/>
              <a:ext cx="78600" cy="78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4451095" y="2960575"/>
              <a:ext cx="78600" cy="78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4707215" y="2960575"/>
              <a:ext cx="78600" cy="78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4963335" y="2960575"/>
              <a:ext cx="78600" cy="78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5219455" y="2960575"/>
              <a:ext cx="78600" cy="7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8"/>
            <p:cNvSpPr/>
            <p:nvPr/>
          </p:nvSpPr>
          <p:spPr>
            <a:xfrm>
              <a:off x="5475576" y="2960575"/>
              <a:ext cx="78600" cy="7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8"/>
            <p:cNvSpPr/>
            <p:nvPr/>
          </p:nvSpPr>
          <p:spPr>
            <a:xfrm>
              <a:off x="4194975" y="3147631"/>
              <a:ext cx="78600" cy="78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4451095" y="3147631"/>
              <a:ext cx="78600" cy="78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4707215" y="3147631"/>
              <a:ext cx="78600" cy="78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4963335" y="3147631"/>
              <a:ext cx="78600" cy="7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5219455" y="3147631"/>
              <a:ext cx="78600" cy="7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5475576" y="3147631"/>
              <a:ext cx="78600" cy="7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8"/>
          <p:cNvPicPr preferRelativeResize="0"/>
          <p:nvPr/>
        </p:nvPicPr>
        <p:blipFill>
          <a:blip r:embed="rId3">
            <a:extLst>
              <a:ext uri="{28A0092B-C50C-407E-A947-70E740481C1C}">
                <a14:useLocalDpi xmlns:a14="http://schemas.microsoft.com/office/drawing/2010/main" val="0"/>
              </a:ext>
            </a:extLst>
          </a:blip>
          <a:stretch>
            <a:fillRect/>
          </a:stretch>
        </p:blipFill>
        <p:spPr>
          <a:xfrm>
            <a:off x="3259943" y="1393844"/>
            <a:ext cx="5652359" cy="3564551"/>
          </a:xfrm>
          <a:prstGeom prst="rect">
            <a:avLst/>
          </a:prstGeom>
          <a:noFill/>
          <a:ln>
            <a:noFill/>
          </a:ln>
        </p:spPr>
      </p:pic>
      <p:sp>
        <p:nvSpPr>
          <p:cNvPr id="214" name="Google Shape;214;p28"/>
          <p:cNvSpPr txBox="1">
            <a:spLocks noGrp="1"/>
          </p:cNvSpPr>
          <p:nvPr>
            <p:ph type="ctrTitle"/>
          </p:nvPr>
        </p:nvSpPr>
        <p:spPr>
          <a:xfrm>
            <a:off x="0" y="4380595"/>
            <a:ext cx="3259943" cy="577800"/>
          </a:xfrm>
          <a:prstGeom prst="rect">
            <a:avLst/>
          </a:prstGeom>
          <a:noFill/>
        </p:spPr>
        <p:txBody>
          <a:bodyPr spcFirstLastPara="1" wrap="square" lIns="91425" tIns="91425" rIns="91425" bIns="91425" anchor="b" anchorCtr="0">
            <a:noAutofit/>
          </a:bodyPr>
          <a:lstStyle/>
          <a:p>
            <a:pPr marL="0" lvl="0" indent="0" algn="r" rtl="0">
              <a:spcBef>
                <a:spcPts val="0"/>
              </a:spcBef>
              <a:spcAft>
                <a:spcPts val="0"/>
              </a:spcAft>
              <a:buNone/>
            </a:pPr>
            <a:r>
              <a:rPr lang="en-US" sz="1600" b="0" dirty="0" err="1" smtClean="0">
                <a:latin typeface="#9Slide03 Roboto Mono" pitchFamily="2" charset="0"/>
                <a:ea typeface="#9Slide03 Roboto Mono" pitchFamily="2" charset="0"/>
              </a:rPr>
              <a:t>Là</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hồ</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rộng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nhất</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Thủ</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đô</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với</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trên</a:t>
            </a:r>
            <a:r>
              <a:rPr lang="en-US" sz="1600" b="0" dirty="0" smtClean="0">
                <a:latin typeface="#9Slide03 Roboto Mono" pitchFamily="2" charset="0"/>
                <a:ea typeface="#9Slide03 Roboto Mono" pitchFamily="2" charset="0"/>
              </a:rPr>
              <a:t> 500 ha, </a:t>
            </a:r>
            <a:r>
              <a:rPr lang="en-US" sz="1600" b="0" dirty="0" err="1" smtClean="0">
                <a:latin typeface="#9Slide03 Roboto Mono" pitchFamily="2" charset="0"/>
                <a:ea typeface="#9Slide03 Roboto Mono" pitchFamily="2" charset="0"/>
              </a:rPr>
              <a:t>xa</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xưa</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từng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là</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một</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đoạn</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sông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Hồng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cũ</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còn</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sót</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lại</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khi</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sông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đã</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đổi</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dòng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Hồ</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Tây</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là</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thế</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giới</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của</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những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làn</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gió</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trong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trẻo</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sự</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phóng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khoáng</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và</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giàu</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chất</a:t>
            </a:r>
            <a:r>
              <a:rPr lang="en-US" sz="1600" b="0" dirty="0" smtClean="0">
                <a:latin typeface="#9Slide03 Roboto Mono" pitchFamily="2" charset="0"/>
                <a:ea typeface="#9Slide03 Roboto Mono" pitchFamily="2" charset="0"/>
              </a:rPr>
              <a:t> </a:t>
            </a:r>
            <a:r>
              <a:rPr lang="en-US" sz="1600" b="0" dirty="0" err="1" smtClean="0">
                <a:latin typeface="#9Slide03 Roboto Mono" pitchFamily="2" charset="0"/>
                <a:ea typeface="#9Slide03 Roboto Mono" pitchFamily="2" charset="0"/>
              </a:rPr>
              <a:t>thơ</a:t>
            </a:r>
            <a:r>
              <a:rPr lang="en-US" sz="1600" b="0" dirty="0" smtClean="0">
                <a:latin typeface="#9Slide03 Roboto Mono" pitchFamily="2" charset="0"/>
                <a:ea typeface="#9Slide03 Roboto Mono" pitchFamily="2" charset="0"/>
              </a:rPr>
              <a:t>.</a:t>
            </a:r>
            <a:endParaRPr sz="1600" b="0" dirty="0">
              <a:latin typeface="#9Slide03 Roboto Mono" pitchFamily="2" charset="0"/>
              <a:ea typeface="#9Slide03 Roboto Mono" pitchFamily="2" charset="0"/>
            </a:endParaRPr>
          </a:p>
        </p:txBody>
      </p:sp>
      <p:sp>
        <p:nvSpPr>
          <p:cNvPr id="215" name="Google Shape;215;p28"/>
          <p:cNvSpPr txBox="1">
            <a:spLocks noGrp="1"/>
          </p:cNvSpPr>
          <p:nvPr>
            <p:ph type="title" idx="2"/>
          </p:nvPr>
        </p:nvSpPr>
        <p:spPr>
          <a:xfrm>
            <a:off x="618218" y="695188"/>
            <a:ext cx="1296600" cy="31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04.</a:t>
            </a:r>
            <a:endParaRPr dirty="0"/>
          </a:p>
        </p:txBody>
      </p:sp>
      <p:sp>
        <p:nvSpPr>
          <p:cNvPr id="2" name="Title 1"/>
          <p:cNvSpPr>
            <a:spLocks noGrp="1"/>
          </p:cNvSpPr>
          <p:nvPr>
            <p:ph type="ctrTitle" idx="6"/>
          </p:nvPr>
        </p:nvSpPr>
        <p:spPr>
          <a:xfrm flipH="1">
            <a:off x="2958730" y="429688"/>
            <a:ext cx="5782800" cy="265500"/>
          </a:xfrm>
        </p:spPr>
        <p:txBody>
          <a:bodyPr/>
          <a:lstStyle/>
          <a:p>
            <a:r>
              <a:rPr lang="en-US" sz="4400" dirty="0" smtClean="0">
                <a:latin typeface="#9Slide07 Altus" pitchFamily="2" charset="0"/>
              </a:rPr>
              <a:t>HỒ TÂY – VẺ ĐẸP BÌNH YÊN</a:t>
            </a:r>
            <a:endParaRPr lang="en-US" sz="4400" dirty="0">
              <a:latin typeface="#9Slide07 Altus" pitchFamily="2" charset="0"/>
            </a:endParaRPr>
          </a:p>
        </p:txBody>
      </p:sp>
    </p:spTree>
    <p:extLst>
      <p:ext uri="{BB962C8B-B14F-4D97-AF65-F5344CB8AC3E}">
        <p14:creationId xmlns:p14="http://schemas.microsoft.com/office/powerpoint/2010/main" val="710479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5" name="Google Shape;215;p28"/>
          <p:cNvSpPr txBox="1">
            <a:spLocks noGrp="1"/>
          </p:cNvSpPr>
          <p:nvPr>
            <p:ph type="title" idx="2"/>
          </p:nvPr>
        </p:nvSpPr>
        <p:spPr>
          <a:xfrm>
            <a:off x="618218" y="695188"/>
            <a:ext cx="1296600" cy="31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05.</a:t>
            </a:r>
            <a:endParaRPr dirty="0"/>
          </a:p>
        </p:txBody>
      </p:sp>
      <p:pic>
        <p:nvPicPr>
          <p:cNvPr id="213" name="Google Shape;213;p28"/>
          <p:cNvPicPr preferRelativeResize="0"/>
          <p:nvPr/>
        </p:nvPicPr>
        <p:blipFill>
          <a:blip r:embed="rId3">
            <a:extLst>
              <a:ext uri="{28A0092B-C50C-407E-A947-70E740481C1C}">
                <a14:useLocalDpi xmlns:a14="http://schemas.microsoft.com/office/drawing/2010/main" val="0"/>
              </a:ext>
            </a:extLst>
          </a:blip>
          <a:stretch>
            <a:fillRect/>
          </a:stretch>
        </p:blipFill>
        <p:spPr>
          <a:xfrm>
            <a:off x="928012" y="2331759"/>
            <a:ext cx="7287977" cy="2550791"/>
          </a:xfrm>
          <a:prstGeom prst="rect">
            <a:avLst/>
          </a:prstGeom>
          <a:noFill/>
          <a:ln>
            <a:noFill/>
          </a:ln>
        </p:spPr>
      </p:pic>
      <p:sp>
        <p:nvSpPr>
          <p:cNvPr id="214" name="Google Shape;214;p28"/>
          <p:cNvSpPr txBox="1">
            <a:spLocks noGrp="1"/>
          </p:cNvSpPr>
          <p:nvPr>
            <p:ph type="ctrTitle"/>
          </p:nvPr>
        </p:nvSpPr>
        <p:spPr>
          <a:xfrm>
            <a:off x="1285622" y="1612235"/>
            <a:ext cx="6918491" cy="577800"/>
          </a:xfrm>
          <a:prstGeom prst="rect">
            <a:avLst/>
          </a:prstGeom>
          <a:noFill/>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err="1" smtClean="0"/>
              <a:t>Cứ</a:t>
            </a:r>
            <a:r>
              <a:rPr lang="en-US" sz="3200" dirty="0" smtClean="0"/>
              <a:t> </a:t>
            </a:r>
            <a:r>
              <a:rPr lang="en-US" sz="3200" dirty="0" err="1" smtClean="0"/>
              <a:t>từ</a:t>
            </a:r>
            <a:r>
              <a:rPr lang="en-US" sz="3200" dirty="0" smtClean="0"/>
              <a:t> </a:t>
            </a:r>
            <a:r>
              <a:rPr lang="en-US" sz="3200" dirty="0" err="1" smtClean="0"/>
              <a:t>từ</a:t>
            </a:r>
            <a:r>
              <a:rPr lang="en-US" sz="3200" dirty="0" smtClean="0"/>
              <a:t>, </a:t>
            </a:r>
            <a:r>
              <a:rPr lang="en-US" sz="3200" dirty="0" err="1" smtClean="0"/>
              <a:t>Hà</a:t>
            </a:r>
            <a:r>
              <a:rPr lang="en-US" sz="3200" dirty="0" smtClean="0"/>
              <a:t> </a:t>
            </a:r>
            <a:r>
              <a:rPr lang="en-US" sz="3200" dirty="0" err="1" smtClean="0"/>
              <a:t>Nội</a:t>
            </a:r>
            <a:r>
              <a:rPr lang="en-US" sz="3200" dirty="0" smtClean="0"/>
              <a:t> </a:t>
            </a:r>
            <a:r>
              <a:rPr lang="en-US" sz="3200" dirty="0" err="1" smtClean="0"/>
              <a:t>không</a:t>
            </a:r>
            <a:r>
              <a:rPr lang="en-US" sz="3200" dirty="0" smtClean="0"/>
              <a:t> ___ </a:t>
            </a:r>
            <a:r>
              <a:rPr lang="en-US" sz="3200" dirty="0" err="1" smtClean="0"/>
              <a:t>được</a:t>
            </a:r>
            <a:r>
              <a:rPr lang="en-US" sz="3200" dirty="0" smtClean="0"/>
              <a:t> </a:t>
            </a:r>
            <a:r>
              <a:rPr lang="en-US" sz="3200" dirty="0" err="1" smtClean="0"/>
              <a:t>đâu</a:t>
            </a:r>
            <a:endParaRPr sz="3200" dirty="0"/>
          </a:p>
        </p:txBody>
      </p:sp>
    </p:spTree>
    <p:extLst>
      <p:ext uri="{BB962C8B-B14F-4D97-AF65-F5344CB8AC3E}">
        <p14:creationId xmlns:p14="http://schemas.microsoft.com/office/powerpoint/2010/main" val="14314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5"/>
          <p:cNvPicPr>
            <a:picLocks noChangeAspect="1"/>
          </p:cNvPicPr>
          <p:nvPr/>
        </p:nvPicPr>
        <p:blipFill>
          <a:blip r:embed="rId4">
            <a:extLst>
              <a:ext uri="{28A0092B-C50C-407E-A947-70E740481C1C}">
                <a14:useLocalDpi xmlns:a14="http://schemas.microsoft.com/office/drawing/2010/main" val="0"/>
              </a:ext>
            </a:extLst>
          </a:blip>
          <a:srcRect b="25397"/>
          <a:stretch>
            <a:fillRect/>
          </a:stretch>
        </p:blipFill>
        <p:spPr bwMode="auto">
          <a:xfrm>
            <a:off x="1868831" y="1101991"/>
            <a:ext cx="5406339" cy="405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Hà Nội mùa cốm xanh về - VTV24">
            <a:hlinkClick r:id="" action="ppaction://media"/>
            <a:extLst>
              <a:ext uri="{FF2B5EF4-FFF2-40B4-BE49-F238E27FC236}">
                <a16:creationId xmlns:a16="http://schemas.microsoft.com/office/drawing/2014/main" id="{B1DAA67C-08D5-4B24-9021-86009EB1FC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3311" y="1342478"/>
            <a:ext cx="4570215" cy="2760505"/>
          </a:xfrm>
          <a:prstGeom prst="rect">
            <a:avLst/>
          </a:prstGeom>
        </p:spPr>
      </p:pic>
      <p:sp>
        <p:nvSpPr>
          <p:cNvPr id="12" name="Google Shape;215;p28"/>
          <p:cNvSpPr txBox="1">
            <a:spLocks noGrp="1"/>
          </p:cNvSpPr>
          <p:nvPr>
            <p:ph type="title" idx="2"/>
          </p:nvPr>
        </p:nvSpPr>
        <p:spPr>
          <a:xfrm>
            <a:off x="394031" y="696456"/>
            <a:ext cx="1296600" cy="31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t>06.</a:t>
            </a:r>
            <a:endParaRPr dirty="0"/>
          </a:p>
        </p:txBody>
      </p:sp>
      <p:sp>
        <p:nvSpPr>
          <p:cNvPr id="14" name="Google Shape;214;p28"/>
          <p:cNvSpPr txBox="1">
            <a:spLocks noGrp="1"/>
          </p:cNvSpPr>
          <p:nvPr>
            <p:ph type="ctrTitle"/>
          </p:nvPr>
        </p:nvSpPr>
        <p:spPr>
          <a:xfrm>
            <a:off x="1042331" y="653089"/>
            <a:ext cx="8695426" cy="5778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smtClean="0"/>
              <a:t>Giới</a:t>
            </a:r>
            <a:r>
              <a:rPr lang="en-US" dirty="0" smtClean="0"/>
              <a:t> </a:t>
            </a:r>
            <a:r>
              <a:rPr lang="en-US" dirty="0" err="1" smtClean="0"/>
              <a:t>thiệu</a:t>
            </a:r>
            <a:r>
              <a:rPr lang="en-US" dirty="0" smtClean="0"/>
              <a:t> </a:t>
            </a:r>
            <a:r>
              <a:rPr lang="en-US" dirty="0" err="1" smtClean="0"/>
              <a:t>về</a:t>
            </a:r>
            <a:r>
              <a:rPr lang="en-US" dirty="0" smtClean="0"/>
              <a:t> </a:t>
            </a:r>
            <a:r>
              <a:rPr lang="en-US" dirty="0" err="1" smtClean="0"/>
              <a:t>món</a:t>
            </a:r>
            <a:r>
              <a:rPr lang="en-US" dirty="0" smtClean="0"/>
              <a:t> </a:t>
            </a:r>
            <a:r>
              <a:rPr lang="en-US" dirty="0" err="1" smtClean="0"/>
              <a:t>ăn</a:t>
            </a:r>
            <a:r>
              <a:rPr lang="en-US" dirty="0" smtClean="0"/>
              <a:t> </a:t>
            </a:r>
            <a:r>
              <a:rPr lang="en-US" dirty="0" err="1" smtClean="0"/>
              <a:t>được</a:t>
            </a:r>
            <a:r>
              <a:rPr lang="en-US" dirty="0" smtClean="0"/>
              <a:t> </a:t>
            </a:r>
            <a:r>
              <a:rPr lang="en-US" dirty="0" err="1" smtClean="0"/>
              <a:t>nhắc</a:t>
            </a:r>
            <a:r>
              <a:rPr lang="en-US" dirty="0" smtClean="0"/>
              <a:t> </a:t>
            </a:r>
            <a:r>
              <a:rPr lang="en-US" dirty="0" err="1" smtClean="0"/>
              <a:t>đến</a:t>
            </a:r>
            <a:r>
              <a:rPr lang="en-US" dirty="0" smtClean="0"/>
              <a:t> </a:t>
            </a:r>
            <a:r>
              <a:rPr lang="en-US" dirty="0" err="1" smtClean="0"/>
              <a:t>trong</a:t>
            </a:r>
            <a:r>
              <a:rPr lang="en-US" dirty="0" smtClean="0"/>
              <a:t> video</a:t>
            </a:r>
            <a:endParaRPr dirty="0"/>
          </a:p>
        </p:txBody>
      </p:sp>
    </p:spTree>
    <p:extLst>
      <p:ext uri="{BB962C8B-B14F-4D97-AF65-F5344CB8AC3E}">
        <p14:creationId xmlns:p14="http://schemas.microsoft.com/office/powerpoint/2010/main" val="24262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1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timing>
</p:sld>
</file>

<file path=ppt/theme/theme1.xml><?xml version="1.0" encoding="utf-8"?>
<a:theme xmlns:a="http://schemas.openxmlformats.org/drawingml/2006/main" name="Minimalist Resume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515</Words>
  <Application>Microsoft Office PowerPoint</Application>
  <PresentationFormat>On-screen Show (16:9)</PresentationFormat>
  <Paragraphs>41</Paragraphs>
  <Slides>14</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Titillium Web</vt:lpstr>
      <vt:lpstr>#9Slide05 SVNAslang Barry</vt:lpstr>
      <vt:lpstr>#9Slide05 Brannboll Ny</vt:lpstr>
      <vt:lpstr>Cutive Mono</vt:lpstr>
      <vt:lpstr>Khand Light</vt:lpstr>
      <vt:lpstr>Arial</vt:lpstr>
      <vt:lpstr>Reem Kufi</vt:lpstr>
      <vt:lpstr>#9Slide03 Roboto Mono</vt:lpstr>
      <vt:lpstr>#9Slide07 Altus</vt:lpstr>
      <vt:lpstr>Minimalist Resume by SLidesgo</vt:lpstr>
      <vt:lpstr> Tuần 4: Giữ gìn cho tương lai 1. NHỮNG ĐẶC TRƯNG ĐỘC ĐÁO</vt:lpstr>
      <vt:lpstr>Đây là đâu?</vt:lpstr>
      <vt:lpstr>LĂNG CHỦ TỊCH HỒ CHÍ MINH</vt:lpstr>
      <vt:lpstr>02.</vt:lpstr>
      <vt:lpstr>ĐÂY LÀ ĐÂU?</vt:lpstr>
      <vt:lpstr>ĐÂY LÀ ĐÂU?</vt:lpstr>
      <vt:lpstr>Là hồ rộng nhất Thủ đô với trên 500 ha, xa xưa từng là một đoạn sông Hồng cũ còn sót lại khi sông đã đổi dòng. Hồ Tây là thế giới của những làn gió trong trẻo, sự phóng khoáng và giàu chất thơ.</vt:lpstr>
      <vt:lpstr>Cứ từ từ, Hà Nội không ___ được đâu</vt:lpstr>
      <vt:lpstr>06.</vt:lpstr>
      <vt:lpstr>PowerPoint Presentation</vt:lpstr>
      <vt:lpstr>ĐÂY MÓN GÌ?</vt:lpstr>
      <vt:lpstr>KEM TRÀNG TIỀN</vt:lpstr>
      <vt:lpstr>2. GIỮ GÌN, PHÁT HUY TRUYỀN THỐNG</vt:lpstr>
      <vt:lpstr>THẢO LUẬN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ĐẶC TRƯNG ĐỘC ĐÁO</dc:title>
  <cp:lastModifiedBy>H060521</cp:lastModifiedBy>
  <cp:revision>6</cp:revision>
  <dcterms:modified xsi:type="dcterms:W3CDTF">2021-12-21T06:44:59Z</dcterms:modified>
</cp:coreProperties>
</file>