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5143500" type="screen16x9"/>
  <p:notesSz cx="6858000" cy="9144000"/>
  <p:embeddedFontLst>
    <p:embeddedFont>
      <p:font typeface="#9Slide04 Yeseva One" panose="00000500000000000000" pitchFamily="2" charset="0"/>
      <p:regular r:id="rId16"/>
    </p:embeddedFont>
    <p:embeddedFont>
      <p:font typeface="Marcellus" panose="020B0604020202020204" charset="0"/>
      <p:regular r:id="rId17"/>
    </p:embeddedFont>
    <p:embeddedFont>
      <p:font typeface="Bebas Neue" panose="020B0606020202050201" pitchFamily="34" charset="0"/>
      <p:regular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145E32-673E-47EF-BFB7-8F3F2449FAF5}">
  <a:tblStyle styleId="{95145E32-673E-47EF-BFB7-8F3F2449FA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62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0" name="Google Shape;53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1" name="Google Shape;53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3" name="Google Shape;5503;gf22deb5b0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4" name="Google Shape;5504;gf22deb5b0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4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gef67f4b40f_0_1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3" name="Google Shape;5433;gef67f4b40f_0_1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06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gece08ab10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1" name="Google Shape;5491;gece08ab10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868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Google Shape;5457;gece08ab1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8" name="Google Shape;5458;gece08ab1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26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gef67f4b40f_0_1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3" name="Google Shape;5433;gef67f4b40f_0_1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Google Shape;5457;gece08ab1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8" name="Google Shape;5458;gece08ab1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5" name="Google Shape;5465;gef67f4b40f_0_2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6" name="Google Shape;5466;gef67f4b40f_0_2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gece08ab10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1" name="Google Shape;5491;gece08ab10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3" name="Google Shape;5503;gf22deb5b0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4" name="Google Shape;5504;gf22deb5b0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3" name="Google Shape;5513;gef67f4b40f_0_2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4" name="Google Shape;5514;gef67f4b40f_0_2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Google Shape;5457;gece08ab1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8" name="Google Shape;5458;gece08ab1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46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gece08ab10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1" name="Google Shape;5491;gece08ab10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63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69700" y="1238675"/>
            <a:ext cx="5804400" cy="2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907963"/>
            <a:ext cx="43590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1669800" y="826038"/>
            <a:ext cx="58044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35475" y="-2150298"/>
            <a:ext cx="10830409" cy="8806923"/>
            <a:chOff x="435475" y="-2150298"/>
            <a:chExt cx="10830409" cy="8806923"/>
          </a:xfrm>
        </p:grpSpPr>
        <p:grpSp>
          <p:nvGrpSpPr>
            <p:cNvPr id="13" name="Google Shape;13;p2"/>
            <p:cNvGrpSpPr/>
            <p:nvPr/>
          </p:nvGrpSpPr>
          <p:grpSpPr>
            <a:xfrm rot="-3684367">
              <a:off x="3251593" y="4411039"/>
              <a:ext cx="2180646" cy="1742523"/>
              <a:chOff x="1340325" y="4148525"/>
              <a:chExt cx="1340250" cy="10709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 rot="-4049286">
              <a:off x="9316161" y="2662425"/>
              <a:ext cx="882113" cy="2900621"/>
              <a:chOff x="6772950" y="1141500"/>
              <a:chExt cx="372575" cy="1225125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2"/>
            <p:cNvGrpSpPr/>
            <p:nvPr/>
          </p:nvGrpSpPr>
          <p:grpSpPr>
            <a:xfrm rot="-3032343" flipH="1">
              <a:off x="1067701" y="-1907126"/>
              <a:ext cx="1805221" cy="2490012"/>
              <a:chOff x="2763875" y="3698500"/>
              <a:chExt cx="1288825" cy="1777825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" name="Google Shape;263;p2"/>
          <p:cNvGrpSpPr/>
          <p:nvPr/>
        </p:nvGrpSpPr>
        <p:grpSpPr>
          <a:xfrm>
            <a:off x="-333328" y="-1788950"/>
            <a:ext cx="9390803" cy="7939251"/>
            <a:chOff x="-333328" y="-1788950"/>
            <a:chExt cx="9390803" cy="7939251"/>
          </a:xfrm>
        </p:grpSpPr>
        <p:pic>
          <p:nvPicPr>
            <p:cNvPr id="264" name="Google Shape;26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3472336" y="-1788950"/>
              <a:ext cx="1996953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68584" flipH="1">
              <a:off x="6413667" y="2840827"/>
              <a:ext cx="1986340" cy="3011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415515">
              <a:off x="404516" y="2840819"/>
              <a:ext cx="1986338" cy="301154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"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22"/>
          <p:cNvSpPr txBox="1">
            <a:spLocks noGrp="1"/>
          </p:cNvSpPr>
          <p:nvPr>
            <p:ph type="body" idx="1"/>
          </p:nvPr>
        </p:nvSpPr>
        <p:spPr>
          <a:xfrm>
            <a:off x="4946716" y="2356500"/>
            <a:ext cx="3128100" cy="16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2" name="Google Shape;3442;p22"/>
          <p:cNvSpPr txBox="1">
            <a:spLocks noGrp="1"/>
          </p:cNvSpPr>
          <p:nvPr>
            <p:ph type="title"/>
          </p:nvPr>
        </p:nvSpPr>
        <p:spPr>
          <a:xfrm>
            <a:off x="4946725" y="1163700"/>
            <a:ext cx="31281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3443" name="Google Shape;344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6625" y="2994900"/>
            <a:ext cx="1846950" cy="2800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4" name="Google Shape;3444;p22"/>
          <p:cNvGrpSpPr/>
          <p:nvPr/>
        </p:nvGrpSpPr>
        <p:grpSpPr>
          <a:xfrm>
            <a:off x="-558570" y="-1600139"/>
            <a:ext cx="10446749" cy="8077819"/>
            <a:chOff x="-558570" y="-1600139"/>
            <a:chExt cx="10446749" cy="8077819"/>
          </a:xfrm>
        </p:grpSpPr>
        <p:grpSp>
          <p:nvGrpSpPr>
            <p:cNvPr id="3445" name="Google Shape;3445;p22"/>
            <p:cNvGrpSpPr/>
            <p:nvPr/>
          </p:nvGrpSpPr>
          <p:grpSpPr>
            <a:xfrm rot="3045761" flipH="1">
              <a:off x="74122" y="-830585"/>
              <a:ext cx="1805277" cy="2490115"/>
              <a:chOff x="2763875" y="3698500"/>
              <a:chExt cx="1288825" cy="1777825"/>
            </a:xfrm>
          </p:grpSpPr>
          <p:sp>
            <p:nvSpPr>
              <p:cNvPr id="3446" name="Google Shape;3446;p22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22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2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2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2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2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2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2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2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2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2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2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2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2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2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2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2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2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2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2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2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2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2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2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2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2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2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2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2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22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2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2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2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2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2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2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2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2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2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2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2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2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2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2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2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2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2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2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2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2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2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2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2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2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2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2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2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2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2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2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2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2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2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2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2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2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2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2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2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2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2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2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2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2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2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2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2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2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2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2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2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2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2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2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2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2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2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2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2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2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2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2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2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2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2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2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2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2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2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2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2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2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2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2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2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2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2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2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2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2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2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2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2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2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2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1" name="Google Shape;3561;p22"/>
            <p:cNvGrpSpPr/>
            <p:nvPr/>
          </p:nvGrpSpPr>
          <p:grpSpPr>
            <a:xfrm rot="-6299958">
              <a:off x="2939999" y="4222023"/>
              <a:ext cx="2287889" cy="1828220"/>
              <a:chOff x="1340325" y="4148525"/>
              <a:chExt cx="1340250" cy="1070975"/>
            </a:xfrm>
          </p:grpSpPr>
          <p:sp>
            <p:nvSpPr>
              <p:cNvPr id="3562" name="Google Shape;3562;p22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2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2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2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2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2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2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2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2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2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2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2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2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2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2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2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2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2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2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2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2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2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2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2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22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2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22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22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2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22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2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2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22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22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2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2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2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2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2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2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2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2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2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2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2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2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22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22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2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2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2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2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2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2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2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2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2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2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2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2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2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2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2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2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2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2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2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2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2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2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2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2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2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2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2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2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2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2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2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22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22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22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22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22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22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22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22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3" name="Google Shape;3663;p22"/>
            <p:cNvGrpSpPr/>
            <p:nvPr/>
          </p:nvGrpSpPr>
          <p:grpSpPr>
            <a:xfrm rot="-2362395" flipH="1">
              <a:off x="7280067" y="-1081934"/>
              <a:ext cx="2287873" cy="1828207"/>
              <a:chOff x="1340325" y="4148525"/>
              <a:chExt cx="1340250" cy="1070975"/>
            </a:xfrm>
          </p:grpSpPr>
          <p:sp>
            <p:nvSpPr>
              <p:cNvPr id="3664" name="Google Shape;3664;p22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2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2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2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2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2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22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22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22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22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22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22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2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2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2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2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2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22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2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22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22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22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22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22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22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22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22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22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22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22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22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22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22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22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22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22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22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22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22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22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22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22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22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22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22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22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2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2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2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2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2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2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2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22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22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22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22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22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22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22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22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5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_1_1_1_1">
    <p:spTree>
      <p:nvGrpSpPr>
        <p:cNvPr id="1" name="Shape 5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oogle Shape;5122;p31"/>
          <p:cNvGrpSpPr/>
          <p:nvPr/>
        </p:nvGrpSpPr>
        <p:grpSpPr>
          <a:xfrm>
            <a:off x="67748" y="-489553"/>
            <a:ext cx="7883759" cy="7813846"/>
            <a:chOff x="67748" y="-489553"/>
            <a:chExt cx="7883759" cy="7813846"/>
          </a:xfrm>
        </p:grpSpPr>
        <p:grpSp>
          <p:nvGrpSpPr>
            <p:cNvPr id="5123" name="Google Shape;5123;p31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5124" name="Google Shape;5124;p31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1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1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1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1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1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1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1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1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1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1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1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1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1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1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1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1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1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1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1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1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5" name="Google Shape;5155;p31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5156" name="Google Shape;5156;p31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1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1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1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31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31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31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31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31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31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31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31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31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31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31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31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31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31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31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31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31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31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31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31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31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31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31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31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31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31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31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31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31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31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31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31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31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31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31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31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31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31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1" name="Google Shape;5271;p31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5272" name="Google Shape;5272;p31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31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31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31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31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31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31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31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31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31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31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31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31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31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31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31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31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31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31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31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31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31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31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31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31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31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31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31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31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31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31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31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31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31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31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31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31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31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31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31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31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31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31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31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31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31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31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31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31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31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31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31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31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31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31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31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31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31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31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31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31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 txBox="1">
            <a:spLocks noGrp="1"/>
          </p:cNvSpPr>
          <p:nvPr>
            <p:ph type="title"/>
          </p:nvPr>
        </p:nvSpPr>
        <p:spPr>
          <a:xfrm>
            <a:off x="881550" y="2570963"/>
            <a:ext cx="4894500" cy="9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3"/>
          <p:cNvSpPr txBox="1">
            <a:spLocks noGrp="1"/>
          </p:cNvSpPr>
          <p:nvPr>
            <p:ph type="title" idx="2" hasCustomPrompt="1"/>
          </p:nvPr>
        </p:nvSpPr>
        <p:spPr>
          <a:xfrm>
            <a:off x="2381100" y="1221838"/>
            <a:ext cx="18954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0" name="Google Shape;270;p3"/>
          <p:cNvSpPr txBox="1">
            <a:spLocks noGrp="1"/>
          </p:cNvSpPr>
          <p:nvPr>
            <p:ph type="subTitle" idx="1"/>
          </p:nvPr>
        </p:nvSpPr>
        <p:spPr>
          <a:xfrm>
            <a:off x="1294650" y="3638150"/>
            <a:ext cx="40683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" name="Google Shape;271;p3"/>
          <p:cNvGrpSpPr/>
          <p:nvPr/>
        </p:nvGrpSpPr>
        <p:grpSpPr>
          <a:xfrm>
            <a:off x="-482050" y="-865047"/>
            <a:ext cx="6850385" cy="7693572"/>
            <a:chOff x="-482050" y="-865047"/>
            <a:chExt cx="6850385" cy="7693572"/>
          </a:xfrm>
        </p:grpSpPr>
        <p:grpSp>
          <p:nvGrpSpPr>
            <p:cNvPr id="272" name="Google Shape;272;p3"/>
            <p:cNvGrpSpPr/>
            <p:nvPr/>
          </p:nvGrpSpPr>
          <p:grpSpPr>
            <a:xfrm rot="3317427">
              <a:off x="604890" y="3967042"/>
              <a:ext cx="956536" cy="3145513"/>
              <a:chOff x="6772950" y="1141500"/>
              <a:chExt cx="372575" cy="1225125"/>
            </a:xfrm>
          </p:grpSpPr>
          <p:sp>
            <p:nvSpPr>
              <p:cNvPr id="273" name="Google Shape;273;p3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3"/>
            <p:cNvGrpSpPr/>
            <p:nvPr/>
          </p:nvGrpSpPr>
          <p:grpSpPr>
            <a:xfrm>
              <a:off x="10" y="-865047"/>
              <a:ext cx="1680886" cy="2318639"/>
              <a:chOff x="2763875" y="3698500"/>
              <a:chExt cx="1288825" cy="1777825"/>
            </a:xfrm>
          </p:grpSpPr>
          <p:sp>
            <p:nvSpPr>
              <p:cNvPr id="305" name="Google Shape;305;p3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rot="-4528178">
              <a:off x="4052456" y="-76764"/>
              <a:ext cx="2287943" cy="1828264"/>
              <a:chOff x="1340325" y="4148525"/>
              <a:chExt cx="1340250" cy="1070975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5"/>
          <p:cNvGrpSpPr/>
          <p:nvPr/>
        </p:nvGrpSpPr>
        <p:grpSpPr>
          <a:xfrm>
            <a:off x="-174816" y="-961055"/>
            <a:ext cx="7558967" cy="7547093"/>
            <a:chOff x="-174816" y="-961055"/>
            <a:chExt cx="7558967" cy="7547093"/>
          </a:xfrm>
        </p:grpSpPr>
        <p:grpSp>
          <p:nvGrpSpPr>
            <p:cNvPr id="531" name="Google Shape;531;p5"/>
            <p:cNvGrpSpPr/>
            <p:nvPr/>
          </p:nvGrpSpPr>
          <p:grpSpPr>
            <a:xfrm rot="3684367" flipH="1">
              <a:off x="5007005" y="4340451"/>
              <a:ext cx="2180646" cy="1742523"/>
              <a:chOff x="1340325" y="4148525"/>
              <a:chExt cx="1340250" cy="1070975"/>
            </a:xfrm>
          </p:grpSpPr>
          <p:sp>
            <p:nvSpPr>
              <p:cNvPr id="532" name="Google Shape;532;p5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5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5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5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5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5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5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5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5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5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5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5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5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5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5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5"/>
            <p:cNvGrpSpPr/>
            <p:nvPr/>
          </p:nvGrpSpPr>
          <p:grpSpPr>
            <a:xfrm rot="7943475">
              <a:off x="4978813" y="-755830"/>
              <a:ext cx="1419603" cy="1958222"/>
              <a:chOff x="2763875" y="3698500"/>
              <a:chExt cx="1288825" cy="1777825"/>
            </a:xfrm>
          </p:grpSpPr>
          <p:sp>
            <p:nvSpPr>
              <p:cNvPr id="634" name="Google Shape;634;p5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5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5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9" name="Google Shape;749;p5"/>
            <p:cNvGrpSpPr/>
            <p:nvPr/>
          </p:nvGrpSpPr>
          <p:grpSpPr>
            <a:xfrm rot="4049286" flipH="1">
              <a:off x="892794" y="3349838"/>
              <a:ext cx="882113" cy="2900621"/>
              <a:chOff x="6772950" y="1141500"/>
              <a:chExt cx="372575" cy="1225125"/>
            </a:xfrm>
          </p:grpSpPr>
          <p:sp>
            <p:nvSpPr>
              <p:cNvPr id="750" name="Google Shape;750;p5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5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5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5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5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5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1" name="Google Shape;781;p5"/>
          <p:cNvSpPr txBox="1">
            <a:spLocks noGrp="1"/>
          </p:cNvSpPr>
          <p:nvPr>
            <p:ph type="subTitle" idx="1"/>
          </p:nvPr>
        </p:nvSpPr>
        <p:spPr>
          <a:xfrm>
            <a:off x="708975" y="1968625"/>
            <a:ext cx="2819700" cy="5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2" name="Google Shape;782;p5"/>
          <p:cNvSpPr txBox="1">
            <a:spLocks noGrp="1"/>
          </p:cNvSpPr>
          <p:nvPr>
            <p:ph type="subTitle" idx="2"/>
          </p:nvPr>
        </p:nvSpPr>
        <p:spPr>
          <a:xfrm>
            <a:off x="5604163" y="1968625"/>
            <a:ext cx="2819700" cy="5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3" name="Google Shape;783;p5"/>
          <p:cNvSpPr txBox="1">
            <a:spLocks noGrp="1"/>
          </p:cNvSpPr>
          <p:nvPr>
            <p:ph type="subTitle" idx="3"/>
          </p:nvPr>
        </p:nvSpPr>
        <p:spPr>
          <a:xfrm>
            <a:off x="708975" y="2705850"/>
            <a:ext cx="2819700" cy="10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5"/>
          <p:cNvSpPr txBox="1">
            <a:spLocks noGrp="1"/>
          </p:cNvSpPr>
          <p:nvPr>
            <p:ph type="subTitle" idx="4"/>
          </p:nvPr>
        </p:nvSpPr>
        <p:spPr>
          <a:xfrm>
            <a:off x="5604170" y="2705850"/>
            <a:ext cx="2819700" cy="10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5"/>
          <p:cNvSpPr txBox="1">
            <a:spLocks noGrp="1"/>
          </p:cNvSpPr>
          <p:nvPr>
            <p:ph type="title"/>
          </p:nvPr>
        </p:nvSpPr>
        <p:spPr>
          <a:xfrm>
            <a:off x="636226" y="361250"/>
            <a:ext cx="29652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_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8"/>
          <p:cNvSpPr txBox="1">
            <a:spLocks noGrp="1"/>
          </p:cNvSpPr>
          <p:nvPr>
            <p:ph type="title"/>
          </p:nvPr>
        </p:nvSpPr>
        <p:spPr>
          <a:xfrm>
            <a:off x="636225" y="361250"/>
            <a:ext cx="37905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119" name="Google Shape;1119;p8"/>
          <p:cNvGrpSpPr/>
          <p:nvPr/>
        </p:nvGrpSpPr>
        <p:grpSpPr>
          <a:xfrm>
            <a:off x="-3020499" y="-1376653"/>
            <a:ext cx="7615781" cy="3533295"/>
            <a:chOff x="-3020499" y="-1376653"/>
            <a:chExt cx="7615781" cy="3533295"/>
          </a:xfrm>
        </p:grpSpPr>
        <p:grpSp>
          <p:nvGrpSpPr>
            <p:cNvPr id="1120" name="Google Shape;1120;p8"/>
            <p:cNvGrpSpPr/>
            <p:nvPr/>
          </p:nvGrpSpPr>
          <p:grpSpPr>
            <a:xfrm rot="5139609">
              <a:off x="-1782422" y="-227602"/>
              <a:ext cx="1051665" cy="3458152"/>
              <a:chOff x="6772950" y="1141500"/>
              <a:chExt cx="372575" cy="1225125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8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8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8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8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8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8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8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2" name="Google Shape;1152;p8"/>
            <p:cNvGrpSpPr/>
            <p:nvPr/>
          </p:nvGrpSpPr>
          <p:grpSpPr>
            <a:xfrm>
              <a:off x="2307341" y="-1376653"/>
              <a:ext cx="2287941" cy="1828261"/>
              <a:chOff x="1340325" y="4148525"/>
              <a:chExt cx="1340250" cy="1070975"/>
            </a:xfrm>
          </p:grpSpPr>
          <p:sp>
            <p:nvSpPr>
              <p:cNvPr id="1153" name="Google Shape;1153;p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13"/>
          <p:cNvSpPr txBox="1">
            <a:spLocks noGrp="1"/>
          </p:cNvSpPr>
          <p:nvPr>
            <p:ph type="title"/>
          </p:nvPr>
        </p:nvSpPr>
        <p:spPr>
          <a:xfrm>
            <a:off x="1806475" y="1202025"/>
            <a:ext cx="55311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9" name="Google Shape;2059;p13"/>
          <p:cNvSpPr txBox="1">
            <a:spLocks noGrp="1"/>
          </p:cNvSpPr>
          <p:nvPr>
            <p:ph type="subTitle" idx="1"/>
          </p:nvPr>
        </p:nvSpPr>
        <p:spPr>
          <a:xfrm>
            <a:off x="2049475" y="2882125"/>
            <a:ext cx="5045100" cy="13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60" name="Google Shape;20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573548" y="-1332125"/>
            <a:ext cx="1996953" cy="302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189736" y="-1537200"/>
            <a:ext cx="1996953" cy="302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1677748" y="-1871600"/>
            <a:ext cx="1996953" cy="3027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3" name="Google Shape;2063;p13"/>
          <p:cNvGrpSpPr/>
          <p:nvPr/>
        </p:nvGrpSpPr>
        <p:grpSpPr>
          <a:xfrm>
            <a:off x="-1482944" y="641143"/>
            <a:ext cx="11228671" cy="3465019"/>
            <a:chOff x="-1482944" y="641143"/>
            <a:chExt cx="11228671" cy="3465019"/>
          </a:xfrm>
        </p:grpSpPr>
        <p:grpSp>
          <p:nvGrpSpPr>
            <p:cNvPr id="2064" name="Google Shape;2064;p13"/>
            <p:cNvGrpSpPr/>
            <p:nvPr/>
          </p:nvGrpSpPr>
          <p:grpSpPr>
            <a:xfrm rot="2007150">
              <a:off x="-616905" y="644572"/>
              <a:ext cx="1051667" cy="3458160"/>
              <a:chOff x="6772950" y="1141500"/>
              <a:chExt cx="372575" cy="1225125"/>
            </a:xfrm>
          </p:grpSpPr>
          <p:sp>
            <p:nvSpPr>
              <p:cNvPr id="2065" name="Google Shape;2065;p13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3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6" name="Google Shape;2096;p13"/>
            <p:cNvGrpSpPr/>
            <p:nvPr/>
          </p:nvGrpSpPr>
          <p:grpSpPr>
            <a:xfrm rot="10800000">
              <a:off x="8007231" y="641671"/>
              <a:ext cx="1738496" cy="2398108"/>
              <a:chOff x="2763875" y="3698500"/>
              <a:chExt cx="1288825" cy="1777825"/>
            </a:xfrm>
          </p:grpSpPr>
          <p:sp>
            <p:nvSpPr>
              <p:cNvPr id="2097" name="Google Shape;2097;p13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3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3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3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3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3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3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3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3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3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3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3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3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3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3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13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13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13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13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13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13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13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13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13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13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13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13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13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13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13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13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13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13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13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13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13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13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13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13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13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13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13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13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13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13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13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13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13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13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13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13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13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13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13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3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3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13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13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13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3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13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13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13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13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13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13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13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13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13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13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13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3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3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13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13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13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13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13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3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13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13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13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13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13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13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13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13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13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13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13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3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13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13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13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13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13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14"/>
          <p:cNvSpPr txBox="1">
            <a:spLocks noGrp="1"/>
          </p:cNvSpPr>
          <p:nvPr>
            <p:ph type="title"/>
          </p:nvPr>
        </p:nvSpPr>
        <p:spPr>
          <a:xfrm>
            <a:off x="4534950" y="485438"/>
            <a:ext cx="3888900" cy="9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14" name="Google Shape;2214;p14"/>
          <p:cNvGrpSpPr/>
          <p:nvPr/>
        </p:nvGrpSpPr>
        <p:grpSpPr>
          <a:xfrm>
            <a:off x="-120427" y="2560116"/>
            <a:ext cx="9630471" cy="2490022"/>
            <a:chOff x="-120427" y="2560116"/>
            <a:chExt cx="9630471" cy="2490022"/>
          </a:xfrm>
        </p:grpSpPr>
        <p:grpSp>
          <p:nvGrpSpPr>
            <p:cNvPr id="2215" name="Google Shape;2215;p14"/>
            <p:cNvGrpSpPr/>
            <p:nvPr/>
          </p:nvGrpSpPr>
          <p:grpSpPr>
            <a:xfrm rot="10800000" flipH="1">
              <a:off x="-120427" y="2560116"/>
              <a:ext cx="1805257" cy="2490022"/>
              <a:chOff x="2763875" y="3698500"/>
              <a:chExt cx="1288825" cy="1777825"/>
            </a:xfrm>
          </p:grpSpPr>
          <p:sp>
            <p:nvSpPr>
              <p:cNvPr id="2216" name="Google Shape;2216;p14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4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4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4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14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4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4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4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4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4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14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14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4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4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4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4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4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4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4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4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4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4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4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4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4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4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4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4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4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4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4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4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4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4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4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4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4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4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14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14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4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4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4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4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4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4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4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4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4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4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4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4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4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4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4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4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14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4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4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4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4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4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14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4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4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4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4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4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4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4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4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4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4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14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14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14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14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14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14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14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14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14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14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14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4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4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14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14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14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14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14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14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14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14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4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14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14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4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4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4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4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4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4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14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14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14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14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4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4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4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4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1" name="Google Shape;2331;p14"/>
            <p:cNvGrpSpPr/>
            <p:nvPr/>
          </p:nvGrpSpPr>
          <p:grpSpPr>
            <a:xfrm rot="10800000">
              <a:off x="7222103" y="2838447"/>
              <a:ext cx="2287941" cy="1828261"/>
              <a:chOff x="1340325" y="4148525"/>
              <a:chExt cx="1340250" cy="1070975"/>
            </a:xfrm>
          </p:grpSpPr>
          <p:sp>
            <p:nvSpPr>
              <p:cNvPr id="2332" name="Google Shape;2332;p14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4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4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4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14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14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4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4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4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4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14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4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14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4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4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4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4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14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14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4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4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4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4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4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4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4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4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4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4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4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4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4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4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4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4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4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4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4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4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4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4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4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4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4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4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4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4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4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4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4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4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4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4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4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4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4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4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4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4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4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4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4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4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4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4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4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4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4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4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4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4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4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4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4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4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4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4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4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4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4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4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4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4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4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4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4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4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4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4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4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4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4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4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4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4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4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4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4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4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17"/>
          <p:cNvSpPr txBox="1">
            <a:spLocks noGrp="1"/>
          </p:cNvSpPr>
          <p:nvPr>
            <p:ph type="title"/>
          </p:nvPr>
        </p:nvSpPr>
        <p:spPr>
          <a:xfrm>
            <a:off x="2935198" y="1541725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8" name="Google Shape;2648;p17"/>
          <p:cNvSpPr txBox="1">
            <a:spLocks noGrp="1"/>
          </p:cNvSpPr>
          <p:nvPr>
            <p:ph type="title" idx="2" hasCustomPrompt="1"/>
          </p:nvPr>
        </p:nvSpPr>
        <p:spPr>
          <a:xfrm>
            <a:off x="3515041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9" name="Google Shape;2649;p17"/>
          <p:cNvSpPr txBox="1">
            <a:spLocks noGrp="1"/>
          </p:cNvSpPr>
          <p:nvPr>
            <p:ph type="subTitle" idx="1"/>
          </p:nvPr>
        </p:nvSpPr>
        <p:spPr>
          <a:xfrm>
            <a:off x="2935198" y="2128250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0" name="Google Shape;2650;p17"/>
          <p:cNvSpPr txBox="1">
            <a:spLocks noGrp="1"/>
          </p:cNvSpPr>
          <p:nvPr>
            <p:ph type="title" idx="3"/>
          </p:nvPr>
        </p:nvSpPr>
        <p:spPr>
          <a:xfrm>
            <a:off x="5868349" y="1541725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1" name="Google Shape;2651;p17"/>
          <p:cNvSpPr txBox="1">
            <a:spLocks noGrp="1"/>
          </p:cNvSpPr>
          <p:nvPr>
            <p:ph type="title" idx="4" hasCustomPrompt="1"/>
          </p:nvPr>
        </p:nvSpPr>
        <p:spPr>
          <a:xfrm>
            <a:off x="6448192" y="11009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2" name="Google Shape;2652;p17"/>
          <p:cNvSpPr txBox="1">
            <a:spLocks noGrp="1"/>
          </p:cNvSpPr>
          <p:nvPr>
            <p:ph type="subTitle" idx="5"/>
          </p:nvPr>
        </p:nvSpPr>
        <p:spPr>
          <a:xfrm>
            <a:off x="5868349" y="2128250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3" name="Google Shape;2653;p17"/>
          <p:cNvSpPr txBox="1">
            <a:spLocks noGrp="1"/>
          </p:cNvSpPr>
          <p:nvPr>
            <p:ph type="title" idx="6"/>
          </p:nvPr>
        </p:nvSpPr>
        <p:spPr>
          <a:xfrm>
            <a:off x="2935198" y="3331125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4" name="Google Shape;2654;p17"/>
          <p:cNvSpPr txBox="1">
            <a:spLocks noGrp="1"/>
          </p:cNvSpPr>
          <p:nvPr>
            <p:ph type="title" idx="7" hasCustomPrompt="1"/>
          </p:nvPr>
        </p:nvSpPr>
        <p:spPr>
          <a:xfrm>
            <a:off x="3515041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5" name="Google Shape;2655;p17"/>
          <p:cNvSpPr txBox="1">
            <a:spLocks noGrp="1"/>
          </p:cNvSpPr>
          <p:nvPr>
            <p:ph type="subTitle" idx="8"/>
          </p:nvPr>
        </p:nvSpPr>
        <p:spPr>
          <a:xfrm>
            <a:off x="2935198" y="3917650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6" name="Google Shape;2656;p17"/>
          <p:cNvSpPr txBox="1">
            <a:spLocks noGrp="1"/>
          </p:cNvSpPr>
          <p:nvPr>
            <p:ph type="title" idx="9"/>
          </p:nvPr>
        </p:nvSpPr>
        <p:spPr>
          <a:xfrm>
            <a:off x="5868349" y="3331125"/>
            <a:ext cx="255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7" name="Google Shape;2657;p17"/>
          <p:cNvSpPr txBox="1">
            <a:spLocks noGrp="1"/>
          </p:cNvSpPr>
          <p:nvPr>
            <p:ph type="title" idx="13" hasCustomPrompt="1"/>
          </p:nvPr>
        </p:nvSpPr>
        <p:spPr>
          <a:xfrm>
            <a:off x="6448192" y="2890350"/>
            <a:ext cx="139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8" name="Google Shape;2658;p17"/>
          <p:cNvSpPr txBox="1">
            <a:spLocks noGrp="1"/>
          </p:cNvSpPr>
          <p:nvPr>
            <p:ph type="subTitle" idx="14"/>
          </p:nvPr>
        </p:nvSpPr>
        <p:spPr>
          <a:xfrm>
            <a:off x="5868349" y="3917650"/>
            <a:ext cx="25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9" name="Google Shape;2659;p17"/>
          <p:cNvSpPr txBox="1">
            <a:spLocks noGrp="1"/>
          </p:cNvSpPr>
          <p:nvPr>
            <p:ph type="title" idx="15"/>
          </p:nvPr>
        </p:nvSpPr>
        <p:spPr>
          <a:xfrm>
            <a:off x="636224" y="361250"/>
            <a:ext cx="18846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660" name="Google Shape;2660;p17"/>
          <p:cNvGrpSpPr/>
          <p:nvPr/>
        </p:nvGrpSpPr>
        <p:grpSpPr>
          <a:xfrm>
            <a:off x="4567713" y="-1252061"/>
            <a:ext cx="4070120" cy="3103004"/>
            <a:chOff x="4567713" y="-1252061"/>
            <a:chExt cx="4070120" cy="3103004"/>
          </a:xfrm>
        </p:grpSpPr>
        <p:grpSp>
          <p:nvGrpSpPr>
            <p:cNvPr id="2661" name="Google Shape;2661;p17"/>
            <p:cNvGrpSpPr/>
            <p:nvPr/>
          </p:nvGrpSpPr>
          <p:grpSpPr>
            <a:xfrm rot="3600081">
              <a:off x="4777077" y="-400223"/>
              <a:ext cx="2180676" cy="1742547"/>
              <a:chOff x="1340325" y="4148525"/>
              <a:chExt cx="1340250" cy="1070975"/>
            </a:xfrm>
          </p:grpSpPr>
          <p:sp>
            <p:nvSpPr>
              <p:cNvPr id="2662" name="Google Shape;2662;p1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1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1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1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1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1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1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1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1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1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1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1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1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1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1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1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1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1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1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1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1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1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1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1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1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1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1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1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1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1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1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1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1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1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1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1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1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1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1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1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1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1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1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1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1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1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1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1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1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1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1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1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1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1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1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1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1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1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1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1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1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1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1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1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1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1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1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1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1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1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1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1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1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1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1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1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3" name="Google Shape;2763;p17"/>
            <p:cNvGrpSpPr/>
            <p:nvPr/>
          </p:nvGrpSpPr>
          <p:grpSpPr>
            <a:xfrm rot="-6250835" flipH="1">
              <a:off x="6435643" y="-852774"/>
              <a:ext cx="2180694" cy="1742562"/>
              <a:chOff x="1340325" y="4148525"/>
              <a:chExt cx="1340250" cy="1070975"/>
            </a:xfrm>
          </p:grpSpPr>
          <p:sp>
            <p:nvSpPr>
              <p:cNvPr id="2764" name="Google Shape;2764;p1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1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1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1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1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1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1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1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1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1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1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1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1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1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1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1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1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1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1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1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1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1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1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1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1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1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1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1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1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1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1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1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1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1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1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1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1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1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1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1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1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1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1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1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1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1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1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1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1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1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1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1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1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1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1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1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1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1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1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1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1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1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1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1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18"/>
          <p:cNvSpPr txBox="1">
            <a:spLocks noGrp="1"/>
          </p:cNvSpPr>
          <p:nvPr>
            <p:ph type="title"/>
          </p:nvPr>
        </p:nvSpPr>
        <p:spPr>
          <a:xfrm>
            <a:off x="2111400" y="3559650"/>
            <a:ext cx="4921200" cy="6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67" name="Google Shape;2867;p18"/>
          <p:cNvSpPr txBox="1">
            <a:spLocks noGrp="1"/>
          </p:cNvSpPr>
          <p:nvPr>
            <p:ph type="subTitle" idx="1"/>
          </p:nvPr>
        </p:nvSpPr>
        <p:spPr>
          <a:xfrm>
            <a:off x="2066225" y="1451663"/>
            <a:ext cx="5011500" cy="18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868" name="Google Shape;2868;p18"/>
          <p:cNvGrpSpPr/>
          <p:nvPr/>
        </p:nvGrpSpPr>
        <p:grpSpPr>
          <a:xfrm>
            <a:off x="1282958" y="-1174488"/>
            <a:ext cx="7706214" cy="7240993"/>
            <a:chOff x="1282958" y="-1174488"/>
            <a:chExt cx="7706214" cy="7240993"/>
          </a:xfrm>
        </p:grpSpPr>
        <p:grpSp>
          <p:nvGrpSpPr>
            <p:cNvPr id="2869" name="Google Shape;2869;p18"/>
            <p:cNvGrpSpPr/>
            <p:nvPr/>
          </p:nvGrpSpPr>
          <p:grpSpPr>
            <a:xfrm rot="-1329325">
              <a:off x="1543236" y="-810559"/>
              <a:ext cx="2288006" cy="1828313"/>
              <a:chOff x="1340325" y="4148525"/>
              <a:chExt cx="1340250" cy="1070975"/>
            </a:xfrm>
          </p:grpSpPr>
          <p:sp>
            <p:nvSpPr>
              <p:cNvPr id="2870" name="Google Shape;2870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1" name="Google Shape;2971;p18"/>
            <p:cNvGrpSpPr/>
            <p:nvPr/>
          </p:nvGrpSpPr>
          <p:grpSpPr>
            <a:xfrm rot="-10167571">
              <a:off x="6553158" y="4044274"/>
              <a:ext cx="2288085" cy="1828377"/>
              <a:chOff x="1340325" y="4148525"/>
              <a:chExt cx="1340250" cy="1070975"/>
            </a:xfrm>
          </p:grpSpPr>
          <p:sp>
            <p:nvSpPr>
              <p:cNvPr id="2972" name="Google Shape;2972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9500" y="445025"/>
            <a:ext cx="770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9500" y="1152475"/>
            <a:ext cx="7704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8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3" name="Google Shape;5383;p35"/>
          <p:cNvSpPr txBox="1">
            <a:spLocks noGrp="1"/>
          </p:cNvSpPr>
          <p:nvPr>
            <p:ph type="ctrTitle"/>
          </p:nvPr>
        </p:nvSpPr>
        <p:spPr>
          <a:xfrm>
            <a:off x="1669700" y="1238675"/>
            <a:ext cx="5804400" cy="2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990"/>
            </a:pPr>
            <a:r>
              <a:rPr lang="vi-VN" dirty="0"/>
              <a:t>Giữ gìn cho tương lai</a:t>
            </a:r>
            <a:endParaRPr dirty="0"/>
          </a:p>
        </p:txBody>
      </p:sp>
      <p:sp>
        <p:nvSpPr>
          <p:cNvPr id="5384" name="Google Shape;5384;p35"/>
          <p:cNvSpPr txBox="1">
            <a:spLocks noGrp="1"/>
          </p:cNvSpPr>
          <p:nvPr>
            <p:ph type="subTitle" idx="1"/>
          </p:nvPr>
        </p:nvSpPr>
        <p:spPr>
          <a:xfrm>
            <a:off x="2392500" y="39079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HÀ NỘI 12 MÙA HOA</a:t>
            </a:r>
            <a:endParaRPr dirty="0"/>
          </a:p>
        </p:txBody>
      </p:sp>
      <p:sp>
        <p:nvSpPr>
          <p:cNvPr id="5385" name="Google Shape;5385;p35"/>
          <p:cNvSpPr txBox="1">
            <a:spLocks noGrp="1"/>
          </p:cNvSpPr>
          <p:nvPr>
            <p:ph type="ctrTitle" idx="2"/>
          </p:nvPr>
        </p:nvSpPr>
        <p:spPr>
          <a:xfrm>
            <a:off x="1669800" y="826038"/>
            <a:ext cx="58044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dirty="0" smtClean="0"/>
              <a:t>Tuần </a:t>
            </a:r>
            <a:r>
              <a:rPr lang="en" dirty="0" smtClean="0"/>
              <a:t>3, 4</a:t>
            </a:r>
            <a:endParaRPr dirty="0"/>
          </a:p>
        </p:txBody>
      </p:sp>
      <p:cxnSp>
        <p:nvCxnSpPr>
          <p:cNvPr id="5386" name="Google Shape;5386;p35"/>
          <p:cNvCxnSpPr/>
          <p:nvPr/>
        </p:nvCxnSpPr>
        <p:spPr>
          <a:xfrm>
            <a:off x="3674700" y="3580113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5387" name="Google Shape;5387;p35"/>
          <p:cNvGrpSpPr/>
          <p:nvPr/>
        </p:nvGrpSpPr>
        <p:grpSpPr>
          <a:xfrm>
            <a:off x="6879611" y="106567"/>
            <a:ext cx="2111462" cy="3201233"/>
            <a:chOff x="6879611" y="106567"/>
            <a:chExt cx="2111462" cy="3201233"/>
          </a:xfrm>
        </p:grpSpPr>
        <p:pic>
          <p:nvPicPr>
            <p:cNvPr id="5388" name="Google Shape;5388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879611" y="106567"/>
              <a:ext cx="2111462" cy="320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9" name="Google Shape;5389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8263045" y="2025948"/>
              <a:ext cx="348586" cy="882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0" name="Google Shape;5390;p35"/>
          <p:cNvGrpSpPr/>
          <p:nvPr/>
        </p:nvGrpSpPr>
        <p:grpSpPr>
          <a:xfrm>
            <a:off x="101331" y="0"/>
            <a:ext cx="2111462" cy="3201233"/>
            <a:chOff x="101331" y="0"/>
            <a:chExt cx="2111462" cy="3201233"/>
          </a:xfrm>
        </p:grpSpPr>
        <p:pic>
          <p:nvPicPr>
            <p:cNvPr id="5391" name="Google Shape;5391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331" y="0"/>
              <a:ext cx="2111462" cy="320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2" name="Google Shape;5392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941882" y="2025941"/>
              <a:ext cx="348586" cy="8821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" y="512816"/>
            <a:ext cx="4941455" cy="4117879"/>
          </a:xfrm>
          <a:prstGeom prst="rect">
            <a:avLst/>
          </a:prstGeom>
        </p:spPr>
      </p:pic>
      <p:sp>
        <p:nvSpPr>
          <p:cNvPr id="5507" name="Google Shape;5507;p42"/>
          <p:cNvSpPr txBox="1">
            <a:spLocks noGrp="1"/>
          </p:cNvSpPr>
          <p:nvPr>
            <p:ph type="title"/>
          </p:nvPr>
        </p:nvSpPr>
        <p:spPr>
          <a:xfrm>
            <a:off x="5255100" y="2116805"/>
            <a:ext cx="38889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Tháng 9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509" name="Google Shape;55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363555" y="4165693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0" name="Google Shape;55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363555" y="102193"/>
            <a:ext cx="346013" cy="8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507;p42"/>
          <p:cNvSpPr txBox="1">
            <a:spLocks/>
          </p:cNvSpPr>
          <p:nvPr/>
        </p:nvSpPr>
        <p:spPr>
          <a:xfrm>
            <a:off x="5382069" y="2590508"/>
            <a:ext cx="38889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lt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#9Slide04 Yeseva One" panose="00000500000000000000" pitchFamily="2" charset="0"/>
              </a:rPr>
              <a:t>Hoa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#9Slide04 Yeseva One" panose="00000500000000000000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#9Slide04 Yeseva One" panose="00000500000000000000" pitchFamily="2" charset="0"/>
              </a:rPr>
              <a:t>sữa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#9Slide04 Yeseva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5460;p38"/>
          <p:cNvSpPr/>
          <p:nvPr/>
        </p:nvSpPr>
        <p:spPr>
          <a:xfrm>
            <a:off x="5607169" y="0"/>
            <a:ext cx="34721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7" name="Google Shape;5447;p37"/>
          <p:cNvSpPr txBox="1">
            <a:spLocks noGrp="1"/>
          </p:cNvSpPr>
          <p:nvPr>
            <p:ph type="title" idx="15"/>
          </p:nvPr>
        </p:nvSpPr>
        <p:spPr>
          <a:xfrm>
            <a:off x="609592" y="816339"/>
            <a:ext cx="2400274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Tháng 10</a:t>
            </a:r>
            <a:endParaRPr dirty="0"/>
          </a:p>
        </p:txBody>
      </p:sp>
      <p:pic>
        <p:nvPicPr>
          <p:cNvPr id="5455" name="Google Shape;54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75186" y="3819550"/>
            <a:ext cx="346025" cy="8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 idx="9"/>
          </p:nvPr>
        </p:nvSpPr>
        <p:spPr>
          <a:xfrm>
            <a:off x="6079954" y="3902675"/>
            <a:ext cx="2553600" cy="527700"/>
          </a:xfrm>
        </p:spPr>
        <p:txBody>
          <a:bodyPr/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cúc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4" y="437029"/>
            <a:ext cx="3119621" cy="3119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375" y1="26250" x2="77969" y2="26250"/>
                        <a14:foregroundMark x1="74063" y1="29583" x2="77969" y2="51875"/>
                        <a14:foregroundMark x1="84531" y1="40208" x2="77500" y2="57917"/>
                        <a14:foregroundMark x1="80313" y1="28125" x2="76250" y2="39375"/>
                        <a14:foregroundMark x1="49375" y1="31875" x2="47813" y2="31458"/>
                        <a14:foregroundMark x1="37500" y1="37500" x2="34688" y2="35625"/>
                        <a14:foregroundMark x1="37500" y1="32292" x2="44375" y2="57917"/>
                        <a14:foregroundMark x1="29375" y1="40208" x2="39531" y2="51875"/>
                        <a14:foregroundMark x1="27344" y1="40208" x2="48281" y2="49583"/>
                        <a14:foregroundMark x1="30781" y1="56458" x2="26719" y2="72708"/>
                        <a14:foregroundMark x1="31094" y1="62708" x2="22813" y2="75208"/>
                        <a14:backgroundMark x1="16094" y1="38750" x2="16250" y2="71042"/>
                        <a14:backgroundMark x1="72031" y1="34792" x2="72031" y2="34792"/>
                        <a14:backgroundMark x1="72969" y1="38333" x2="72969" y2="38333"/>
                        <a14:backgroundMark x1="73281" y1="36042" x2="73281" y2="36042"/>
                        <a14:backgroundMark x1="63906" y1="45417" x2="63906" y2="45417"/>
                        <a14:backgroundMark x1="63594" y1="46667" x2="61875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500"/>
            <a:ext cx="5607169" cy="42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93;p41"/>
          <p:cNvSpPr/>
          <p:nvPr/>
        </p:nvSpPr>
        <p:spPr>
          <a:xfrm>
            <a:off x="0" y="451579"/>
            <a:ext cx="9144000" cy="4189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5" name="Google Shape;5495;p41"/>
          <p:cNvSpPr txBox="1">
            <a:spLocks noGrp="1"/>
          </p:cNvSpPr>
          <p:nvPr>
            <p:ph type="subTitle" idx="1"/>
          </p:nvPr>
        </p:nvSpPr>
        <p:spPr>
          <a:xfrm>
            <a:off x="1258870" y="3264000"/>
            <a:ext cx="6626260" cy="18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/>
              <a:t>Tháng</a:t>
            </a:r>
            <a:r>
              <a:rPr lang="en-US" sz="3600" dirty="0" smtClean="0"/>
              <a:t> 11 – </a:t>
            </a:r>
            <a:r>
              <a:rPr lang="en-US" sz="3600" dirty="0" err="1"/>
              <a:t>H</a:t>
            </a:r>
            <a:r>
              <a:rPr lang="en-US" sz="3600" dirty="0" err="1" smtClean="0"/>
              <a:t>oa</a:t>
            </a:r>
            <a:r>
              <a:rPr lang="en-US" sz="3600" dirty="0" smtClean="0"/>
              <a:t> </a:t>
            </a:r>
            <a:r>
              <a:rPr lang="en-US" sz="3600" dirty="0" err="1" smtClean="0"/>
              <a:t>thạch</a:t>
            </a:r>
            <a:r>
              <a:rPr lang="en-US" sz="3600" dirty="0" smtClean="0"/>
              <a:t> </a:t>
            </a:r>
            <a:r>
              <a:rPr lang="en-US" sz="3600" dirty="0" err="1" smtClean="0"/>
              <a:t>thảo</a:t>
            </a:r>
            <a:endParaRPr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69" y="771830"/>
            <a:ext cx="2911077" cy="2911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" y="771830"/>
            <a:ext cx="4507474" cy="29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Google Shape;5460;p38"/>
          <p:cNvSpPr/>
          <p:nvPr/>
        </p:nvSpPr>
        <p:spPr>
          <a:xfrm>
            <a:off x="-107242" y="0"/>
            <a:ext cx="9251241" cy="379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1" name="Google Shape;5461;p38"/>
          <p:cNvSpPr txBox="1">
            <a:spLocks noGrp="1"/>
          </p:cNvSpPr>
          <p:nvPr>
            <p:ph type="title"/>
          </p:nvPr>
        </p:nvSpPr>
        <p:spPr>
          <a:xfrm>
            <a:off x="1729563" y="4063676"/>
            <a:ext cx="37905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Tháng 12</a:t>
            </a:r>
            <a:endParaRPr sz="4000" dirty="0"/>
          </a:p>
        </p:txBody>
      </p:sp>
      <p:sp>
        <p:nvSpPr>
          <p:cNvPr id="5462" name="Google Shape;5462;p38"/>
          <p:cNvSpPr txBox="1">
            <a:spLocks noGrp="1"/>
          </p:cNvSpPr>
          <p:nvPr>
            <p:ph type="subTitle" idx="4294967295"/>
          </p:nvPr>
        </p:nvSpPr>
        <p:spPr>
          <a:xfrm>
            <a:off x="3243857" y="3709470"/>
            <a:ext cx="5045075" cy="1357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Hoa Cải</a:t>
            </a:r>
            <a:endParaRPr sz="3600" dirty="0"/>
          </a:p>
        </p:txBody>
      </p:sp>
      <p:cxnSp>
        <p:nvCxnSpPr>
          <p:cNvPr id="5463" name="Google Shape;5463;p38"/>
          <p:cNvCxnSpPr/>
          <p:nvPr/>
        </p:nvCxnSpPr>
        <p:spPr>
          <a:xfrm>
            <a:off x="5520063" y="3809037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0" y="207586"/>
            <a:ext cx="7906314" cy="32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5460;p38"/>
          <p:cNvSpPr/>
          <p:nvPr/>
        </p:nvSpPr>
        <p:spPr>
          <a:xfrm>
            <a:off x="5607169" y="0"/>
            <a:ext cx="34721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7" name="Google Shape;5447;p37"/>
          <p:cNvSpPr txBox="1">
            <a:spLocks noGrp="1"/>
          </p:cNvSpPr>
          <p:nvPr>
            <p:ph type="title" idx="15"/>
          </p:nvPr>
        </p:nvSpPr>
        <p:spPr>
          <a:xfrm>
            <a:off x="636224" y="361250"/>
            <a:ext cx="18846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Tháng 1</a:t>
            </a:r>
            <a:endParaRPr dirty="0"/>
          </a:p>
        </p:txBody>
      </p:sp>
      <p:pic>
        <p:nvPicPr>
          <p:cNvPr id="5452" name="Google Shape;54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101112" y="1660814"/>
            <a:ext cx="345250" cy="87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5" name="Google Shape;545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75186" y="3819550"/>
            <a:ext cx="346025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0"/>
            <a:ext cx="5143500" cy="51435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idx="9"/>
          </p:nvPr>
        </p:nvSpPr>
        <p:spPr>
          <a:xfrm>
            <a:off x="6186588" y="3556650"/>
            <a:ext cx="2553600" cy="527700"/>
          </a:xfrm>
        </p:spPr>
        <p:txBody>
          <a:bodyPr/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10" y="455301"/>
            <a:ext cx="2770978" cy="277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Google Shape;5460;p38"/>
          <p:cNvSpPr/>
          <p:nvPr/>
        </p:nvSpPr>
        <p:spPr>
          <a:xfrm>
            <a:off x="-193505" y="2780962"/>
            <a:ext cx="6368700" cy="226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0" y="2929946"/>
            <a:ext cx="2618873" cy="1964155"/>
          </a:xfrm>
          <a:prstGeom prst="rect">
            <a:avLst/>
          </a:prstGeom>
        </p:spPr>
      </p:pic>
      <p:sp>
        <p:nvSpPr>
          <p:cNvPr id="5461" name="Google Shape;5461;p38"/>
          <p:cNvSpPr txBox="1">
            <a:spLocks noGrp="1"/>
          </p:cNvSpPr>
          <p:nvPr>
            <p:ph type="title"/>
          </p:nvPr>
        </p:nvSpPr>
        <p:spPr>
          <a:xfrm>
            <a:off x="1400950" y="755040"/>
            <a:ext cx="37905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Tháng 2</a:t>
            </a:r>
            <a:endParaRPr sz="4000" dirty="0"/>
          </a:p>
        </p:txBody>
      </p:sp>
      <p:sp>
        <p:nvSpPr>
          <p:cNvPr id="5462" name="Google Shape;5462;p38"/>
          <p:cNvSpPr txBox="1">
            <a:spLocks noGrp="1"/>
          </p:cNvSpPr>
          <p:nvPr>
            <p:ph type="subTitle" idx="4294967295"/>
          </p:nvPr>
        </p:nvSpPr>
        <p:spPr>
          <a:xfrm>
            <a:off x="773662" y="1383962"/>
            <a:ext cx="5045075" cy="1357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Hoa ban tím biếc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</a:t>
            </a:r>
            <a:r>
              <a:rPr lang="en" sz="3600" dirty="0" smtClean="0"/>
              <a:t>hố phường</a:t>
            </a:r>
            <a:endParaRPr sz="3600" dirty="0"/>
          </a:p>
        </p:txBody>
      </p:sp>
      <p:cxnSp>
        <p:nvCxnSpPr>
          <p:cNvPr id="5463" name="Google Shape;5463;p38"/>
          <p:cNvCxnSpPr/>
          <p:nvPr/>
        </p:nvCxnSpPr>
        <p:spPr>
          <a:xfrm>
            <a:off x="2398900" y="1420708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667" y1="4167" x2="38667" y2="19271"/>
                        <a14:foregroundMark x1="31111" y1="8333" x2="59333" y2="26302"/>
                        <a14:backgroundMark x1="15778" y1="25521" x2="9778" y2="53385"/>
                        <a14:backgroundMark x1="28222" y1="41406" x2="15333" y2="66406"/>
                        <a14:backgroundMark x1="50889" y1="37760" x2="50889" y2="37760"/>
                        <a14:backgroundMark x1="42000" y1="22656" x2="42000" y2="22656"/>
                        <a14:backgroundMark x1="10889" y1="7031" x2="32222" y2="36719"/>
                        <a14:backgroundMark x1="24222" y1="13542" x2="24222" y2="13542"/>
                        <a14:backgroundMark x1="33111" y1="4688" x2="33111" y2="4688"/>
                        <a14:backgroundMark x1="34667" y1="22656" x2="34667" y2="22656"/>
                        <a14:backgroundMark x1="31556" y1="19792" x2="28667" y2="17969"/>
                        <a14:backgroundMark x1="33556" y1="22656" x2="39111" y2="28385"/>
                        <a14:backgroundMark x1="47556" y1="28646" x2="40444" y2="2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0"/>
            <a:ext cx="428625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" y="2929946"/>
            <a:ext cx="2610301" cy="1962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" name="Google Shape;5468;p39"/>
          <p:cNvSpPr/>
          <p:nvPr/>
        </p:nvSpPr>
        <p:spPr>
          <a:xfrm>
            <a:off x="720000" y="540000"/>
            <a:ext cx="5217600" cy="405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69" name="Google Shape;5469;p39"/>
          <p:cNvSpPr txBox="1">
            <a:spLocks noGrp="1"/>
          </p:cNvSpPr>
          <p:nvPr>
            <p:ph type="title"/>
          </p:nvPr>
        </p:nvSpPr>
        <p:spPr>
          <a:xfrm>
            <a:off x="5039482" y="1898109"/>
            <a:ext cx="4894500" cy="9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/>
              <a:t>Tháng 3</a:t>
            </a:r>
            <a:endParaRPr sz="5400" dirty="0"/>
          </a:p>
        </p:txBody>
      </p:sp>
      <p:sp>
        <p:nvSpPr>
          <p:cNvPr id="5471" name="Google Shape;5471;p39"/>
          <p:cNvSpPr txBox="1">
            <a:spLocks noGrp="1"/>
          </p:cNvSpPr>
          <p:nvPr>
            <p:ph type="subTitle" idx="1"/>
          </p:nvPr>
        </p:nvSpPr>
        <p:spPr>
          <a:xfrm>
            <a:off x="5452582" y="3258588"/>
            <a:ext cx="40683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Hoa sưa</a:t>
            </a:r>
            <a:endParaRPr sz="3200" dirty="0"/>
          </a:p>
        </p:txBody>
      </p:sp>
      <p:cxnSp>
        <p:nvCxnSpPr>
          <p:cNvPr id="5472" name="Google Shape;5472;p39"/>
          <p:cNvCxnSpPr/>
          <p:nvPr/>
        </p:nvCxnSpPr>
        <p:spPr>
          <a:xfrm>
            <a:off x="6699532" y="2835009"/>
            <a:ext cx="157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5475" name="Google Shape;54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451322" y="3424865"/>
            <a:ext cx="348586" cy="8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07" y="799162"/>
            <a:ext cx="3537075" cy="353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p41"/>
          <p:cNvSpPr/>
          <p:nvPr/>
        </p:nvSpPr>
        <p:spPr>
          <a:xfrm>
            <a:off x="931400" y="1193450"/>
            <a:ext cx="7276800" cy="239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92" y="1193450"/>
            <a:ext cx="2225275" cy="2574592"/>
          </a:xfrm>
          <a:prstGeom prst="rect">
            <a:avLst/>
          </a:prstGeom>
        </p:spPr>
      </p:pic>
      <p:sp>
        <p:nvSpPr>
          <p:cNvPr id="5495" name="Google Shape;5495;p41"/>
          <p:cNvSpPr txBox="1">
            <a:spLocks noGrp="1"/>
          </p:cNvSpPr>
          <p:nvPr>
            <p:ph type="subTitle" idx="1"/>
          </p:nvPr>
        </p:nvSpPr>
        <p:spPr>
          <a:xfrm>
            <a:off x="2330704" y="3264000"/>
            <a:ext cx="5011500" cy="18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H</a:t>
            </a:r>
            <a:r>
              <a:rPr lang="en" sz="3600" dirty="0" smtClean="0"/>
              <a:t>oa Loa Kèn</a:t>
            </a:r>
            <a:endParaRPr sz="3600" dirty="0"/>
          </a:p>
        </p:txBody>
      </p:sp>
      <p:pic>
        <p:nvPicPr>
          <p:cNvPr id="5498" name="Google Shape;549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 flipH="1">
            <a:off x="7169198" y="2929968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100000" l="8556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98" y="637439"/>
            <a:ext cx="2086822" cy="2903348"/>
          </a:xfrm>
          <a:prstGeom prst="rect">
            <a:avLst/>
          </a:prstGeom>
        </p:spPr>
      </p:pic>
      <p:pic>
        <p:nvPicPr>
          <p:cNvPr id="5501" name="Google Shape;550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 flipH="1">
            <a:off x="1190926" y="2583954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3" y="1276503"/>
            <a:ext cx="2226693" cy="2226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5058" y="1071981"/>
            <a:ext cx="1471342" cy="1444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8" y="540005"/>
            <a:ext cx="4936396" cy="4101006"/>
          </a:xfrm>
          <a:prstGeom prst="rect">
            <a:avLst/>
          </a:prstGeom>
        </p:spPr>
      </p:pic>
      <p:sp>
        <p:nvSpPr>
          <p:cNvPr id="5507" name="Google Shape;5507;p42"/>
          <p:cNvSpPr txBox="1">
            <a:spLocks noGrp="1"/>
          </p:cNvSpPr>
          <p:nvPr>
            <p:ph type="title"/>
          </p:nvPr>
        </p:nvSpPr>
        <p:spPr>
          <a:xfrm>
            <a:off x="5255100" y="951264"/>
            <a:ext cx="38889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Tháng 5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509" name="Google Shape;550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363555" y="4165693"/>
            <a:ext cx="346013" cy="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0" name="Google Shape;551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363555" y="102193"/>
            <a:ext cx="346013" cy="8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507;p42"/>
          <p:cNvSpPr txBox="1">
            <a:spLocks/>
          </p:cNvSpPr>
          <p:nvPr/>
        </p:nvSpPr>
        <p:spPr>
          <a:xfrm>
            <a:off x="5382069" y="2590508"/>
            <a:ext cx="38889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lt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ctr"/>
            <a:r>
              <a:rPr lang="en-US" dirty="0" err="1" smtClean="0">
                <a:solidFill>
                  <a:schemeClr val="accent3"/>
                </a:solidFill>
                <a:latin typeface="#9Slide04 Yeseva One" panose="00000500000000000000" pitchFamily="2" charset="0"/>
              </a:rPr>
              <a:t>Hoa</a:t>
            </a:r>
            <a:r>
              <a:rPr lang="en-US" dirty="0" smtClean="0">
                <a:solidFill>
                  <a:schemeClr val="accent3"/>
                </a:solidFill>
                <a:latin typeface="#9Slide04 Yeseva One" panose="00000500000000000000" pitchFamily="2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#9Slide04 Yeseva One" panose="00000500000000000000" pitchFamily="2" charset="0"/>
              </a:rPr>
              <a:t>Phượng</a:t>
            </a:r>
            <a:endParaRPr lang="en-US" dirty="0">
              <a:solidFill>
                <a:schemeClr val="accent3"/>
              </a:solidFill>
              <a:latin typeface="#9Slide04 Yeseva One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6" name="Google Shape;5516;p43"/>
          <p:cNvSpPr txBox="1">
            <a:spLocks noGrp="1"/>
          </p:cNvSpPr>
          <p:nvPr>
            <p:ph type="subTitle" idx="1"/>
          </p:nvPr>
        </p:nvSpPr>
        <p:spPr>
          <a:xfrm>
            <a:off x="3303232" y="4211492"/>
            <a:ext cx="2819700" cy="5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Hoa sen</a:t>
            </a:r>
            <a:endParaRPr sz="4400" dirty="0"/>
          </a:p>
        </p:txBody>
      </p:sp>
      <p:sp>
        <p:nvSpPr>
          <p:cNvPr id="5520" name="Google Shape;5520;p43"/>
          <p:cNvSpPr txBox="1">
            <a:spLocks noGrp="1"/>
          </p:cNvSpPr>
          <p:nvPr>
            <p:ph type="title"/>
          </p:nvPr>
        </p:nvSpPr>
        <p:spPr>
          <a:xfrm>
            <a:off x="3230482" y="3369027"/>
            <a:ext cx="2965200" cy="1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Tháng 6</a:t>
            </a:r>
            <a:endParaRPr dirty="0"/>
          </a:p>
        </p:txBody>
      </p:sp>
      <p:cxnSp>
        <p:nvCxnSpPr>
          <p:cNvPr id="5521" name="Google Shape;5521;p43"/>
          <p:cNvCxnSpPr/>
          <p:nvPr/>
        </p:nvCxnSpPr>
        <p:spPr>
          <a:xfrm>
            <a:off x="4318940" y="4842825"/>
            <a:ext cx="788285" cy="3972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983"/>
            <a:ext cx="2311879" cy="308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82" y="28208"/>
            <a:ext cx="2813218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13" y="376897"/>
            <a:ext cx="2863297" cy="2863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>
                        <a14:backgroundMark x1="52000" y1="20750" x2="31250" y2="27875"/>
                        <a14:backgroundMark x1="22917" y1="38875" x2="6833" y2="53375"/>
                        <a14:backgroundMark x1="65000" y1="68125" x2="56917" y2="67375"/>
                        <a14:backgroundMark x1="39250" y1="86500" x2="51083" y2="98000"/>
                        <a14:backgroundMark x1="37000" y1="91250" x2="29833" y2="97000"/>
                        <a14:backgroundMark x1="20250" y1="96250" x2="37917" y2="96250"/>
                        <a14:backgroundMark x1="37917" y1="79500" x2="38583" y2="89500"/>
                        <a14:backgroundMark x1="35917" y1="79875" x2="41500" y2="84250"/>
                        <a14:backgroundMark x1="36583" y1="76125" x2="36833" y2="90625"/>
                        <a14:backgroundMark x1="54250" y1="68750" x2="67250" y2="80875"/>
                        <a14:backgroundMark x1="51083" y1="71125" x2="60500" y2="71500"/>
                        <a14:backgroundMark x1="12000" y1="57750" x2="14000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42270" y="0"/>
            <a:ext cx="5201729" cy="3467819"/>
          </a:xfrm>
          <a:prstGeom prst="rect">
            <a:avLst/>
          </a:prstGeom>
        </p:spPr>
      </p:pic>
      <p:sp>
        <p:nvSpPr>
          <p:cNvPr id="5460" name="Google Shape;5460;p38"/>
          <p:cNvSpPr/>
          <p:nvPr/>
        </p:nvSpPr>
        <p:spPr>
          <a:xfrm>
            <a:off x="-107241" y="-1"/>
            <a:ext cx="3488796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1" name="Google Shape;5461;p38"/>
          <p:cNvSpPr txBox="1">
            <a:spLocks noGrp="1"/>
          </p:cNvSpPr>
          <p:nvPr>
            <p:ph type="title"/>
          </p:nvPr>
        </p:nvSpPr>
        <p:spPr>
          <a:xfrm>
            <a:off x="4522113" y="3143369"/>
            <a:ext cx="37905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Tháng 7</a:t>
            </a:r>
            <a:endParaRPr sz="4000" dirty="0"/>
          </a:p>
        </p:txBody>
      </p:sp>
      <p:sp>
        <p:nvSpPr>
          <p:cNvPr id="5462" name="Google Shape;5462;p38"/>
          <p:cNvSpPr txBox="1">
            <a:spLocks noGrp="1"/>
          </p:cNvSpPr>
          <p:nvPr>
            <p:ph type="subTitle" idx="4294967295"/>
          </p:nvPr>
        </p:nvSpPr>
        <p:spPr>
          <a:xfrm>
            <a:off x="3894825" y="3518652"/>
            <a:ext cx="5045075" cy="1357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Hoa Sấu</a:t>
            </a:r>
            <a:endParaRPr sz="3600" dirty="0"/>
          </a:p>
        </p:txBody>
      </p:sp>
      <p:cxnSp>
        <p:nvCxnSpPr>
          <p:cNvPr id="5463" name="Google Shape;5463;p38"/>
          <p:cNvCxnSpPr/>
          <p:nvPr/>
        </p:nvCxnSpPr>
        <p:spPr>
          <a:xfrm>
            <a:off x="5520063" y="3809037"/>
            <a:ext cx="1794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93;p41"/>
          <p:cNvSpPr/>
          <p:nvPr/>
        </p:nvSpPr>
        <p:spPr>
          <a:xfrm>
            <a:off x="0" y="451579"/>
            <a:ext cx="9144000" cy="4189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5" name="Google Shape;5495;p41"/>
          <p:cNvSpPr txBox="1">
            <a:spLocks noGrp="1"/>
          </p:cNvSpPr>
          <p:nvPr>
            <p:ph type="subTitle" idx="1"/>
          </p:nvPr>
        </p:nvSpPr>
        <p:spPr>
          <a:xfrm>
            <a:off x="2330704" y="3264000"/>
            <a:ext cx="5011500" cy="18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/>
              <a:t>Tháng</a:t>
            </a:r>
            <a:r>
              <a:rPr lang="en-US" sz="3600" dirty="0" smtClean="0"/>
              <a:t> 8 - H</a:t>
            </a:r>
            <a:r>
              <a:rPr lang="en" sz="3600" dirty="0" smtClean="0"/>
              <a:t>oa xoan</a:t>
            </a:r>
            <a:endParaRPr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736" y="718867"/>
            <a:ext cx="6390839" cy="3024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02" y="718866"/>
            <a:ext cx="3024998" cy="30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Cottagecore Aesthetic Style Thesis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71</Words>
  <Application>Microsoft Office PowerPoint</Application>
  <PresentationFormat>On-screen Show (16:9)</PresentationFormat>
  <Paragraphs>25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#9Slide04 Yeseva One</vt:lpstr>
      <vt:lpstr>Arial</vt:lpstr>
      <vt:lpstr>Marcellus</vt:lpstr>
      <vt:lpstr>Bebas Neue</vt:lpstr>
      <vt:lpstr>Montserrat</vt:lpstr>
      <vt:lpstr> Cottagecore Aesthetic Style Thesis by Slidesgo</vt:lpstr>
      <vt:lpstr>Giữ gìn cho tương lai</vt:lpstr>
      <vt:lpstr>Tháng 1</vt:lpstr>
      <vt:lpstr>Tháng 2</vt:lpstr>
      <vt:lpstr>Tháng 3</vt:lpstr>
      <vt:lpstr>PowerPoint Presentation</vt:lpstr>
      <vt:lpstr>Tháng 5</vt:lpstr>
      <vt:lpstr>Tháng 6</vt:lpstr>
      <vt:lpstr>Tháng 7</vt:lpstr>
      <vt:lpstr>PowerPoint Presentation</vt:lpstr>
      <vt:lpstr>Tháng 9</vt:lpstr>
      <vt:lpstr>Tháng 10</vt:lpstr>
      <vt:lpstr>PowerPoint Presentation</vt:lpstr>
      <vt:lpstr>Tháng 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Giữ gìn cho tương lai</dc:title>
  <cp:lastModifiedBy>H060521</cp:lastModifiedBy>
  <cp:revision>7</cp:revision>
  <dcterms:modified xsi:type="dcterms:W3CDTF">2021-12-15T08:41:07Z</dcterms:modified>
</cp:coreProperties>
</file>