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6" r:id="rId2"/>
    <p:sldId id="276" r:id="rId3"/>
    <p:sldId id="272" r:id="rId4"/>
    <p:sldId id="273" r:id="rId5"/>
    <p:sldId id="274" r:id="rId6"/>
  </p:sldIdLst>
  <p:sldSz cx="9144000" cy="5143500" type="screen16x9"/>
  <p:notesSz cx="6858000" cy="9144000"/>
  <p:embeddedFontLst>
    <p:embeddedFont>
      <p:font typeface="#9Slide03 SVNAmsi Narw Light" panose="020B0A06020201010104" pitchFamily="34" charset="0"/>
      <p:regular r:id="rId8"/>
    </p:embeddedFont>
    <p:embeddedFont>
      <p:font typeface="M PLUS Rounded 1c" panose="020B0604020202020204" charset="-128"/>
      <p:regular r:id="rId9"/>
      <p:bold r:id="rId10"/>
    </p:embeddedFont>
    <p:embeddedFont>
      <p:font typeface="#9Slide03 Arima Madurai ExtraBo" panose="00000900000000000000" pitchFamily="2" charset="0"/>
      <p:bold r:id="rId11"/>
    </p:embeddedFont>
    <p:embeddedFont>
      <p:font typeface="Fredoka One" panose="020B0604020202020204" charset="0"/>
      <p:regular r:id="rId12"/>
    </p:embeddedFont>
    <p:embeddedFont>
      <p:font typeface="#9Slide05 SVNKitten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632"/>
    <a:srgbClr val="FFFFFF"/>
    <a:srgbClr val="FCF2BA"/>
    <a:srgbClr val="FF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B8BE78-0B10-44A9-96EF-555C51C4FF21}">
  <a:tblStyle styleId="{96B8BE78-0B10-44A9-96EF-555C51C4F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540e1361c6_0_2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540e1361c6_0_2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16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540e1361c6_0_2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540e1361c6_0_2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60036" y="452737"/>
            <a:ext cx="5176105" cy="3665849"/>
            <a:chOff x="238125" y="1188025"/>
            <a:chExt cx="4250025" cy="30099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1188025"/>
              <a:ext cx="4250025" cy="3009975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188025"/>
              <a:ext cx="4250025" cy="3009975"/>
            </a:xfrm>
            <a:custGeom>
              <a:avLst/>
              <a:gdLst/>
              <a:ahLst/>
              <a:cxnLst/>
              <a:rect l="l" t="t" r="r" b="b"/>
              <a:pathLst>
                <a:path w="170001" h="120399" fill="none" extrusionOk="0">
                  <a:moveTo>
                    <a:pt x="15207" y="4255"/>
                  </a:moveTo>
                  <a:lnTo>
                    <a:pt x="15207" y="4255"/>
                  </a:lnTo>
                  <a:lnTo>
                    <a:pt x="20999" y="3664"/>
                  </a:lnTo>
                  <a:lnTo>
                    <a:pt x="27578" y="3112"/>
                  </a:lnTo>
                  <a:lnTo>
                    <a:pt x="34867" y="2482"/>
                  </a:lnTo>
                  <a:lnTo>
                    <a:pt x="42746" y="1930"/>
                  </a:lnTo>
                  <a:lnTo>
                    <a:pt x="51138" y="1379"/>
                  </a:lnTo>
                  <a:lnTo>
                    <a:pt x="55511" y="1143"/>
                  </a:lnTo>
                  <a:lnTo>
                    <a:pt x="60002" y="906"/>
                  </a:lnTo>
                  <a:lnTo>
                    <a:pt x="64572" y="709"/>
                  </a:lnTo>
                  <a:lnTo>
                    <a:pt x="69221" y="512"/>
                  </a:lnTo>
                  <a:lnTo>
                    <a:pt x="73949" y="355"/>
                  </a:lnTo>
                  <a:lnTo>
                    <a:pt x="78756" y="197"/>
                  </a:lnTo>
                  <a:lnTo>
                    <a:pt x="83601" y="118"/>
                  </a:lnTo>
                  <a:lnTo>
                    <a:pt x="88487" y="39"/>
                  </a:lnTo>
                  <a:lnTo>
                    <a:pt x="93411" y="0"/>
                  </a:lnTo>
                  <a:lnTo>
                    <a:pt x="98336" y="0"/>
                  </a:lnTo>
                  <a:lnTo>
                    <a:pt x="103300" y="39"/>
                  </a:lnTo>
                  <a:lnTo>
                    <a:pt x="108264" y="158"/>
                  </a:lnTo>
                  <a:lnTo>
                    <a:pt x="113228" y="276"/>
                  </a:lnTo>
                  <a:lnTo>
                    <a:pt x="118153" y="473"/>
                  </a:lnTo>
                  <a:lnTo>
                    <a:pt x="123078" y="709"/>
                  </a:lnTo>
                  <a:lnTo>
                    <a:pt x="127924" y="1024"/>
                  </a:lnTo>
                  <a:lnTo>
                    <a:pt x="132770" y="1379"/>
                  </a:lnTo>
                  <a:lnTo>
                    <a:pt x="137537" y="1812"/>
                  </a:lnTo>
                  <a:lnTo>
                    <a:pt x="142225" y="2285"/>
                  </a:lnTo>
                  <a:lnTo>
                    <a:pt x="146834" y="2837"/>
                  </a:lnTo>
                  <a:lnTo>
                    <a:pt x="151405" y="3428"/>
                  </a:lnTo>
                  <a:lnTo>
                    <a:pt x="155817" y="4137"/>
                  </a:lnTo>
                  <a:lnTo>
                    <a:pt x="155817" y="4137"/>
                  </a:lnTo>
                  <a:lnTo>
                    <a:pt x="156566" y="4294"/>
                  </a:lnTo>
                  <a:lnTo>
                    <a:pt x="157314" y="4452"/>
                  </a:lnTo>
                  <a:lnTo>
                    <a:pt x="158023" y="4649"/>
                  </a:lnTo>
                  <a:lnTo>
                    <a:pt x="158732" y="4885"/>
                  </a:lnTo>
                  <a:lnTo>
                    <a:pt x="159402" y="5161"/>
                  </a:lnTo>
                  <a:lnTo>
                    <a:pt x="160072" y="5437"/>
                  </a:lnTo>
                  <a:lnTo>
                    <a:pt x="160742" y="5752"/>
                  </a:lnTo>
                  <a:lnTo>
                    <a:pt x="161372" y="6107"/>
                  </a:lnTo>
                  <a:lnTo>
                    <a:pt x="162002" y="6461"/>
                  </a:lnTo>
                  <a:lnTo>
                    <a:pt x="162593" y="6895"/>
                  </a:lnTo>
                  <a:lnTo>
                    <a:pt x="163184" y="7289"/>
                  </a:lnTo>
                  <a:lnTo>
                    <a:pt x="163736" y="7761"/>
                  </a:lnTo>
                  <a:lnTo>
                    <a:pt x="164288" y="8234"/>
                  </a:lnTo>
                  <a:lnTo>
                    <a:pt x="164800" y="8707"/>
                  </a:lnTo>
                  <a:lnTo>
                    <a:pt x="165312" y="9219"/>
                  </a:lnTo>
                  <a:lnTo>
                    <a:pt x="165785" y="9771"/>
                  </a:lnTo>
                  <a:lnTo>
                    <a:pt x="166257" y="10322"/>
                  </a:lnTo>
                  <a:lnTo>
                    <a:pt x="166691" y="10874"/>
                  </a:lnTo>
                  <a:lnTo>
                    <a:pt x="167085" y="11465"/>
                  </a:lnTo>
                  <a:lnTo>
                    <a:pt x="167479" y="12095"/>
                  </a:lnTo>
                  <a:lnTo>
                    <a:pt x="167833" y="12725"/>
                  </a:lnTo>
                  <a:lnTo>
                    <a:pt x="168148" y="13356"/>
                  </a:lnTo>
                  <a:lnTo>
                    <a:pt x="168464" y="14025"/>
                  </a:lnTo>
                  <a:lnTo>
                    <a:pt x="168739" y="14695"/>
                  </a:lnTo>
                  <a:lnTo>
                    <a:pt x="168976" y="15365"/>
                  </a:lnTo>
                  <a:lnTo>
                    <a:pt x="169212" y="16074"/>
                  </a:lnTo>
                  <a:lnTo>
                    <a:pt x="169370" y="16783"/>
                  </a:lnTo>
                  <a:lnTo>
                    <a:pt x="169527" y="17492"/>
                  </a:lnTo>
                  <a:lnTo>
                    <a:pt x="169685" y="18202"/>
                  </a:lnTo>
                  <a:lnTo>
                    <a:pt x="169764" y="18950"/>
                  </a:lnTo>
                  <a:lnTo>
                    <a:pt x="169843" y="19699"/>
                  </a:lnTo>
                  <a:lnTo>
                    <a:pt x="169843" y="20447"/>
                  </a:lnTo>
                  <a:lnTo>
                    <a:pt x="169843" y="20447"/>
                  </a:lnTo>
                  <a:lnTo>
                    <a:pt x="169961" y="28012"/>
                  </a:lnTo>
                  <a:lnTo>
                    <a:pt x="170000" y="36797"/>
                  </a:lnTo>
                  <a:lnTo>
                    <a:pt x="169961" y="41604"/>
                  </a:lnTo>
                  <a:lnTo>
                    <a:pt x="169921" y="46607"/>
                  </a:lnTo>
                  <a:lnTo>
                    <a:pt x="169882" y="51847"/>
                  </a:lnTo>
                  <a:lnTo>
                    <a:pt x="169764" y="57244"/>
                  </a:lnTo>
                  <a:lnTo>
                    <a:pt x="169646" y="62760"/>
                  </a:lnTo>
                  <a:lnTo>
                    <a:pt x="169449" y="68433"/>
                  </a:lnTo>
                  <a:lnTo>
                    <a:pt x="169252" y="74185"/>
                  </a:lnTo>
                  <a:lnTo>
                    <a:pt x="168976" y="79977"/>
                  </a:lnTo>
                  <a:lnTo>
                    <a:pt x="168661" y="85847"/>
                  </a:lnTo>
                  <a:lnTo>
                    <a:pt x="168267" y="91678"/>
                  </a:lnTo>
                  <a:lnTo>
                    <a:pt x="167833" y="97548"/>
                  </a:lnTo>
                  <a:lnTo>
                    <a:pt x="167321" y="103339"/>
                  </a:lnTo>
                  <a:lnTo>
                    <a:pt x="167321" y="103339"/>
                  </a:lnTo>
                  <a:lnTo>
                    <a:pt x="167242" y="104088"/>
                  </a:lnTo>
                  <a:lnTo>
                    <a:pt x="167124" y="104876"/>
                  </a:lnTo>
                  <a:lnTo>
                    <a:pt x="166967" y="105624"/>
                  </a:lnTo>
                  <a:lnTo>
                    <a:pt x="166770" y="106373"/>
                  </a:lnTo>
                  <a:lnTo>
                    <a:pt x="166573" y="107082"/>
                  </a:lnTo>
                  <a:lnTo>
                    <a:pt x="166297" y="107791"/>
                  </a:lnTo>
                  <a:lnTo>
                    <a:pt x="166021" y="108500"/>
                  </a:lnTo>
                  <a:lnTo>
                    <a:pt x="165706" y="109170"/>
                  </a:lnTo>
                  <a:lnTo>
                    <a:pt x="165351" y="109840"/>
                  </a:lnTo>
                  <a:lnTo>
                    <a:pt x="164997" y="110470"/>
                  </a:lnTo>
                  <a:lnTo>
                    <a:pt x="164603" y="111101"/>
                  </a:lnTo>
                  <a:lnTo>
                    <a:pt x="164169" y="111731"/>
                  </a:lnTo>
                  <a:lnTo>
                    <a:pt x="163736" y="112322"/>
                  </a:lnTo>
                  <a:lnTo>
                    <a:pt x="163263" y="112873"/>
                  </a:lnTo>
                  <a:lnTo>
                    <a:pt x="162751" y="113425"/>
                  </a:lnTo>
                  <a:lnTo>
                    <a:pt x="162239" y="113937"/>
                  </a:lnTo>
                  <a:lnTo>
                    <a:pt x="161687" y="114449"/>
                  </a:lnTo>
                  <a:lnTo>
                    <a:pt x="161136" y="114922"/>
                  </a:lnTo>
                  <a:lnTo>
                    <a:pt x="160545" y="115355"/>
                  </a:lnTo>
                  <a:lnTo>
                    <a:pt x="159914" y="115789"/>
                  </a:lnTo>
                  <a:lnTo>
                    <a:pt x="159323" y="116183"/>
                  </a:lnTo>
                  <a:lnTo>
                    <a:pt x="158654" y="116537"/>
                  </a:lnTo>
                  <a:lnTo>
                    <a:pt x="157984" y="116892"/>
                  </a:lnTo>
                  <a:lnTo>
                    <a:pt x="157314" y="117207"/>
                  </a:lnTo>
                  <a:lnTo>
                    <a:pt x="156644" y="117483"/>
                  </a:lnTo>
                  <a:lnTo>
                    <a:pt x="155935" y="117759"/>
                  </a:lnTo>
                  <a:lnTo>
                    <a:pt x="155187" y="117995"/>
                  </a:lnTo>
                  <a:lnTo>
                    <a:pt x="154478" y="118153"/>
                  </a:lnTo>
                  <a:lnTo>
                    <a:pt x="153729" y="118350"/>
                  </a:lnTo>
                  <a:lnTo>
                    <a:pt x="152980" y="118468"/>
                  </a:lnTo>
                  <a:lnTo>
                    <a:pt x="152193" y="118547"/>
                  </a:lnTo>
                  <a:lnTo>
                    <a:pt x="151405" y="118625"/>
                  </a:lnTo>
                  <a:lnTo>
                    <a:pt x="151405" y="118625"/>
                  </a:lnTo>
                  <a:lnTo>
                    <a:pt x="140807" y="119098"/>
                  </a:lnTo>
                  <a:lnTo>
                    <a:pt x="134582" y="119335"/>
                  </a:lnTo>
                  <a:lnTo>
                    <a:pt x="127845" y="119610"/>
                  </a:lnTo>
                  <a:lnTo>
                    <a:pt x="120635" y="119807"/>
                  </a:lnTo>
                  <a:lnTo>
                    <a:pt x="112953" y="120004"/>
                  </a:lnTo>
                  <a:lnTo>
                    <a:pt x="104876" y="120162"/>
                  </a:lnTo>
                  <a:lnTo>
                    <a:pt x="96445" y="120280"/>
                  </a:lnTo>
                  <a:lnTo>
                    <a:pt x="87699" y="120359"/>
                  </a:lnTo>
                  <a:lnTo>
                    <a:pt x="78677" y="120398"/>
                  </a:lnTo>
                  <a:lnTo>
                    <a:pt x="69418" y="120319"/>
                  </a:lnTo>
                  <a:lnTo>
                    <a:pt x="60002" y="120201"/>
                  </a:lnTo>
                  <a:lnTo>
                    <a:pt x="50429" y="119965"/>
                  </a:lnTo>
                  <a:lnTo>
                    <a:pt x="45622" y="119807"/>
                  </a:lnTo>
                  <a:lnTo>
                    <a:pt x="40776" y="119650"/>
                  </a:lnTo>
                  <a:lnTo>
                    <a:pt x="35931" y="119453"/>
                  </a:lnTo>
                  <a:lnTo>
                    <a:pt x="31085" y="119256"/>
                  </a:lnTo>
                  <a:lnTo>
                    <a:pt x="26239" y="118980"/>
                  </a:lnTo>
                  <a:lnTo>
                    <a:pt x="21393" y="118704"/>
                  </a:lnTo>
                  <a:lnTo>
                    <a:pt x="21393" y="118704"/>
                  </a:lnTo>
                  <a:lnTo>
                    <a:pt x="20644" y="118665"/>
                  </a:lnTo>
                  <a:lnTo>
                    <a:pt x="19935" y="118547"/>
                  </a:lnTo>
                  <a:lnTo>
                    <a:pt x="19187" y="118428"/>
                  </a:lnTo>
                  <a:lnTo>
                    <a:pt x="18477" y="118271"/>
                  </a:lnTo>
                  <a:lnTo>
                    <a:pt x="17768" y="118113"/>
                  </a:lnTo>
                  <a:lnTo>
                    <a:pt x="17059" y="117877"/>
                  </a:lnTo>
                  <a:lnTo>
                    <a:pt x="16389" y="117640"/>
                  </a:lnTo>
                  <a:lnTo>
                    <a:pt x="15720" y="117365"/>
                  </a:lnTo>
                  <a:lnTo>
                    <a:pt x="15089" y="117050"/>
                  </a:lnTo>
                  <a:lnTo>
                    <a:pt x="14459" y="116734"/>
                  </a:lnTo>
                  <a:lnTo>
                    <a:pt x="13829" y="116380"/>
                  </a:lnTo>
                  <a:lnTo>
                    <a:pt x="13238" y="116025"/>
                  </a:lnTo>
                  <a:lnTo>
                    <a:pt x="12647" y="115592"/>
                  </a:lnTo>
                  <a:lnTo>
                    <a:pt x="12056" y="115158"/>
                  </a:lnTo>
                  <a:lnTo>
                    <a:pt x="11504" y="114725"/>
                  </a:lnTo>
                  <a:lnTo>
                    <a:pt x="10992" y="114252"/>
                  </a:lnTo>
                  <a:lnTo>
                    <a:pt x="10480" y="113740"/>
                  </a:lnTo>
                  <a:lnTo>
                    <a:pt x="9968" y="113228"/>
                  </a:lnTo>
                  <a:lnTo>
                    <a:pt x="9534" y="112716"/>
                  </a:lnTo>
                  <a:lnTo>
                    <a:pt x="9061" y="112164"/>
                  </a:lnTo>
                  <a:lnTo>
                    <a:pt x="8667" y="111573"/>
                  </a:lnTo>
                  <a:lnTo>
                    <a:pt x="8273" y="110982"/>
                  </a:lnTo>
                  <a:lnTo>
                    <a:pt x="7879" y="110352"/>
                  </a:lnTo>
                  <a:lnTo>
                    <a:pt x="7525" y="109722"/>
                  </a:lnTo>
                  <a:lnTo>
                    <a:pt x="7210" y="109091"/>
                  </a:lnTo>
                  <a:lnTo>
                    <a:pt x="6934" y="108422"/>
                  </a:lnTo>
                  <a:lnTo>
                    <a:pt x="6658" y="107752"/>
                  </a:lnTo>
                  <a:lnTo>
                    <a:pt x="6422" y="107082"/>
                  </a:lnTo>
                  <a:lnTo>
                    <a:pt x="6225" y="106373"/>
                  </a:lnTo>
                  <a:lnTo>
                    <a:pt x="6028" y="105664"/>
                  </a:lnTo>
                  <a:lnTo>
                    <a:pt x="5870" y="104915"/>
                  </a:lnTo>
                  <a:lnTo>
                    <a:pt x="5752" y="104167"/>
                  </a:lnTo>
                  <a:lnTo>
                    <a:pt x="5752" y="104167"/>
                  </a:lnTo>
                  <a:lnTo>
                    <a:pt x="4806" y="96799"/>
                  </a:lnTo>
                  <a:lnTo>
                    <a:pt x="4294" y="92623"/>
                  </a:lnTo>
                  <a:lnTo>
                    <a:pt x="3782" y="88171"/>
                  </a:lnTo>
                  <a:lnTo>
                    <a:pt x="3270" y="83483"/>
                  </a:lnTo>
                  <a:lnTo>
                    <a:pt x="2758" y="78519"/>
                  </a:lnTo>
                  <a:lnTo>
                    <a:pt x="2285" y="73358"/>
                  </a:lnTo>
                  <a:lnTo>
                    <a:pt x="1812" y="68000"/>
                  </a:lnTo>
                  <a:lnTo>
                    <a:pt x="1418" y="62445"/>
                  </a:lnTo>
                  <a:lnTo>
                    <a:pt x="1024" y="56772"/>
                  </a:lnTo>
                  <a:lnTo>
                    <a:pt x="670" y="50941"/>
                  </a:lnTo>
                  <a:lnTo>
                    <a:pt x="394" y="45031"/>
                  </a:lnTo>
                  <a:lnTo>
                    <a:pt x="197" y="39043"/>
                  </a:lnTo>
                  <a:lnTo>
                    <a:pt x="39" y="32976"/>
                  </a:lnTo>
                  <a:lnTo>
                    <a:pt x="0" y="26908"/>
                  </a:lnTo>
                  <a:lnTo>
                    <a:pt x="0" y="20802"/>
                  </a:lnTo>
                  <a:lnTo>
                    <a:pt x="0" y="20802"/>
                  </a:lnTo>
                  <a:lnTo>
                    <a:pt x="39" y="19974"/>
                  </a:lnTo>
                  <a:lnTo>
                    <a:pt x="118" y="19187"/>
                  </a:lnTo>
                  <a:lnTo>
                    <a:pt x="197" y="18438"/>
                  </a:lnTo>
                  <a:lnTo>
                    <a:pt x="355" y="17650"/>
                  </a:lnTo>
                  <a:lnTo>
                    <a:pt x="512" y="16901"/>
                  </a:lnTo>
                  <a:lnTo>
                    <a:pt x="709" y="16153"/>
                  </a:lnTo>
                  <a:lnTo>
                    <a:pt x="946" y="15404"/>
                  </a:lnTo>
                  <a:lnTo>
                    <a:pt x="1221" y="14695"/>
                  </a:lnTo>
                  <a:lnTo>
                    <a:pt x="1537" y="13986"/>
                  </a:lnTo>
                  <a:lnTo>
                    <a:pt x="1852" y="13316"/>
                  </a:lnTo>
                  <a:lnTo>
                    <a:pt x="2206" y="12647"/>
                  </a:lnTo>
                  <a:lnTo>
                    <a:pt x="2600" y="12016"/>
                  </a:lnTo>
                  <a:lnTo>
                    <a:pt x="3034" y="11386"/>
                  </a:lnTo>
                  <a:lnTo>
                    <a:pt x="3467" y="10755"/>
                  </a:lnTo>
                  <a:lnTo>
                    <a:pt x="3940" y="10165"/>
                  </a:lnTo>
                  <a:lnTo>
                    <a:pt x="4452" y="9613"/>
                  </a:lnTo>
                  <a:lnTo>
                    <a:pt x="4964" y="9061"/>
                  </a:lnTo>
                  <a:lnTo>
                    <a:pt x="5516" y="8549"/>
                  </a:lnTo>
                  <a:lnTo>
                    <a:pt x="6067" y="8076"/>
                  </a:lnTo>
                  <a:lnTo>
                    <a:pt x="6658" y="7604"/>
                  </a:lnTo>
                  <a:lnTo>
                    <a:pt x="7289" y="7131"/>
                  </a:lnTo>
                  <a:lnTo>
                    <a:pt x="7919" y="6737"/>
                  </a:lnTo>
                  <a:lnTo>
                    <a:pt x="8549" y="6343"/>
                  </a:lnTo>
                  <a:lnTo>
                    <a:pt x="9219" y="5988"/>
                  </a:lnTo>
                  <a:lnTo>
                    <a:pt x="9928" y="5634"/>
                  </a:lnTo>
                  <a:lnTo>
                    <a:pt x="10637" y="5358"/>
                  </a:lnTo>
                  <a:lnTo>
                    <a:pt x="11346" y="5082"/>
                  </a:lnTo>
                  <a:lnTo>
                    <a:pt x="12095" y="4846"/>
                  </a:lnTo>
                  <a:lnTo>
                    <a:pt x="12844" y="4649"/>
                  </a:lnTo>
                  <a:lnTo>
                    <a:pt x="13632" y="4452"/>
                  </a:lnTo>
                  <a:lnTo>
                    <a:pt x="14419" y="4334"/>
                  </a:lnTo>
                  <a:lnTo>
                    <a:pt x="15207" y="4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100" y="1379100"/>
              <a:ext cx="3873775" cy="2631750"/>
            </a:xfrm>
            <a:custGeom>
              <a:avLst/>
              <a:gdLst/>
              <a:ahLst/>
              <a:cxnLst/>
              <a:rect l="l" t="t" r="r" b="b"/>
              <a:pathLst>
                <a:path w="154951" h="105270" fill="none" extrusionOk="0">
                  <a:moveTo>
                    <a:pt x="79859" y="105270"/>
                  </a:moveTo>
                  <a:lnTo>
                    <a:pt x="79859" y="105270"/>
                  </a:lnTo>
                  <a:lnTo>
                    <a:pt x="72768" y="105230"/>
                  </a:lnTo>
                  <a:lnTo>
                    <a:pt x="65440" y="105112"/>
                  </a:lnTo>
                  <a:lnTo>
                    <a:pt x="57875" y="104915"/>
                  </a:lnTo>
                  <a:lnTo>
                    <a:pt x="50114" y="104639"/>
                  </a:lnTo>
                  <a:lnTo>
                    <a:pt x="42156" y="104285"/>
                  </a:lnTo>
                  <a:lnTo>
                    <a:pt x="38137" y="104048"/>
                  </a:lnTo>
                  <a:lnTo>
                    <a:pt x="34040" y="103812"/>
                  </a:lnTo>
                  <a:lnTo>
                    <a:pt x="29903" y="103536"/>
                  </a:lnTo>
                  <a:lnTo>
                    <a:pt x="25727" y="103221"/>
                  </a:lnTo>
                  <a:lnTo>
                    <a:pt x="21551" y="102906"/>
                  </a:lnTo>
                  <a:lnTo>
                    <a:pt x="17296" y="102512"/>
                  </a:lnTo>
                  <a:lnTo>
                    <a:pt x="17296" y="102512"/>
                  </a:lnTo>
                  <a:lnTo>
                    <a:pt x="16429" y="102433"/>
                  </a:lnTo>
                  <a:lnTo>
                    <a:pt x="15602" y="102236"/>
                  </a:lnTo>
                  <a:lnTo>
                    <a:pt x="14775" y="102000"/>
                  </a:lnTo>
                  <a:lnTo>
                    <a:pt x="13987" y="101685"/>
                  </a:lnTo>
                  <a:lnTo>
                    <a:pt x="13238" y="101330"/>
                  </a:lnTo>
                  <a:lnTo>
                    <a:pt x="12529" y="100897"/>
                  </a:lnTo>
                  <a:lnTo>
                    <a:pt x="11820" y="100424"/>
                  </a:lnTo>
                  <a:lnTo>
                    <a:pt x="11189" y="99872"/>
                  </a:lnTo>
                  <a:lnTo>
                    <a:pt x="10598" y="99321"/>
                  </a:lnTo>
                  <a:lnTo>
                    <a:pt x="10047" y="98690"/>
                  </a:lnTo>
                  <a:lnTo>
                    <a:pt x="9535" y="98021"/>
                  </a:lnTo>
                  <a:lnTo>
                    <a:pt x="9062" y="97312"/>
                  </a:lnTo>
                  <a:lnTo>
                    <a:pt x="8668" y="96563"/>
                  </a:lnTo>
                  <a:lnTo>
                    <a:pt x="8353" y="95775"/>
                  </a:lnTo>
                  <a:lnTo>
                    <a:pt x="8077" y="94948"/>
                  </a:lnTo>
                  <a:lnTo>
                    <a:pt x="7880" y="94120"/>
                  </a:lnTo>
                  <a:lnTo>
                    <a:pt x="7880" y="94120"/>
                  </a:lnTo>
                  <a:lnTo>
                    <a:pt x="7171" y="90575"/>
                  </a:lnTo>
                  <a:lnTo>
                    <a:pt x="6383" y="86517"/>
                  </a:lnTo>
                  <a:lnTo>
                    <a:pt x="5556" y="81947"/>
                  </a:lnTo>
                  <a:lnTo>
                    <a:pt x="4728" y="77022"/>
                  </a:lnTo>
                  <a:lnTo>
                    <a:pt x="3901" y="71703"/>
                  </a:lnTo>
                  <a:lnTo>
                    <a:pt x="3074" y="66109"/>
                  </a:lnTo>
                  <a:lnTo>
                    <a:pt x="2286" y="60278"/>
                  </a:lnTo>
                  <a:lnTo>
                    <a:pt x="1931" y="57323"/>
                  </a:lnTo>
                  <a:lnTo>
                    <a:pt x="1616" y="54290"/>
                  </a:lnTo>
                  <a:lnTo>
                    <a:pt x="1301" y="51256"/>
                  </a:lnTo>
                  <a:lnTo>
                    <a:pt x="985" y="48183"/>
                  </a:lnTo>
                  <a:lnTo>
                    <a:pt x="749" y="45110"/>
                  </a:lnTo>
                  <a:lnTo>
                    <a:pt x="513" y="42037"/>
                  </a:lnTo>
                  <a:lnTo>
                    <a:pt x="316" y="38964"/>
                  </a:lnTo>
                  <a:lnTo>
                    <a:pt x="197" y="35930"/>
                  </a:lnTo>
                  <a:lnTo>
                    <a:pt x="79" y="32857"/>
                  </a:lnTo>
                  <a:lnTo>
                    <a:pt x="0" y="29863"/>
                  </a:lnTo>
                  <a:lnTo>
                    <a:pt x="0" y="26869"/>
                  </a:lnTo>
                  <a:lnTo>
                    <a:pt x="40" y="23914"/>
                  </a:lnTo>
                  <a:lnTo>
                    <a:pt x="119" y="21038"/>
                  </a:lnTo>
                  <a:lnTo>
                    <a:pt x="276" y="18202"/>
                  </a:lnTo>
                  <a:lnTo>
                    <a:pt x="473" y="15404"/>
                  </a:lnTo>
                  <a:lnTo>
                    <a:pt x="749" y="12686"/>
                  </a:lnTo>
                  <a:lnTo>
                    <a:pt x="1104" y="10086"/>
                  </a:lnTo>
                  <a:lnTo>
                    <a:pt x="1498" y="7525"/>
                  </a:lnTo>
                  <a:lnTo>
                    <a:pt x="1498" y="7525"/>
                  </a:lnTo>
                  <a:lnTo>
                    <a:pt x="2325" y="7249"/>
                  </a:lnTo>
                  <a:lnTo>
                    <a:pt x="3152" y="6973"/>
                  </a:lnTo>
                  <a:lnTo>
                    <a:pt x="4019" y="6776"/>
                  </a:lnTo>
                  <a:lnTo>
                    <a:pt x="4886" y="6658"/>
                  </a:lnTo>
                  <a:lnTo>
                    <a:pt x="4886" y="6658"/>
                  </a:lnTo>
                  <a:lnTo>
                    <a:pt x="10086" y="5910"/>
                  </a:lnTo>
                  <a:lnTo>
                    <a:pt x="17532" y="4964"/>
                  </a:lnTo>
                  <a:lnTo>
                    <a:pt x="22024" y="4452"/>
                  </a:lnTo>
                  <a:lnTo>
                    <a:pt x="26988" y="3900"/>
                  </a:lnTo>
                  <a:lnTo>
                    <a:pt x="32306" y="3309"/>
                  </a:lnTo>
                  <a:lnTo>
                    <a:pt x="38019" y="2758"/>
                  </a:lnTo>
                  <a:lnTo>
                    <a:pt x="44047" y="2206"/>
                  </a:lnTo>
                  <a:lnTo>
                    <a:pt x="50350" y="1694"/>
                  </a:lnTo>
                  <a:lnTo>
                    <a:pt x="56890" y="1221"/>
                  </a:lnTo>
                  <a:lnTo>
                    <a:pt x="63627" y="827"/>
                  </a:lnTo>
                  <a:lnTo>
                    <a:pt x="70522" y="473"/>
                  </a:lnTo>
                  <a:lnTo>
                    <a:pt x="77535" y="236"/>
                  </a:lnTo>
                  <a:lnTo>
                    <a:pt x="81081" y="118"/>
                  </a:lnTo>
                  <a:lnTo>
                    <a:pt x="84626" y="79"/>
                  </a:lnTo>
                  <a:lnTo>
                    <a:pt x="88172" y="0"/>
                  </a:lnTo>
                  <a:lnTo>
                    <a:pt x="91718" y="0"/>
                  </a:lnTo>
                  <a:lnTo>
                    <a:pt x="91718" y="0"/>
                  </a:lnTo>
                  <a:lnTo>
                    <a:pt x="95303" y="0"/>
                  </a:lnTo>
                  <a:lnTo>
                    <a:pt x="98849" y="79"/>
                  </a:lnTo>
                  <a:lnTo>
                    <a:pt x="102395" y="158"/>
                  </a:lnTo>
                  <a:lnTo>
                    <a:pt x="105940" y="276"/>
                  </a:lnTo>
                  <a:lnTo>
                    <a:pt x="109447" y="433"/>
                  </a:lnTo>
                  <a:lnTo>
                    <a:pt x="112914" y="591"/>
                  </a:lnTo>
                  <a:lnTo>
                    <a:pt x="116341" y="827"/>
                  </a:lnTo>
                  <a:lnTo>
                    <a:pt x="119769" y="1103"/>
                  </a:lnTo>
                  <a:lnTo>
                    <a:pt x="123118" y="1418"/>
                  </a:lnTo>
                  <a:lnTo>
                    <a:pt x="126427" y="1812"/>
                  </a:lnTo>
                  <a:lnTo>
                    <a:pt x="129658" y="2206"/>
                  </a:lnTo>
                  <a:lnTo>
                    <a:pt x="132849" y="2679"/>
                  </a:lnTo>
                  <a:lnTo>
                    <a:pt x="135961" y="3191"/>
                  </a:lnTo>
                  <a:lnTo>
                    <a:pt x="138995" y="3743"/>
                  </a:lnTo>
                  <a:lnTo>
                    <a:pt x="141950" y="4334"/>
                  </a:lnTo>
                  <a:lnTo>
                    <a:pt x="144865" y="5004"/>
                  </a:lnTo>
                  <a:lnTo>
                    <a:pt x="144865" y="5004"/>
                  </a:lnTo>
                  <a:lnTo>
                    <a:pt x="145653" y="5240"/>
                  </a:lnTo>
                  <a:lnTo>
                    <a:pt x="146402" y="5516"/>
                  </a:lnTo>
                  <a:lnTo>
                    <a:pt x="147150" y="5870"/>
                  </a:lnTo>
                  <a:lnTo>
                    <a:pt x="147859" y="6264"/>
                  </a:lnTo>
                  <a:lnTo>
                    <a:pt x="148529" y="6698"/>
                  </a:lnTo>
                  <a:lnTo>
                    <a:pt x="149159" y="7210"/>
                  </a:lnTo>
                  <a:lnTo>
                    <a:pt x="149750" y="7761"/>
                  </a:lnTo>
                  <a:lnTo>
                    <a:pt x="150302" y="8313"/>
                  </a:lnTo>
                  <a:lnTo>
                    <a:pt x="150775" y="8943"/>
                  </a:lnTo>
                  <a:lnTo>
                    <a:pt x="151247" y="9613"/>
                  </a:lnTo>
                  <a:lnTo>
                    <a:pt x="151641" y="10283"/>
                  </a:lnTo>
                  <a:lnTo>
                    <a:pt x="151996" y="11031"/>
                  </a:lnTo>
                  <a:lnTo>
                    <a:pt x="152311" y="11780"/>
                  </a:lnTo>
                  <a:lnTo>
                    <a:pt x="152548" y="12528"/>
                  </a:lnTo>
                  <a:lnTo>
                    <a:pt x="152705" y="13356"/>
                  </a:lnTo>
                  <a:lnTo>
                    <a:pt x="152823" y="14144"/>
                  </a:lnTo>
                  <a:lnTo>
                    <a:pt x="152823" y="14144"/>
                  </a:lnTo>
                  <a:lnTo>
                    <a:pt x="153178" y="17296"/>
                  </a:lnTo>
                  <a:lnTo>
                    <a:pt x="153493" y="20920"/>
                  </a:lnTo>
                  <a:lnTo>
                    <a:pt x="153848" y="24939"/>
                  </a:lnTo>
                  <a:lnTo>
                    <a:pt x="154163" y="29351"/>
                  </a:lnTo>
                  <a:lnTo>
                    <a:pt x="154439" y="34079"/>
                  </a:lnTo>
                  <a:lnTo>
                    <a:pt x="154675" y="39082"/>
                  </a:lnTo>
                  <a:lnTo>
                    <a:pt x="154833" y="44322"/>
                  </a:lnTo>
                  <a:lnTo>
                    <a:pt x="154951" y="49759"/>
                  </a:lnTo>
                  <a:lnTo>
                    <a:pt x="154951" y="52556"/>
                  </a:lnTo>
                  <a:lnTo>
                    <a:pt x="154951" y="55353"/>
                  </a:lnTo>
                  <a:lnTo>
                    <a:pt x="154911" y="58190"/>
                  </a:lnTo>
                  <a:lnTo>
                    <a:pt x="154833" y="61027"/>
                  </a:lnTo>
                  <a:lnTo>
                    <a:pt x="154714" y="63903"/>
                  </a:lnTo>
                  <a:lnTo>
                    <a:pt x="154596" y="66739"/>
                  </a:lnTo>
                  <a:lnTo>
                    <a:pt x="154439" y="69615"/>
                  </a:lnTo>
                  <a:lnTo>
                    <a:pt x="154242" y="72491"/>
                  </a:lnTo>
                  <a:lnTo>
                    <a:pt x="153966" y="75328"/>
                  </a:lnTo>
                  <a:lnTo>
                    <a:pt x="153690" y="78164"/>
                  </a:lnTo>
                  <a:lnTo>
                    <a:pt x="153375" y="80962"/>
                  </a:lnTo>
                  <a:lnTo>
                    <a:pt x="152981" y="83759"/>
                  </a:lnTo>
                  <a:lnTo>
                    <a:pt x="152587" y="86477"/>
                  </a:lnTo>
                  <a:lnTo>
                    <a:pt x="152114" y="89196"/>
                  </a:lnTo>
                  <a:lnTo>
                    <a:pt x="151602" y="91875"/>
                  </a:lnTo>
                  <a:lnTo>
                    <a:pt x="151011" y="94475"/>
                  </a:lnTo>
                  <a:lnTo>
                    <a:pt x="151011" y="94475"/>
                  </a:lnTo>
                  <a:lnTo>
                    <a:pt x="150775" y="95263"/>
                  </a:lnTo>
                  <a:lnTo>
                    <a:pt x="150499" y="96051"/>
                  </a:lnTo>
                  <a:lnTo>
                    <a:pt x="150144" y="96799"/>
                  </a:lnTo>
                  <a:lnTo>
                    <a:pt x="149750" y="97548"/>
                  </a:lnTo>
                  <a:lnTo>
                    <a:pt x="149317" y="98218"/>
                  </a:lnTo>
                  <a:lnTo>
                    <a:pt x="148805" y="98848"/>
                  </a:lnTo>
                  <a:lnTo>
                    <a:pt x="148253" y="99439"/>
                  </a:lnTo>
                  <a:lnTo>
                    <a:pt x="147662" y="99991"/>
                  </a:lnTo>
                  <a:lnTo>
                    <a:pt x="147032" y="100503"/>
                  </a:lnTo>
                  <a:lnTo>
                    <a:pt x="146362" y="100975"/>
                  </a:lnTo>
                  <a:lnTo>
                    <a:pt x="145653" y="101369"/>
                  </a:lnTo>
                  <a:lnTo>
                    <a:pt x="144944" y="101724"/>
                  </a:lnTo>
                  <a:lnTo>
                    <a:pt x="144156" y="102039"/>
                  </a:lnTo>
                  <a:lnTo>
                    <a:pt x="143368" y="102276"/>
                  </a:lnTo>
                  <a:lnTo>
                    <a:pt x="142541" y="102433"/>
                  </a:lnTo>
                  <a:lnTo>
                    <a:pt x="141713" y="102551"/>
                  </a:lnTo>
                  <a:lnTo>
                    <a:pt x="141713" y="102551"/>
                  </a:lnTo>
                  <a:lnTo>
                    <a:pt x="137143" y="102945"/>
                  </a:lnTo>
                  <a:lnTo>
                    <a:pt x="131509" y="103418"/>
                  </a:lnTo>
                  <a:lnTo>
                    <a:pt x="124969" y="103851"/>
                  </a:lnTo>
                  <a:lnTo>
                    <a:pt x="117523" y="104285"/>
                  </a:lnTo>
                  <a:lnTo>
                    <a:pt x="113465" y="104482"/>
                  </a:lnTo>
                  <a:lnTo>
                    <a:pt x="109210" y="104679"/>
                  </a:lnTo>
                  <a:lnTo>
                    <a:pt x="104758" y="104836"/>
                  </a:lnTo>
                  <a:lnTo>
                    <a:pt x="100110" y="104994"/>
                  </a:lnTo>
                  <a:lnTo>
                    <a:pt x="95303" y="105112"/>
                  </a:lnTo>
                  <a:lnTo>
                    <a:pt x="90339" y="105191"/>
                  </a:lnTo>
                  <a:lnTo>
                    <a:pt x="85178" y="105230"/>
                  </a:lnTo>
                  <a:lnTo>
                    <a:pt x="79859" y="1052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90852" y="1"/>
                  </a:moveTo>
                  <a:lnTo>
                    <a:pt x="90852" y="1"/>
                  </a:ln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75025" y="2093175"/>
              <a:ext cx="294525" cy="270875"/>
            </a:xfrm>
            <a:custGeom>
              <a:avLst/>
              <a:gdLst/>
              <a:ahLst/>
              <a:cxnLst/>
              <a:rect l="l" t="t" r="r" b="b"/>
              <a:pathLst>
                <a:path w="11781" h="10835" extrusionOk="0">
                  <a:moveTo>
                    <a:pt x="2522" y="788"/>
                  </a:moveTo>
                  <a:lnTo>
                    <a:pt x="2798" y="828"/>
                  </a:lnTo>
                  <a:lnTo>
                    <a:pt x="3073" y="946"/>
                  </a:lnTo>
                  <a:lnTo>
                    <a:pt x="3310" y="1103"/>
                  </a:lnTo>
                  <a:lnTo>
                    <a:pt x="3507" y="1300"/>
                  </a:lnTo>
                  <a:lnTo>
                    <a:pt x="3664" y="1497"/>
                  </a:lnTo>
                  <a:lnTo>
                    <a:pt x="3783" y="1773"/>
                  </a:lnTo>
                  <a:lnTo>
                    <a:pt x="3901" y="2049"/>
                  </a:lnTo>
                  <a:lnTo>
                    <a:pt x="4019" y="2325"/>
                  </a:lnTo>
                  <a:lnTo>
                    <a:pt x="4058" y="2561"/>
                  </a:lnTo>
                  <a:lnTo>
                    <a:pt x="4137" y="3113"/>
                  </a:lnTo>
                  <a:lnTo>
                    <a:pt x="4177" y="3664"/>
                  </a:lnTo>
                  <a:lnTo>
                    <a:pt x="4295" y="4452"/>
                  </a:lnTo>
                  <a:lnTo>
                    <a:pt x="4334" y="4885"/>
                  </a:lnTo>
                  <a:lnTo>
                    <a:pt x="4452" y="5279"/>
                  </a:lnTo>
                  <a:lnTo>
                    <a:pt x="4649" y="5989"/>
                  </a:lnTo>
                  <a:lnTo>
                    <a:pt x="5122" y="5437"/>
                  </a:lnTo>
                  <a:lnTo>
                    <a:pt x="5713" y="4728"/>
                  </a:lnTo>
                  <a:lnTo>
                    <a:pt x="6383" y="4058"/>
                  </a:lnTo>
                  <a:lnTo>
                    <a:pt x="6737" y="3743"/>
                  </a:lnTo>
                  <a:lnTo>
                    <a:pt x="7092" y="3467"/>
                  </a:lnTo>
                  <a:lnTo>
                    <a:pt x="7486" y="3191"/>
                  </a:lnTo>
                  <a:lnTo>
                    <a:pt x="7919" y="2994"/>
                  </a:lnTo>
                  <a:lnTo>
                    <a:pt x="8156" y="2916"/>
                  </a:lnTo>
                  <a:lnTo>
                    <a:pt x="8392" y="2876"/>
                  </a:lnTo>
                  <a:lnTo>
                    <a:pt x="8668" y="2837"/>
                  </a:lnTo>
                  <a:lnTo>
                    <a:pt x="8944" y="2797"/>
                  </a:lnTo>
                  <a:lnTo>
                    <a:pt x="9219" y="2837"/>
                  </a:lnTo>
                  <a:lnTo>
                    <a:pt x="9535" y="2876"/>
                  </a:lnTo>
                  <a:lnTo>
                    <a:pt x="9771" y="2955"/>
                  </a:lnTo>
                  <a:lnTo>
                    <a:pt x="10047" y="3034"/>
                  </a:lnTo>
                  <a:lnTo>
                    <a:pt x="10283" y="3191"/>
                  </a:lnTo>
                  <a:lnTo>
                    <a:pt x="10480" y="3349"/>
                  </a:lnTo>
                  <a:lnTo>
                    <a:pt x="10677" y="3546"/>
                  </a:lnTo>
                  <a:lnTo>
                    <a:pt x="10835" y="3782"/>
                  </a:lnTo>
                  <a:lnTo>
                    <a:pt x="10914" y="3979"/>
                  </a:lnTo>
                  <a:lnTo>
                    <a:pt x="10953" y="4216"/>
                  </a:lnTo>
                  <a:lnTo>
                    <a:pt x="10992" y="4413"/>
                  </a:lnTo>
                  <a:lnTo>
                    <a:pt x="10992" y="4610"/>
                  </a:lnTo>
                  <a:lnTo>
                    <a:pt x="10953" y="5043"/>
                  </a:lnTo>
                  <a:lnTo>
                    <a:pt x="10835" y="5437"/>
                  </a:lnTo>
                  <a:lnTo>
                    <a:pt x="10677" y="5831"/>
                  </a:lnTo>
                  <a:lnTo>
                    <a:pt x="10480" y="6146"/>
                  </a:lnTo>
                  <a:lnTo>
                    <a:pt x="10165" y="6658"/>
                  </a:lnTo>
                  <a:lnTo>
                    <a:pt x="9732" y="7170"/>
                  </a:lnTo>
                  <a:lnTo>
                    <a:pt x="9180" y="7761"/>
                  </a:lnTo>
                  <a:lnTo>
                    <a:pt x="8550" y="8313"/>
                  </a:lnTo>
                  <a:lnTo>
                    <a:pt x="7880" y="8865"/>
                  </a:lnTo>
                  <a:lnTo>
                    <a:pt x="7131" y="9337"/>
                  </a:lnTo>
                  <a:lnTo>
                    <a:pt x="6737" y="9534"/>
                  </a:lnTo>
                  <a:lnTo>
                    <a:pt x="6383" y="9692"/>
                  </a:lnTo>
                  <a:lnTo>
                    <a:pt x="5989" y="9850"/>
                  </a:lnTo>
                  <a:lnTo>
                    <a:pt x="5634" y="9968"/>
                  </a:lnTo>
                  <a:lnTo>
                    <a:pt x="5280" y="10046"/>
                  </a:lnTo>
                  <a:lnTo>
                    <a:pt x="4925" y="10046"/>
                  </a:lnTo>
                  <a:lnTo>
                    <a:pt x="4531" y="10007"/>
                  </a:lnTo>
                  <a:lnTo>
                    <a:pt x="4177" y="9928"/>
                  </a:lnTo>
                  <a:lnTo>
                    <a:pt x="3822" y="9731"/>
                  </a:lnTo>
                  <a:lnTo>
                    <a:pt x="3507" y="9495"/>
                  </a:lnTo>
                  <a:lnTo>
                    <a:pt x="3192" y="9180"/>
                  </a:lnTo>
                  <a:lnTo>
                    <a:pt x="2916" y="8865"/>
                  </a:lnTo>
                  <a:lnTo>
                    <a:pt x="2640" y="8510"/>
                  </a:lnTo>
                  <a:lnTo>
                    <a:pt x="2404" y="8116"/>
                  </a:lnTo>
                  <a:lnTo>
                    <a:pt x="2167" y="7683"/>
                  </a:lnTo>
                  <a:lnTo>
                    <a:pt x="1813" y="6855"/>
                  </a:lnTo>
                  <a:lnTo>
                    <a:pt x="1498" y="6028"/>
                  </a:lnTo>
                  <a:lnTo>
                    <a:pt x="1261" y="5319"/>
                  </a:lnTo>
                  <a:lnTo>
                    <a:pt x="1104" y="4728"/>
                  </a:lnTo>
                  <a:lnTo>
                    <a:pt x="946" y="4097"/>
                  </a:lnTo>
                  <a:lnTo>
                    <a:pt x="828" y="3428"/>
                  </a:lnTo>
                  <a:lnTo>
                    <a:pt x="788" y="3073"/>
                  </a:lnTo>
                  <a:lnTo>
                    <a:pt x="828" y="2719"/>
                  </a:lnTo>
                  <a:lnTo>
                    <a:pt x="867" y="2364"/>
                  </a:lnTo>
                  <a:lnTo>
                    <a:pt x="946" y="2009"/>
                  </a:lnTo>
                  <a:lnTo>
                    <a:pt x="1064" y="1773"/>
                  </a:lnTo>
                  <a:lnTo>
                    <a:pt x="1222" y="1576"/>
                  </a:lnTo>
                  <a:lnTo>
                    <a:pt x="1379" y="1340"/>
                  </a:lnTo>
                  <a:lnTo>
                    <a:pt x="1576" y="1182"/>
                  </a:lnTo>
                  <a:lnTo>
                    <a:pt x="1813" y="1024"/>
                  </a:lnTo>
                  <a:lnTo>
                    <a:pt x="2010" y="906"/>
                  </a:lnTo>
                  <a:lnTo>
                    <a:pt x="2285" y="828"/>
                  </a:lnTo>
                  <a:lnTo>
                    <a:pt x="2522" y="788"/>
                  </a:lnTo>
                  <a:close/>
                  <a:moveTo>
                    <a:pt x="2561" y="0"/>
                  </a:moveTo>
                  <a:lnTo>
                    <a:pt x="2207" y="40"/>
                  </a:lnTo>
                  <a:lnTo>
                    <a:pt x="1852" y="118"/>
                  </a:lnTo>
                  <a:lnTo>
                    <a:pt x="1537" y="276"/>
                  </a:lnTo>
                  <a:lnTo>
                    <a:pt x="1222" y="434"/>
                  </a:lnTo>
                  <a:lnTo>
                    <a:pt x="907" y="709"/>
                  </a:lnTo>
                  <a:lnTo>
                    <a:pt x="631" y="985"/>
                  </a:lnTo>
                  <a:lnTo>
                    <a:pt x="394" y="1340"/>
                  </a:lnTo>
                  <a:lnTo>
                    <a:pt x="237" y="1773"/>
                  </a:lnTo>
                  <a:lnTo>
                    <a:pt x="79" y="2167"/>
                  </a:lnTo>
                  <a:lnTo>
                    <a:pt x="40" y="2600"/>
                  </a:lnTo>
                  <a:lnTo>
                    <a:pt x="0" y="3034"/>
                  </a:lnTo>
                  <a:lnTo>
                    <a:pt x="40" y="3428"/>
                  </a:lnTo>
                  <a:lnTo>
                    <a:pt x="79" y="3861"/>
                  </a:lnTo>
                  <a:lnTo>
                    <a:pt x="158" y="4255"/>
                  </a:lnTo>
                  <a:lnTo>
                    <a:pt x="316" y="4964"/>
                  </a:lnTo>
                  <a:lnTo>
                    <a:pt x="591" y="5870"/>
                  </a:lnTo>
                  <a:lnTo>
                    <a:pt x="946" y="6777"/>
                  </a:lnTo>
                  <a:lnTo>
                    <a:pt x="1301" y="7683"/>
                  </a:lnTo>
                  <a:lnTo>
                    <a:pt x="1537" y="8155"/>
                  </a:lnTo>
                  <a:lnTo>
                    <a:pt x="1773" y="8589"/>
                  </a:lnTo>
                  <a:lnTo>
                    <a:pt x="2010" y="8983"/>
                  </a:lnTo>
                  <a:lnTo>
                    <a:pt x="2285" y="9377"/>
                  </a:lnTo>
                  <a:lnTo>
                    <a:pt x="2601" y="9692"/>
                  </a:lnTo>
                  <a:lnTo>
                    <a:pt x="2916" y="10007"/>
                  </a:lnTo>
                  <a:lnTo>
                    <a:pt x="3231" y="10283"/>
                  </a:lnTo>
                  <a:lnTo>
                    <a:pt x="3586" y="10519"/>
                  </a:lnTo>
                  <a:lnTo>
                    <a:pt x="3980" y="10677"/>
                  </a:lnTo>
                  <a:lnTo>
                    <a:pt x="4374" y="10795"/>
                  </a:lnTo>
                  <a:lnTo>
                    <a:pt x="4649" y="10834"/>
                  </a:lnTo>
                  <a:lnTo>
                    <a:pt x="5358" y="10834"/>
                  </a:lnTo>
                  <a:lnTo>
                    <a:pt x="5752" y="10756"/>
                  </a:lnTo>
                  <a:lnTo>
                    <a:pt x="6186" y="10637"/>
                  </a:lnTo>
                  <a:lnTo>
                    <a:pt x="6619" y="10440"/>
                  </a:lnTo>
                  <a:lnTo>
                    <a:pt x="7053" y="10243"/>
                  </a:lnTo>
                  <a:lnTo>
                    <a:pt x="7486" y="10046"/>
                  </a:lnTo>
                  <a:lnTo>
                    <a:pt x="7880" y="9771"/>
                  </a:lnTo>
                  <a:lnTo>
                    <a:pt x="8313" y="9495"/>
                  </a:lnTo>
                  <a:lnTo>
                    <a:pt x="9062" y="8904"/>
                  </a:lnTo>
                  <a:lnTo>
                    <a:pt x="9771" y="8313"/>
                  </a:lnTo>
                  <a:lnTo>
                    <a:pt x="10323" y="7683"/>
                  </a:lnTo>
                  <a:lnTo>
                    <a:pt x="10795" y="7131"/>
                  </a:lnTo>
                  <a:lnTo>
                    <a:pt x="10992" y="6855"/>
                  </a:lnTo>
                  <a:lnTo>
                    <a:pt x="11189" y="6501"/>
                  </a:lnTo>
                  <a:lnTo>
                    <a:pt x="11426" y="6067"/>
                  </a:lnTo>
                  <a:lnTo>
                    <a:pt x="11623" y="5595"/>
                  </a:lnTo>
                  <a:lnTo>
                    <a:pt x="11741" y="5082"/>
                  </a:lnTo>
                  <a:lnTo>
                    <a:pt x="11780" y="4807"/>
                  </a:lnTo>
                  <a:lnTo>
                    <a:pt x="11780" y="4570"/>
                  </a:lnTo>
                  <a:lnTo>
                    <a:pt x="11780" y="4294"/>
                  </a:lnTo>
                  <a:lnTo>
                    <a:pt x="11701" y="3979"/>
                  </a:lnTo>
                  <a:lnTo>
                    <a:pt x="11623" y="3704"/>
                  </a:lnTo>
                  <a:lnTo>
                    <a:pt x="11544" y="3428"/>
                  </a:lnTo>
                  <a:lnTo>
                    <a:pt x="11307" y="3113"/>
                  </a:lnTo>
                  <a:lnTo>
                    <a:pt x="11071" y="2797"/>
                  </a:lnTo>
                  <a:lnTo>
                    <a:pt x="10756" y="2561"/>
                  </a:lnTo>
                  <a:lnTo>
                    <a:pt x="10441" y="2364"/>
                  </a:lnTo>
                  <a:lnTo>
                    <a:pt x="10086" y="2206"/>
                  </a:lnTo>
                  <a:lnTo>
                    <a:pt x="9732" y="2128"/>
                  </a:lnTo>
                  <a:lnTo>
                    <a:pt x="9338" y="2049"/>
                  </a:lnTo>
                  <a:lnTo>
                    <a:pt x="8944" y="2009"/>
                  </a:lnTo>
                  <a:lnTo>
                    <a:pt x="8589" y="2049"/>
                  </a:lnTo>
                  <a:lnTo>
                    <a:pt x="8274" y="2088"/>
                  </a:lnTo>
                  <a:lnTo>
                    <a:pt x="7919" y="2167"/>
                  </a:lnTo>
                  <a:lnTo>
                    <a:pt x="7604" y="2285"/>
                  </a:lnTo>
                  <a:lnTo>
                    <a:pt x="7210" y="2443"/>
                  </a:lnTo>
                  <a:lnTo>
                    <a:pt x="6856" y="2640"/>
                  </a:lnTo>
                  <a:lnTo>
                    <a:pt x="6501" y="2876"/>
                  </a:lnTo>
                  <a:lnTo>
                    <a:pt x="6186" y="3152"/>
                  </a:lnTo>
                  <a:lnTo>
                    <a:pt x="5595" y="3704"/>
                  </a:lnTo>
                  <a:lnTo>
                    <a:pt x="5043" y="4294"/>
                  </a:lnTo>
                  <a:lnTo>
                    <a:pt x="4964" y="3585"/>
                  </a:lnTo>
                  <a:lnTo>
                    <a:pt x="4925" y="2994"/>
                  </a:lnTo>
                  <a:lnTo>
                    <a:pt x="4846" y="2443"/>
                  </a:lnTo>
                  <a:lnTo>
                    <a:pt x="4728" y="1970"/>
                  </a:lnTo>
                  <a:lnTo>
                    <a:pt x="4571" y="1576"/>
                  </a:lnTo>
                  <a:lnTo>
                    <a:pt x="4413" y="1221"/>
                  </a:lnTo>
                  <a:lnTo>
                    <a:pt x="4177" y="867"/>
                  </a:lnTo>
                  <a:lnTo>
                    <a:pt x="3940" y="591"/>
                  </a:lnTo>
                  <a:lnTo>
                    <a:pt x="3664" y="394"/>
                  </a:lnTo>
                  <a:lnTo>
                    <a:pt x="3349" y="197"/>
                  </a:lnTo>
                  <a:lnTo>
                    <a:pt x="3034" y="79"/>
                  </a:lnTo>
                  <a:lnTo>
                    <a:pt x="2798" y="40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94725" y="2112875"/>
              <a:ext cx="255125" cy="231475"/>
            </a:xfrm>
            <a:custGeom>
              <a:avLst/>
              <a:gdLst/>
              <a:ahLst/>
              <a:cxnLst/>
              <a:rect l="l" t="t" r="r" b="b"/>
              <a:pathLst>
                <a:path w="10205" h="9259" fill="none" extrusionOk="0">
                  <a:moveTo>
                    <a:pt x="4137" y="9258"/>
                  </a:moveTo>
                  <a:lnTo>
                    <a:pt x="4137" y="9258"/>
                  </a:lnTo>
                  <a:lnTo>
                    <a:pt x="3743" y="9219"/>
                  </a:lnTo>
                  <a:lnTo>
                    <a:pt x="3743" y="9219"/>
                  </a:lnTo>
                  <a:lnTo>
                    <a:pt x="3389" y="9140"/>
                  </a:lnTo>
                  <a:lnTo>
                    <a:pt x="3034" y="8943"/>
                  </a:lnTo>
                  <a:lnTo>
                    <a:pt x="2719" y="8707"/>
                  </a:lnTo>
                  <a:lnTo>
                    <a:pt x="2404" y="8392"/>
                  </a:lnTo>
                  <a:lnTo>
                    <a:pt x="2128" y="8077"/>
                  </a:lnTo>
                  <a:lnTo>
                    <a:pt x="1852" y="7722"/>
                  </a:lnTo>
                  <a:lnTo>
                    <a:pt x="1616" y="7328"/>
                  </a:lnTo>
                  <a:lnTo>
                    <a:pt x="1379" y="6895"/>
                  </a:lnTo>
                  <a:lnTo>
                    <a:pt x="1025" y="6067"/>
                  </a:lnTo>
                  <a:lnTo>
                    <a:pt x="710" y="5240"/>
                  </a:lnTo>
                  <a:lnTo>
                    <a:pt x="473" y="4531"/>
                  </a:lnTo>
                  <a:lnTo>
                    <a:pt x="316" y="3940"/>
                  </a:lnTo>
                  <a:lnTo>
                    <a:pt x="316" y="3940"/>
                  </a:lnTo>
                  <a:lnTo>
                    <a:pt x="158" y="3309"/>
                  </a:lnTo>
                  <a:lnTo>
                    <a:pt x="40" y="2640"/>
                  </a:lnTo>
                  <a:lnTo>
                    <a:pt x="0" y="2285"/>
                  </a:lnTo>
                  <a:lnTo>
                    <a:pt x="40" y="1931"/>
                  </a:lnTo>
                  <a:lnTo>
                    <a:pt x="79" y="1576"/>
                  </a:lnTo>
                  <a:lnTo>
                    <a:pt x="158" y="1221"/>
                  </a:lnTo>
                  <a:lnTo>
                    <a:pt x="158" y="1221"/>
                  </a:lnTo>
                  <a:lnTo>
                    <a:pt x="276" y="985"/>
                  </a:lnTo>
                  <a:lnTo>
                    <a:pt x="434" y="788"/>
                  </a:lnTo>
                  <a:lnTo>
                    <a:pt x="591" y="552"/>
                  </a:lnTo>
                  <a:lnTo>
                    <a:pt x="788" y="394"/>
                  </a:lnTo>
                  <a:lnTo>
                    <a:pt x="1025" y="236"/>
                  </a:lnTo>
                  <a:lnTo>
                    <a:pt x="1222" y="118"/>
                  </a:lnTo>
                  <a:lnTo>
                    <a:pt x="1497" y="40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285" y="158"/>
                  </a:lnTo>
                  <a:lnTo>
                    <a:pt x="2522" y="315"/>
                  </a:lnTo>
                  <a:lnTo>
                    <a:pt x="2719" y="512"/>
                  </a:lnTo>
                  <a:lnTo>
                    <a:pt x="2876" y="709"/>
                  </a:lnTo>
                  <a:lnTo>
                    <a:pt x="2995" y="985"/>
                  </a:lnTo>
                  <a:lnTo>
                    <a:pt x="3113" y="1261"/>
                  </a:lnTo>
                  <a:lnTo>
                    <a:pt x="3231" y="1537"/>
                  </a:lnTo>
                  <a:lnTo>
                    <a:pt x="3270" y="1773"/>
                  </a:lnTo>
                  <a:lnTo>
                    <a:pt x="3270" y="1773"/>
                  </a:lnTo>
                  <a:lnTo>
                    <a:pt x="3349" y="2325"/>
                  </a:lnTo>
                  <a:lnTo>
                    <a:pt x="3389" y="2876"/>
                  </a:lnTo>
                  <a:lnTo>
                    <a:pt x="3389" y="2876"/>
                  </a:lnTo>
                  <a:lnTo>
                    <a:pt x="3507" y="3664"/>
                  </a:lnTo>
                  <a:lnTo>
                    <a:pt x="3546" y="4097"/>
                  </a:lnTo>
                  <a:lnTo>
                    <a:pt x="3664" y="4491"/>
                  </a:lnTo>
                  <a:lnTo>
                    <a:pt x="3861" y="5201"/>
                  </a:lnTo>
                  <a:lnTo>
                    <a:pt x="4334" y="4649"/>
                  </a:lnTo>
                  <a:lnTo>
                    <a:pt x="4334" y="4649"/>
                  </a:lnTo>
                  <a:lnTo>
                    <a:pt x="4925" y="3940"/>
                  </a:lnTo>
                  <a:lnTo>
                    <a:pt x="5595" y="3270"/>
                  </a:lnTo>
                  <a:lnTo>
                    <a:pt x="5949" y="2955"/>
                  </a:lnTo>
                  <a:lnTo>
                    <a:pt x="6304" y="2679"/>
                  </a:lnTo>
                  <a:lnTo>
                    <a:pt x="6698" y="2403"/>
                  </a:lnTo>
                  <a:lnTo>
                    <a:pt x="7131" y="2206"/>
                  </a:lnTo>
                  <a:lnTo>
                    <a:pt x="7131" y="2206"/>
                  </a:lnTo>
                  <a:lnTo>
                    <a:pt x="7368" y="2128"/>
                  </a:lnTo>
                  <a:lnTo>
                    <a:pt x="7604" y="2088"/>
                  </a:lnTo>
                  <a:lnTo>
                    <a:pt x="7880" y="2049"/>
                  </a:lnTo>
                  <a:lnTo>
                    <a:pt x="8156" y="2009"/>
                  </a:lnTo>
                  <a:lnTo>
                    <a:pt x="8156" y="2009"/>
                  </a:lnTo>
                  <a:lnTo>
                    <a:pt x="8431" y="2049"/>
                  </a:lnTo>
                  <a:lnTo>
                    <a:pt x="8747" y="2088"/>
                  </a:lnTo>
                  <a:lnTo>
                    <a:pt x="8983" y="2167"/>
                  </a:lnTo>
                  <a:lnTo>
                    <a:pt x="9259" y="2246"/>
                  </a:lnTo>
                  <a:lnTo>
                    <a:pt x="9495" y="2403"/>
                  </a:lnTo>
                  <a:lnTo>
                    <a:pt x="9692" y="2561"/>
                  </a:lnTo>
                  <a:lnTo>
                    <a:pt x="9889" y="2758"/>
                  </a:lnTo>
                  <a:lnTo>
                    <a:pt x="10047" y="2994"/>
                  </a:lnTo>
                  <a:lnTo>
                    <a:pt x="10047" y="2994"/>
                  </a:lnTo>
                  <a:lnTo>
                    <a:pt x="10126" y="3191"/>
                  </a:lnTo>
                  <a:lnTo>
                    <a:pt x="10165" y="3428"/>
                  </a:lnTo>
                  <a:lnTo>
                    <a:pt x="10204" y="3625"/>
                  </a:lnTo>
                  <a:lnTo>
                    <a:pt x="10204" y="3822"/>
                  </a:lnTo>
                  <a:lnTo>
                    <a:pt x="10165" y="4255"/>
                  </a:lnTo>
                  <a:lnTo>
                    <a:pt x="10047" y="4649"/>
                  </a:lnTo>
                  <a:lnTo>
                    <a:pt x="9889" y="5043"/>
                  </a:lnTo>
                  <a:lnTo>
                    <a:pt x="9692" y="5358"/>
                  </a:lnTo>
                  <a:lnTo>
                    <a:pt x="9377" y="5870"/>
                  </a:lnTo>
                  <a:lnTo>
                    <a:pt x="9377" y="5870"/>
                  </a:lnTo>
                  <a:lnTo>
                    <a:pt x="8944" y="6382"/>
                  </a:lnTo>
                  <a:lnTo>
                    <a:pt x="8392" y="6973"/>
                  </a:lnTo>
                  <a:lnTo>
                    <a:pt x="7762" y="7525"/>
                  </a:lnTo>
                  <a:lnTo>
                    <a:pt x="7092" y="8077"/>
                  </a:lnTo>
                  <a:lnTo>
                    <a:pt x="6343" y="8549"/>
                  </a:lnTo>
                  <a:lnTo>
                    <a:pt x="5949" y="8746"/>
                  </a:lnTo>
                  <a:lnTo>
                    <a:pt x="5595" y="8904"/>
                  </a:lnTo>
                  <a:lnTo>
                    <a:pt x="5201" y="9062"/>
                  </a:lnTo>
                  <a:lnTo>
                    <a:pt x="4846" y="9180"/>
                  </a:lnTo>
                  <a:lnTo>
                    <a:pt x="4492" y="9258"/>
                  </a:lnTo>
                  <a:lnTo>
                    <a:pt x="4137" y="9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775025" y="2093175"/>
              <a:ext cx="294525" cy="270875"/>
            </a:xfrm>
            <a:custGeom>
              <a:avLst/>
              <a:gdLst/>
              <a:ahLst/>
              <a:cxnLst/>
              <a:rect l="l" t="t" r="r" b="b"/>
              <a:pathLst>
                <a:path w="11781" h="10835" fill="none" extrusionOk="0">
                  <a:moveTo>
                    <a:pt x="2561" y="0"/>
                  </a:moveTo>
                  <a:lnTo>
                    <a:pt x="2561" y="0"/>
                  </a:lnTo>
                  <a:lnTo>
                    <a:pt x="2207" y="40"/>
                  </a:lnTo>
                  <a:lnTo>
                    <a:pt x="1852" y="118"/>
                  </a:lnTo>
                  <a:lnTo>
                    <a:pt x="1537" y="276"/>
                  </a:lnTo>
                  <a:lnTo>
                    <a:pt x="1222" y="434"/>
                  </a:lnTo>
                  <a:lnTo>
                    <a:pt x="907" y="709"/>
                  </a:lnTo>
                  <a:lnTo>
                    <a:pt x="631" y="985"/>
                  </a:lnTo>
                  <a:lnTo>
                    <a:pt x="394" y="1340"/>
                  </a:lnTo>
                  <a:lnTo>
                    <a:pt x="237" y="1773"/>
                  </a:lnTo>
                  <a:lnTo>
                    <a:pt x="237" y="1773"/>
                  </a:lnTo>
                  <a:lnTo>
                    <a:pt x="79" y="2167"/>
                  </a:lnTo>
                  <a:lnTo>
                    <a:pt x="40" y="2600"/>
                  </a:lnTo>
                  <a:lnTo>
                    <a:pt x="0" y="3034"/>
                  </a:lnTo>
                  <a:lnTo>
                    <a:pt x="40" y="3428"/>
                  </a:lnTo>
                  <a:lnTo>
                    <a:pt x="79" y="3861"/>
                  </a:lnTo>
                  <a:lnTo>
                    <a:pt x="158" y="4255"/>
                  </a:lnTo>
                  <a:lnTo>
                    <a:pt x="316" y="4964"/>
                  </a:lnTo>
                  <a:lnTo>
                    <a:pt x="316" y="4964"/>
                  </a:lnTo>
                  <a:lnTo>
                    <a:pt x="591" y="5870"/>
                  </a:lnTo>
                  <a:lnTo>
                    <a:pt x="946" y="6777"/>
                  </a:lnTo>
                  <a:lnTo>
                    <a:pt x="1301" y="7683"/>
                  </a:lnTo>
                  <a:lnTo>
                    <a:pt x="1537" y="8155"/>
                  </a:lnTo>
                  <a:lnTo>
                    <a:pt x="1773" y="8589"/>
                  </a:lnTo>
                  <a:lnTo>
                    <a:pt x="2010" y="8983"/>
                  </a:lnTo>
                  <a:lnTo>
                    <a:pt x="2285" y="9377"/>
                  </a:lnTo>
                  <a:lnTo>
                    <a:pt x="2601" y="9692"/>
                  </a:lnTo>
                  <a:lnTo>
                    <a:pt x="2916" y="10007"/>
                  </a:lnTo>
                  <a:lnTo>
                    <a:pt x="3231" y="10283"/>
                  </a:lnTo>
                  <a:lnTo>
                    <a:pt x="3586" y="10519"/>
                  </a:lnTo>
                  <a:lnTo>
                    <a:pt x="3980" y="10677"/>
                  </a:lnTo>
                  <a:lnTo>
                    <a:pt x="4374" y="10795"/>
                  </a:lnTo>
                  <a:lnTo>
                    <a:pt x="4374" y="10795"/>
                  </a:lnTo>
                  <a:lnTo>
                    <a:pt x="4649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4925" y="10834"/>
                  </a:lnTo>
                  <a:lnTo>
                    <a:pt x="5358" y="10834"/>
                  </a:lnTo>
                  <a:lnTo>
                    <a:pt x="5752" y="10756"/>
                  </a:lnTo>
                  <a:lnTo>
                    <a:pt x="6186" y="10637"/>
                  </a:lnTo>
                  <a:lnTo>
                    <a:pt x="6619" y="10440"/>
                  </a:lnTo>
                  <a:lnTo>
                    <a:pt x="7053" y="10243"/>
                  </a:lnTo>
                  <a:lnTo>
                    <a:pt x="7486" y="10046"/>
                  </a:lnTo>
                  <a:lnTo>
                    <a:pt x="7880" y="9771"/>
                  </a:lnTo>
                  <a:lnTo>
                    <a:pt x="8313" y="9495"/>
                  </a:lnTo>
                  <a:lnTo>
                    <a:pt x="9062" y="8904"/>
                  </a:lnTo>
                  <a:lnTo>
                    <a:pt x="9771" y="8313"/>
                  </a:lnTo>
                  <a:lnTo>
                    <a:pt x="10323" y="7683"/>
                  </a:lnTo>
                  <a:lnTo>
                    <a:pt x="10795" y="7131"/>
                  </a:lnTo>
                  <a:lnTo>
                    <a:pt x="10795" y="7131"/>
                  </a:lnTo>
                  <a:lnTo>
                    <a:pt x="10992" y="6855"/>
                  </a:lnTo>
                  <a:lnTo>
                    <a:pt x="11189" y="6501"/>
                  </a:lnTo>
                  <a:lnTo>
                    <a:pt x="11426" y="6067"/>
                  </a:lnTo>
                  <a:lnTo>
                    <a:pt x="11623" y="5595"/>
                  </a:lnTo>
                  <a:lnTo>
                    <a:pt x="11741" y="5082"/>
                  </a:lnTo>
                  <a:lnTo>
                    <a:pt x="11780" y="4807"/>
                  </a:lnTo>
                  <a:lnTo>
                    <a:pt x="11780" y="4570"/>
                  </a:lnTo>
                  <a:lnTo>
                    <a:pt x="11780" y="4294"/>
                  </a:lnTo>
                  <a:lnTo>
                    <a:pt x="11701" y="3979"/>
                  </a:lnTo>
                  <a:lnTo>
                    <a:pt x="11623" y="3704"/>
                  </a:lnTo>
                  <a:lnTo>
                    <a:pt x="11544" y="3428"/>
                  </a:lnTo>
                  <a:lnTo>
                    <a:pt x="11544" y="3428"/>
                  </a:lnTo>
                  <a:lnTo>
                    <a:pt x="11307" y="3113"/>
                  </a:lnTo>
                  <a:lnTo>
                    <a:pt x="11071" y="2797"/>
                  </a:lnTo>
                  <a:lnTo>
                    <a:pt x="10756" y="2561"/>
                  </a:lnTo>
                  <a:lnTo>
                    <a:pt x="10441" y="2364"/>
                  </a:lnTo>
                  <a:lnTo>
                    <a:pt x="10086" y="2206"/>
                  </a:lnTo>
                  <a:lnTo>
                    <a:pt x="9732" y="2128"/>
                  </a:lnTo>
                  <a:lnTo>
                    <a:pt x="9338" y="2049"/>
                  </a:lnTo>
                  <a:lnTo>
                    <a:pt x="8944" y="2009"/>
                  </a:lnTo>
                  <a:lnTo>
                    <a:pt x="8944" y="2009"/>
                  </a:lnTo>
                  <a:lnTo>
                    <a:pt x="8589" y="2049"/>
                  </a:lnTo>
                  <a:lnTo>
                    <a:pt x="8274" y="2088"/>
                  </a:lnTo>
                  <a:lnTo>
                    <a:pt x="7919" y="2167"/>
                  </a:lnTo>
                  <a:lnTo>
                    <a:pt x="7604" y="2285"/>
                  </a:lnTo>
                  <a:lnTo>
                    <a:pt x="7604" y="2285"/>
                  </a:lnTo>
                  <a:lnTo>
                    <a:pt x="7210" y="2443"/>
                  </a:lnTo>
                  <a:lnTo>
                    <a:pt x="6856" y="2640"/>
                  </a:lnTo>
                  <a:lnTo>
                    <a:pt x="6501" y="2876"/>
                  </a:lnTo>
                  <a:lnTo>
                    <a:pt x="6186" y="3152"/>
                  </a:lnTo>
                  <a:lnTo>
                    <a:pt x="5595" y="3704"/>
                  </a:lnTo>
                  <a:lnTo>
                    <a:pt x="5043" y="4294"/>
                  </a:lnTo>
                  <a:lnTo>
                    <a:pt x="5043" y="4294"/>
                  </a:lnTo>
                  <a:lnTo>
                    <a:pt x="4964" y="3585"/>
                  </a:lnTo>
                  <a:lnTo>
                    <a:pt x="4964" y="3585"/>
                  </a:lnTo>
                  <a:lnTo>
                    <a:pt x="4925" y="2994"/>
                  </a:lnTo>
                  <a:lnTo>
                    <a:pt x="4846" y="2443"/>
                  </a:lnTo>
                  <a:lnTo>
                    <a:pt x="4846" y="2443"/>
                  </a:lnTo>
                  <a:lnTo>
                    <a:pt x="4728" y="1970"/>
                  </a:lnTo>
                  <a:lnTo>
                    <a:pt x="4571" y="1576"/>
                  </a:lnTo>
                  <a:lnTo>
                    <a:pt x="4413" y="1221"/>
                  </a:lnTo>
                  <a:lnTo>
                    <a:pt x="4177" y="867"/>
                  </a:lnTo>
                  <a:lnTo>
                    <a:pt x="3940" y="591"/>
                  </a:lnTo>
                  <a:lnTo>
                    <a:pt x="3664" y="394"/>
                  </a:lnTo>
                  <a:lnTo>
                    <a:pt x="3349" y="197"/>
                  </a:lnTo>
                  <a:lnTo>
                    <a:pt x="3034" y="79"/>
                  </a:lnTo>
                  <a:lnTo>
                    <a:pt x="3034" y="79"/>
                  </a:lnTo>
                  <a:lnTo>
                    <a:pt x="2798" y="40"/>
                  </a:lnTo>
                  <a:lnTo>
                    <a:pt x="25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7700" y="2810200"/>
              <a:ext cx="464900" cy="512200"/>
            </a:xfrm>
            <a:custGeom>
              <a:avLst/>
              <a:gdLst/>
              <a:ahLst/>
              <a:cxnLst/>
              <a:rect l="l" t="t" r="r" b="b"/>
              <a:pathLst>
                <a:path w="18596" h="20488" extrusionOk="0">
                  <a:moveTo>
                    <a:pt x="12805" y="1734"/>
                  </a:moveTo>
                  <a:lnTo>
                    <a:pt x="12805" y="2325"/>
                  </a:lnTo>
                  <a:lnTo>
                    <a:pt x="12765" y="2916"/>
                  </a:lnTo>
                  <a:lnTo>
                    <a:pt x="12726" y="3507"/>
                  </a:lnTo>
                  <a:lnTo>
                    <a:pt x="12647" y="4098"/>
                  </a:lnTo>
                  <a:lnTo>
                    <a:pt x="12568" y="4649"/>
                  </a:lnTo>
                  <a:lnTo>
                    <a:pt x="12411" y="5240"/>
                  </a:lnTo>
                  <a:lnTo>
                    <a:pt x="12292" y="5792"/>
                  </a:lnTo>
                  <a:lnTo>
                    <a:pt x="12135" y="6343"/>
                  </a:lnTo>
                  <a:lnTo>
                    <a:pt x="12056" y="6580"/>
                  </a:lnTo>
                  <a:lnTo>
                    <a:pt x="12017" y="6816"/>
                  </a:lnTo>
                  <a:lnTo>
                    <a:pt x="12017" y="7053"/>
                  </a:lnTo>
                  <a:lnTo>
                    <a:pt x="12056" y="7328"/>
                  </a:lnTo>
                  <a:lnTo>
                    <a:pt x="12174" y="7565"/>
                  </a:lnTo>
                  <a:lnTo>
                    <a:pt x="12371" y="7722"/>
                  </a:lnTo>
                  <a:lnTo>
                    <a:pt x="12529" y="7841"/>
                  </a:lnTo>
                  <a:lnTo>
                    <a:pt x="12686" y="7959"/>
                  </a:lnTo>
                  <a:lnTo>
                    <a:pt x="16153" y="10047"/>
                  </a:lnTo>
                  <a:lnTo>
                    <a:pt x="11032" y="10559"/>
                  </a:lnTo>
                  <a:lnTo>
                    <a:pt x="9850" y="17256"/>
                  </a:lnTo>
                  <a:lnTo>
                    <a:pt x="8116" y="11977"/>
                  </a:lnTo>
                  <a:lnTo>
                    <a:pt x="8037" y="11662"/>
                  </a:lnTo>
                  <a:lnTo>
                    <a:pt x="7880" y="11347"/>
                  </a:lnTo>
                  <a:lnTo>
                    <a:pt x="7683" y="11032"/>
                  </a:lnTo>
                  <a:lnTo>
                    <a:pt x="7565" y="10874"/>
                  </a:lnTo>
                  <a:lnTo>
                    <a:pt x="7407" y="10756"/>
                  </a:lnTo>
                  <a:lnTo>
                    <a:pt x="7249" y="10638"/>
                  </a:lnTo>
                  <a:lnTo>
                    <a:pt x="7052" y="10559"/>
                  </a:lnTo>
                  <a:lnTo>
                    <a:pt x="6737" y="10480"/>
                  </a:lnTo>
                  <a:lnTo>
                    <a:pt x="6383" y="10401"/>
                  </a:lnTo>
                  <a:lnTo>
                    <a:pt x="5910" y="10401"/>
                  </a:lnTo>
                  <a:lnTo>
                    <a:pt x="1655" y="10441"/>
                  </a:lnTo>
                  <a:lnTo>
                    <a:pt x="2443" y="9653"/>
                  </a:lnTo>
                  <a:lnTo>
                    <a:pt x="3231" y="8865"/>
                  </a:lnTo>
                  <a:lnTo>
                    <a:pt x="4098" y="8195"/>
                  </a:lnTo>
                  <a:lnTo>
                    <a:pt x="5004" y="7565"/>
                  </a:lnTo>
                  <a:lnTo>
                    <a:pt x="5043" y="7683"/>
                  </a:lnTo>
                  <a:lnTo>
                    <a:pt x="5792" y="7447"/>
                  </a:lnTo>
                  <a:lnTo>
                    <a:pt x="4728" y="3980"/>
                  </a:lnTo>
                  <a:lnTo>
                    <a:pt x="4728" y="3980"/>
                  </a:lnTo>
                  <a:lnTo>
                    <a:pt x="5792" y="4728"/>
                  </a:lnTo>
                  <a:lnTo>
                    <a:pt x="6934" y="5437"/>
                  </a:lnTo>
                  <a:lnTo>
                    <a:pt x="7171" y="5595"/>
                  </a:lnTo>
                  <a:lnTo>
                    <a:pt x="7446" y="5713"/>
                  </a:lnTo>
                  <a:lnTo>
                    <a:pt x="7762" y="5792"/>
                  </a:lnTo>
                  <a:lnTo>
                    <a:pt x="8037" y="5831"/>
                  </a:lnTo>
                  <a:lnTo>
                    <a:pt x="8234" y="5831"/>
                  </a:lnTo>
                  <a:lnTo>
                    <a:pt x="8392" y="5792"/>
                  </a:lnTo>
                  <a:lnTo>
                    <a:pt x="8589" y="5713"/>
                  </a:lnTo>
                  <a:lnTo>
                    <a:pt x="8904" y="5555"/>
                  </a:lnTo>
                  <a:lnTo>
                    <a:pt x="9180" y="5319"/>
                  </a:lnTo>
                  <a:lnTo>
                    <a:pt x="9377" y="5122"/>
                  </a:lnTo>
                  <a:lnTo>
                    <a:pt x="12805" y="1734"/>
                  </a:lnTo>
                  <a:close/>
                  <a:moveTo>
                    <a:pt x="13435" y="0"/>
                  </a:moveTo>
                  <a:lnTo>
                    <a:pt x="8825" y="4571"/>
                  </a:lnTo>
                  <a:lnTo>
                    <a:pt x="8471" y="4886"/>
                  </a:lnTo>
                  <a:lnTo>
                    <a:pt x="8313" y="5004"/>
                  </a:lnTo>
                  <a:lnTo>
                    <a:pt x="8116" y="5043"/>
                  </a:lnTo>
                  <a:lnTo>
                    <a:pt x="7880" y="5043"/>
                  </a:lnTo>
                  <a:lnTo>
                    <a:pt x="7683" y="4964"/>
                  </a:lnTo>
                  <a:lnTo>
                    <a:pt x="7328" y="4768"/>
                  </a:lnTo>
                  <a:lnTo>
                    <a:pt x="6501" y="4255"/>
                  </a:lnTo>
                  <a:lnTo>
                    <a:pt x="5713" y="3743"/>
                  </a:lnTo>
                  <a:lnTo>
                    <a:pt x="4964" y="3152"/>
                  </a:lnTo>
                  <a:lnTo>
                    <a:pt x="4216" y="2561"/>
                  </a:lnTo>
                  <a:lnTo>
                    <a:pt x="3152" y="1695"/>
                  </a:lnTo>
                  <a:lnTo>
                    <a:pt x="4767" y="6777"/>
                  </a:lnTo>
                  <a:lnTo>
                    <a:pt x="4176" y="7171"/>
                  </a:lnTo>
                  <a:lnTo>
                    <a:pt x="3586" y="7604"/>
                  </a:lnTo>
                  <a:lnTo>
                    <a:pt x="3034" y="8037"/>
                  </a:lnTo>
                  <a:lnTo>
                    <a:pt x="2482" y="8510"/>
                  </a:lnTo>
                  <a:lnTo>
                    <a:pt x="1970" y="8983"/>
                  </a:lnTo>
                  <a:lnTo>
                    <a:pt x="1458" y="9495"/>
                  </a:lnTo>
                  <a:lnTo>
                    <a:pt x="985" y="10047"/>
                  </a:lnTo>
                  <a:lnTo>
                    <a:pt x="512" y="10598"/>
                  </a:lnTo>
                  <a:lnTo>
                    <a:pt x="0" y="11268"/>
                  </a:lnTo>
                  <a:lnTo>
                    <a:pt x="5949" y="11189"/>
                  </a:lnTo>
                  <a:lnTo>
                    <a:pt x="6304" y="11189"/>
                  </a:lnTo>
                  <a:lnTo>
                    <a:pt x="6540" y="11229"/>
                  </a:lnTo>
                  <a:lnTo>
                    <a:pt x="6737" y="11268"/>
                  </a:lnTo>
                  <a:lnTo>
                    <a:pt x="6934" y="11386"/>
                  </a:lnTo>
                  <a:lnTo>
                    <a:pt x="7092" y="11544"/>
                  </a:lnTo>
                  <a:lnTo>
                    <a:pt x="7210" y="11741"/>
                  </a:lnTo>
                  <a:lnTo>
                    <a:pt x="7368" y="12214"/>
                  </a:lnTo>
                  <a:lnTo>
                    <a:pt x="10086" y="20487"/>
                  </a:lnTo>
                  <a:lnTo>
                    <a:pt x="11701" y="11268"/>
                  </a:lnTo>
                  <a:lnTo>
                    <a:pt x="18596" y="10638"/>
                  </a:lnTo>
                  <a:lnTo>
                    <a:pt x="13080" y="7289"/>
                  </a:lnTo>
                  <a:lnTo>
                    <a:pt x="12923" y="7171"/>
                  </a:lnTo>
                  <a:lnTo>
                    <a:pt x="12844" y="7092"/>
                  </a:lnTo>
                  <a:lnTo>
                    <a:pt x="12805" y="7053"/>
                  </a:lnTo>
                  <a:lnTo>
                    <a:pt x="12765" y="6934"/>
                  </a:lnTo>
                  <a:lnTo>
                    <a:pt x="12805" y="6856"/>
                  </a:lnTo>
                  <a:lnTo>
                    <a:pt x="12883" y="6580"/>
                  </a:lnTo>
                  <a:lnTo>
                    <a:pt x="13080" y="5910"/>
                  </a:lnTo>
                  <a:lnTo>
                    <a:pt x="13238" y="5201"/>
                  </a:lnTo>
                  <a:lnTo>
                    <a:pt x="13395" y="4452"/>
                  </a:lnTo>
                  <a:lnTo>
                    <a:pt x="13474" y="3743"/>
                  </a:lnTo>
                  <a:lnTo>
                    <a:pt x="13553" y="2995"/>
                  </a:lnTo>
                  <a:lnTo>
                    <a:pt x="13592" y="2285"/>
                  </a:lnTo>
                  <a:lnTo>
                    <a:pt x="13553" y="1537"/>
                  </a:lnTo>
                  <a:lnTo>
                    <a:pt x="13514" y="828"/>
                  </a:lnTo>
                  <a:lnTo>
                    <a:pt x="13435" y="0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9075" y="2853525"/>
              <a:ext cx="362475" cy="388100"/>
            </a:xfrm>
            <a:custGeom>
              <a:avLst/>
              <a:gdLst/>
              <a:ahLst/>
              <a:cxnLst/>
              <a:rect l="l" t="t" r="r" b="b"/>
              <a:pathLst>
                <a:path w="14499" h="15524" fill="none" extrusionOk="0">
                  <a:moveTo>
                    <a:pt x="6382" y="4098"/>
                  </a:moveTo>
                  <a:lnTo>
                    <a:pt x="6382" y="4098"/>
                  </a:lnTo>
                  <a:lnTo>
                    <a:pt x="6579" y="4098"/>
                  </a:lnTo>
                  <a:lnTo>
                    <a:pt x="6579" y="4098"/>
                  </a:lnTo>
                  <a:lnTo>
                    <a:pt x="6737" y="4059"/>
                  </a:lnTo>
                  <a:lnTo>
                    <a:pt x="6934" y="3980"/>
                  </a:lnTo>
                  <a:lnTo>
                    <a:pt x="7249" y="3822"/>
                  </a:lnTo>
                  <a:lnTo>
                    <a:pt x="7525" y="3586"/>
                  </a:lnTo>
                  <a:lnTo>
                    <a:pt x="7722" y="3389"/>
                  </a:lnTo>
                  <a:lnTo>
                    <a:pt x="11150" y="1"/>
                  </a:lnTo>
                  <a:lnTo>
                    <a:pt x="11150" y="1"/>
                  </a:lnTo>
                  <a:lnTo>
                    <a:pt x="11150" y="592"/>
                  </a:lnTo>
                  <a:lnTo>
                    <a:pt x="11110" y="1183"/>
                  </a:lnTo>
                  <a:lnTo>
                    <a:pt x="11071" y="1774"/>
                  </a:lnTo>
                  <a:lnTo>
                    <a:pt x="10992" y="2365"/>
                  </a:lnTo>
                  <a:lnTo>
                    <a:pt x="10913" y="2916"/>
                  </a:lnTo>
                  <a:lnTo>
                    <a:pt x="10756" y="3507"/>
                  </a:lnTo>
                  <a:lnTo>
                    <a:pt x="10637" y="4059"/>
                  </a:lnTo>
                  <a:lnTo>
                    <a:pt x="10480" y="4610"/>
                  </a:lnTo>
                  <a:lnTo>
                    <a:pt x="10480" y="4610"/>
                  </a:lnTo>
                  <a:lnTo>
                    <a:pt x="10401" y="4847"/>
                  </a:lnTo>
                  <a:lnTo>
                    <a:pt x="10362" y="5083"/>
                  </a:lnTo>
                  <a:lnTo>
                    <a:pt x="10362" y="5320"/>
                  </a:lnTo>
                  <a:lnTo>
                    <a:pt x="10401" y="5595"/>
                  </a:lnTo>
                  <a:lnTo>
                    <a:pt x="10401" y="5595"/>
                  </a:lnTo>
                  <a:lnTo>
                    <a:pt x="10519" y="5832"/>
                  </a:lnTo>
                  <a:lnTo>
                    <a:pt x="10716" y="5989"/>
                  </a:lnTo>
                  <a:lnTo>
                    <a:pt x="10874" y="6108"/>
                  </a:lnTo>
                  <a:lnTo>
                    <a:pt x="11031" y="6226"/>
                  </a:lnTo>
                  <a:lnTo>
                    <a:pt x="14498" y="8314"/>
                  </a:lnTo>
                  <a:lnTo>
                    <a:pt x="9377" y="8826"/>
                  </a:lnTo>
                  <a:lnTo>
                    <a:pt x="8195" y="15523"/>
                  </a:lnTo>
                  <a:lnTo>
                    <a:pt x="6461" y="10244"/>
                  </a:lnTo>
                  <a:lnTo>
                    <a:pt x="6461" y="10244"/>
                  </a:lnTo>
                  <a:lnTo>
                    <a:pt x="6382" y="9929"/>
                  </a:lnTo>
                  <a:lnTo>
                    <a:pt x="6225" y="9614"/>
                  </a:lnTo>
                  <a:lnTo>
                    <a:pt x="6028" y="9299"/>
                  </a:lnTo>
                  <a:lnTo>
                    <a:pt x="5910" y="9141"/>
                  </a:lnTo>
                  <a:lnTo>
                    <a:pt x="5752" y="9023"/>
                  </a:lnTo>
                  <a:lnTo>
                    <a:pt x="5752" y="9023"/>
                  </a:lnTo>
                  <a:lnTo>
                    <a:pt x="5594" y="8905"/>
                  </a:lnTo>
                  <a:lnTo>
                    <a:pt x="5397" y="8826"/>
                  </a:lnTo>
                  <a:lnTo>
                    <a:pt x="5082" y="8747"/>
                  </a:lnTo>
                  <a:lnTo>
                    <a:pt x="4728" y="8668"/>
                  </a:lnTo>
                  <a:lnTo>
                    <a:pt x="4413" y="8668"/>
                  </a:lnTo>
                  <a:lnTo>
                    <a:pt x="4413" y="8668"/>
                  </a:lnTo>
                  <a:lnTo>
                    <a:pt x="4255" y="8668"/>
                  </a:lnTo>
                  <a:lnTo>
                    <a:pt x="0" y="8708"/>
                  </a:lnTo>
                  <a:lnTo>
                    <a:pt x="0" y="8708"/>
                  </a:lnTo>
                  <a:lnTo>
                    <a:pt x="788" y="7920"/>
                  </a:lnTo>
                  <a:lnTo>
                    <a:pt x="1576" y="7132"/>
                  </a:lnTo>
                  <a:lnTo>
                    <a:pt x="2443" y="6462"/>
                  </a:lnTo>
                  <a:lnTo>
                    <a:pt x="3349" y="5832"/>
                  </a:lnTo>
                  <a:lnTo>
                    <a:pt x="3388" y="5950"/>
                  </a:lnTo>
                  <a:lnTo>
                    <a:pt x="4137" y="5714"/>
                  </a:lnTo>
                  <a:lnTo>
                    <a:pt x="3073" y="2247"/>
                  </a:lnTo>
                  <a:lnTo>
                    <a:pt x="3073" y="2247"/>
                  </a:lnTo>
                  <a:lnTo>
                    <a:pt x="4137" y="2995"/>
                  </a:lnTo>
                  <a:lnTo>
                    <a:pt x="5279" y="3704"/>
                  </a:lnTo>
                  <a:lnTo>
                    <a:pt x="5279" y="3704"/>
                  </a:lnTo>
                  <a:lnTo>
                    <a:pt x="5516" y="3862"/>
                  </a:lnTo>
                  <a:lnTo>
                    <a:pt x="5791" y="3980"/>
                  </a:lnTo>
                  <a:lnTo>
                    <a:pt x="6107" y="4059"/>
                  </a:lnTo>
                  <a:lnTo>
                    <a:pt x="6382" y="40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7700" y="2810200"/>
              <a:ext cx="464900" cy="512200"/>
            </a:xfrm>
            <a:custGeom>
              <a:avLst/>
              <a:gdLst/>
              <a:ahLst/>
              <a:cxnLst/>
              <a:rect l="l" t="t" r="r" b="b"/>
              <a:pathLst>
                <a:path w="18596" h="20488" fill="none" extrusionOk="0">
                  <a:moveTo>
                    <a:pt x="13435" y="0"/>
                  </a:moveTo>
                  <a:lnTo>
                    <a:pt x="8825" y="4571"/>
                  </a:lnTo>
                  <a:lnTo>
                    <a:pt x="8825" y="4571"/>
                  </a:lnTo>
                  <a:lnTo>
                    <a:pt x="8471" y="4886"/>
                  </a:lnTo>
                  <a:lnTo>
                    <a:pt x="8313" y="5004"/>
                  </a:lnTo>
                  <a:lnTo>
                    <a:pt x="8116" y="5043"/>
                  </a:lnTo>
                  <a:lnTo>
                    <a:pt x="8116" y="5043"/>
                  </a:lnTo>
                  <a:lnTo>
                    <a:pt x="8037" y="5043"/>
                  </a:lnTo>
                  <a:lnTo>
                    <a:pt x="8037" y="5043"/>
                  </a:lnTo>
                  <a:lnTo>
                    <a:pt x="7880" y="5043"/>
                  </a:lnTo>
                  <a:lnTo>
                    <a:pt x="7683" y="4964"/>
                  </a:lnTo>
                  <a:lnTo>
                    <a:pt x="7328" y="4768"/>
                  </a:lnTo>
                  <a:lnTo>
                    <a:pt x="7328" y="4768"/>
                  </a:lnTo>
                  <a:lnTo>
                    <a:pt x="6501" y="4255"/>
                  </a:lnTo>
                  <a:lnTo>
                    <a:pt x="5713" y="3743"/>
                  </a:lnTo>
                  <a:lnTo>
                    <a:pt x="4964" y="3152"/>
                  </a:lnTo>
                  <a:lnTo>
                    <a:pt x="4216" y="2561"/>
                  </a:lnTo>
                  <a:lnTo>
                    <a:pt x="3152" y="1695"/>
                  </a:lnTo>
                  <a:lnTo>
                    <a:pt x="4767" y="6777"/>
                  </a:lnTo>
                  <a:lnTo>
                    <a:pt x="4767" y="6777"/>
                  </a:lnTo>
                  <a:lnTo>
                    <a:pt x="4176" y="7171"/>
                  </a:lnTo>
                  <a:lnTo>
                    <a:pt x="3586" y="7604"/>
                  </a:lnTo>
                  <a:lnTo>
                    <a:pt x="3034" y="8037"/>
                  </a:lnTo>
                  <a:lnTo>
                    <a:pt x="2482" y="8510"/>
                  </a:lnTo>
                  <a:lnTo>
                    <a:pt x="1970" y="8983"/>
                  </a:lnTo>
                  <a:lnTo>
                    <a:pt x="1458" y="9495"/>
                  </a:lnTo>
                  <a:lnTo>
                    <a:pt x="985" y="10047"/>
                  </a:lnTo>
                  <a:lnTo>
                    <a:pt x="512" y="10598"/>
                  </a:lnTo>
                  <a:lnTo>
                    <a:pt x="0" y="11268"/>
                  </a:lnTo>
                  <a:lnTo>
                    <a:pt x="5949" y="11189"/>
                  </a:lnTo>
                  <a:lnTo>
                    <a:pt x="5949" y="11189"/>
                  </a:lnTo>
                  <a:lnTo>
                    <a:pt x="6028" y="11189"/>
                  </a:lnTo>
                  <a:lnTo>
                    <a:pt x="6028" y="11189"/>
                  </a:lnTo>
                  <a:lnTo>
                    <a:pt x="6304" y="11189"/>
                  </a:lnTo>
                  <a:lnTo>
                    <a:pt x="6540" y="11229"/>
                  </a:lnTo>
                  <a:lnTo>
                    <a:pt x="6737" y="11268"/>
                  </a:lnTo>
                  <a:lnTo>
                    <a:pt x="6934" y="11386"/>
                  </a:lnTo>
                  <a:lnTo>
                    <a:pt x="6934" y="11386"/>
                  </a:lnTo>
                  <a:lnTo>
                    <a:pt x="7092" y="11544"/>
                  </a:lnTo>
                  <a:lnTo>
                    <a:pt x="7210" y="11741"/>
                  </a:lnTo>
                  <a:lnTo>
                    <a:pt x="7368" y="12214"/>
                  </a:lnTo>
                  <a:lnTo>
                    <a:pt x="10086" y="20487"/>
                  </a:lnTo>
                  <a:lnTo>
                    <a:pt x="11701" y="11268"/>
                  </a:lnTo>
                  <a:lnTo>
                    <a:pt x="18596" y="10638"/>
                  </a:lnTo>
                  <a:lnTo>
                    <a:pt x="13080" y="7289"/>
                  </a:lnTo>
                  <a:lnTo>
                    <a:pt x="13080" y="7289"/>
                  </a:lnTo>
                  <a:lnTo>
                    <a:pt x="12923" y="7171"/>
                  </a:lnTo>
                  <a:lnTo>
                    <a:pt x="12844" y="7092"/>
                  </a:lnTo>
                  <a:lnTo>
                    <a:pt x="12805" y="7053"/>
                  </a:lnTo>
                  <a:lnTo>
                    <a:pt x="12805" y="7053"/>
                  </a:lnTo>
                  <a:lnTo>
                    <a:pt x="12765" y="6934"/>
                  </a:lnTo>
                  <a:lnTo>
                    <a:pt x="12805" y="6856"/>
                  </a:lnTo>
                  <a:lnTo>
                    <a:pt x="12883" y="6580"/>
                  </a:lnTo>
                  <a:lnTo>
                    <a:pt x="12883" y="6580"/>
                  </a:lnTo>
                  <a:lnTo>
                    <a:pt x="13080" y="5910"/>
                  </a:lnTo>
                  <a:lnTo>
                    <a:pt x="13238" y="5201"/>
                  </a:lnTo>
                  <a:lnTo>
                    <a:pt x="13395" y="4452"/>
                  </a:lnTo>
                  <a:lnTo>
                    <a:pt x="13474" y="3743"/>
                  </a:lnTo>
                  <a:lnTo>
                    <a:pt x="13553" y="2995"/>
                  </a:lnTo>
                  <a:lnTo>
                    <a:pt x="13592" y="2285"/>
                  </a:lnTo>
                  <a:lnTo>
                    <a:pt x="13553" y="1537"/>
                  </a:lnTo>
                  <a:lnTo>
                    <a:pt x="13514" y="828"/>
                  </a:lnTo>
                  <a:lnTo>
                    <a:pt x="134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0275" y="2002550"/>
              <a:ext cx="270875" cy="217700"/>
            </a:xfrm>
            <a:custGeom>
              <a:avLst/>
              <a:gdLst/>
              <a:ahLst/>
              <a:cxnLst/>
              <a:rect l="l" t="t" r="r" b="b"/>
              <a:pathLst>
                <a:path w="10835" h="8708" extrusionOk="0">
                  <a:moveTo>
                    <a:pt x="4886" y="1"/>
                  </a:moveTo>
                  <a:lnTo>
                    <a:pt x="4176" y="40"/>
                  </a:lnTo>
                  <a:lnTo>
                    <a:pt x="3467" y="158"/>
                  </a:lnTo>
                  <a:lnTo>
                    <a:pt x="2758" y="355"/>
                  </a:lnTo>
                  <a:lnTo>
                    <a:pt x="2088" y="592"/>
                  </a:lnTo>
                  <a:lnTo>
                    <a:pt x="1773" y="789"/>
                  </a:lnTo>
                  <a:lnTo>
                    <a:pt x="1458" y="946"/>
                  </a:lnTo>
                  <a:lnTo>
                    <a:pt x="1182" y="1183"/>
                  </a:lnTo>
                  <a:lnTo>
                    <a:pt x="906" y="1380"/>
                  </a:lnTo>
                  <a:lnTo>
                    <a:pt x="631" y="1655"/>
                  </a:lnTo>
                  <a:lnTo>
                    <a:pt x="394" y="1931"/>
                  </a:lnTo>
                  <a:lnTo>
                    <a:pt x="197" y="2246"/>
                  </a:lnTo>
                  <a:lnTo>
                    <a:pt x="0" y="2561"/>
                  </a:lnTo>
                  <a:lnTo>
                    <a:pt x="709" y="2916"/>
                  </a:lnTo>
                  <a:lnTo>
                    <a:pt x="867" y="2640"/>
                  </a:lnTo>
                  <a:lnTo>
                    <a:pt x="1025" y="2404"/>
                  </a:lnTo>
                  <a:lnTo>
                    <a:pt x="1222" y="2167"/>
                  </a:lnTo>
                  <a:lnTo>
                    <a:pt x="1458" y="1931"/>
                  </a:lnTo>
                  <a:lnTo>
                    <a:pt x="1694" y="1773"/>
                  </a:lnTo>
                  <a:lnTo>
                    <a:pt x="1931" y="1577"/>
                  </a:lnTo>
                  <a:lnTo>
                    <a:pt x="2482" y="1301"/>
                  </a:lnTo>
                  <a:lnTo>
                    <a:pt x="3034" y="1064"/>
                  </a:lnTo>
                  <a:lnTo>
                    <a:pt x="3625" y="907"/>
                  </a:lnTo>
                  <a:lnTo>
                    <a:pt x="4255" y="828"/>
                  </a:lnTo>
                  <a:lnTo>
                    <a:pt x="4886" y="789"/>
                  </a:lnTo>
                  <a:lnTo>
                    <a:pt x="5437" y="828"/>
                  </a:lnTo>
                  <a:lnTo>
                    <a:pt x="5989" y="907"/>
                  </a:lnTo>
                  <a:lnTo>
                    <a:pt x="6737" y="1064"/>
                  </a:lnTo>
                  <a:lnTo>
                    <a:pt x="7171" y="1183"/>
                  </a:lnTo>
                  <a:lnTo>
                    <a:pt x="7565" y="1380"/>
                  </a:lnTo>
                  <a:lnTo>
                    <a:pt x="7998" y="1577"/>
                  </a:lnTo>
                  <a:lnTo>
                    <a:pt x="8392" y="1813"/>
                  </a:lnTo>
                  <a:lnTo>
                    <a:pt x="8786" y="2089"/>
                  </a:lnTo>
                  <a:lnTo>
                    <a:pt x="9140" y="2443"/>
                  </a:lnTo>
                  <a:lnTo>
                    <a:pt x="9416" y="2798"/>
                  </a:lnTo>
                  <a:lnTo>
                    <a:pt x="9653" y="3192"/>
                  </a:lnTo>
                  <a:lnTo>
                    <a:pt x="9850" y="3586"/>
                  </a:lnTo>
                  <a:lnTo>
                    <a:pt x="9968" y="3980"/>
                  </a:lnTo>
                  <a:lnTo>
                    <a:pt x="10007" y="4413"/>
                  </a:lnTo>
                  <a:lnTo>
                    <a:pt x="10047" y="4807"/>
                  </a:lnTo>
                  <a:lnTo>
                    <a:pt x="10007" y="5201"/>
                  </a:lnTo>
                  <a:lnTo>
                    <a:pt x="9889" y="5595"/>
                  </a:lnTo>
                  <a:lnTo>
                    <a:pt x="9731" y="5950"/>
                  </a:lnTo>
                  <a:lnTo>
                    <a:pt x="9495" y="6265"/>
                  </a:lnTo>
                  <a:lnTo>
                    <a:pt x="9219" y="6580"/>
                  </a:lnTo>
                  <a:lnTo>
                    <a:pt x="8904" y="6895"/>
                  </a:lnTo>
                  <a:lnTo>
                    <a:pt x="8628" y="7132"/>
                  </a:lnTo>
                  <a:lnTo>
                    <a:pt x="8313" y="7329"/>
                  </a:lnTo>
                  <a:lnTo>
                    <a:pt x="7998" y="7486"/>
                  </a:lnTo>
                  <a:lnTo>
                    <a:pt x="7643" y="7644"/>
                  </a:lnTo>
                  <a:lnTo>
                    <a:pt x="7289" y="7722"/>
                  </a:lnTo>
                  <a:lnTo>
                    <a:pt x="6934" y="7841"/>
                  </a:lnTo>
                  <a:lnTo>
                    <a:pt x="6540" y="7880"/>
                  </a:lnTo>
                  <a:lnTo>
                    <a:pt x="6186" y="7880"/>
                  </a:lnTo>
                  <a:lnTo>
                    <a:pt x="5634" y="7841"/>
                  </a:lnTo>
                  <a:lnTo>
                    <a:pt x="5122" y="7722"/>
                  </a:lnTo>
                  <a:lnTo>
                    <a:pt x="4886" y="7644"/>
                  </a:lnTo>
                  <a:lnTo>
                    <a:pt x="4649" y="7526"/>
                  </a:lnTo>
                  <a:lnTo>
                    <a:pt x="4413" y="7407"/>
                  </a:lnTo>
                  <a:lnTo>
                    <a:pt x="4176" y="7250"/>
                  </a:lnTo>
                  <a:lnTo>
                    <a:pt x="3979" y="7013"/>
                  </a:lnTo>
                  <a:lnTo>
                    <a:pt x="3782" y="6777"/>
                  </a:lnTo>
                  <a:lnTo>
                    <a:pt x="3585" y="6501"/>
                  </a:lnTo>
                  <a:lnTo>
                    <a:pt x="3467" y="6186"/>
                  </a:lnTo>
                  <a:lnTo>
                    <a:pt x="3388" y="5871"/>
                  </a:lnTo>
                  <a:lnTo>
                    <a:pt x="3310" y="5516"/>
                  </a:lnTo>
                  <a:lnTo>
                    <a:pt x="3310" y="5162"/>
                  </a:lnTo>
                  <a:lnTo>
                    <a:pt x="3310" y="4846"/>
                  </a:lnTo>
                  <a:lnTo>
                    <a:pt x="3388" y="4531"/>
                  </a:lnTo>
                  <a:lnTo>
                    <a:pt x="3467" y="4256"/>
                  </a:lnTo>
                  <a:lnTo>
                    <a:pt x="3546" y="4019"/>
                  </a:lnTo>
                  <a:lnTo>
                    <a:pt x="3704" y="3783"/>
                  </a:lnTo>
                  <a:lnTo>
                    <a:pt x="3861" y="3586"/>
                  </a:lnTo>
                  <a:lnTo>
                    <a:pt x="4019" y="3428"/>
                  </a:lnTo>
                  <a:lnTo>
                    <a:pt x="4216" y="3271"/>
                  </a:lnTo>
                  <a:lnTo>
                    <a:pt x="4452" y="3152"/>
                  </a:lnTo>
                  <a:lnTo>
                    <a:pt x="4807" y="3034"/>
                  </a:lnTo>
                  <a:lnTo>
                    <a:pt x="5201" y="2995"/>
                  </a:lnTo>
                  <a:lnTo>
                    <a:pt x="5595" y="3034"/>
                  </a:lnTo>
                  <a:lnTo>
                    <a:pt x="5989" y="3152"/>
                  </a:lnTo>
                  <a:lnTo>
                    <a:pt x="6146" y="3231"/>
                  </a:lnTo>
                  <a:lnTo>
                    <a:pt x="6304" y="3349"/>
                  </a:lnTo>
                  <a:lnTo>
                    <a:pt x="6422" y="3507"/>
                  </a:lnTo>
                  <a:lnTo>
                    <a:pt x="6540" y="3625"/>
                  </a:lnTo>
                  <a:lnTo>
                    <a:pt x="6658" y="3901"/>
                  </a:lnTo>
                  <a:lnTo>
                    <a:pt x="6698" y="4177"/>
                  </a:lnTo>
                  <a:lnTo>
                    <a:pt x="6698" y="4492"/>
                  </a:lnTo>
                  <a:lnTo>
                    <a:pt x="6619" y="4768"/>
                  </a:lnTo>
                  <a:lnTo>
                    <a:pt x="6501" y="5004"/>
                  </a:lnTo>
                  <a:lnTo>
                    <a:pt x="6343" y="5162"/>
                  </a:lnTo>
                  <a:lnTo>
                    <a:pt x="6186" y="5319"/>
                  </a:lnTo>
                  <a:lnTo>
                    <a:pt x="5989" y="5398"/>
                  </a:lnTo>
                  <a:lnTo>
                    <a:pt x="5792" y="5319"/>
                  </a:lnTo>
                  <a:lnTo>
                    <a:pt x="5673" y="5201"/>
                  </a:lnTo>
                  <a:lnTo>
                    <a:pt x="5752" y="5122"/>
                  </a:lnTo>
                  <a:lnTo>
                    <a:pt x="5870" y="5043"/>
                  </a:lnTo>
                  <a:lnTo>
                    <a:pt x="5752" y="4295"/>
                  </a:lnTo>
                  <a:lnTo>
                    <a:pt x="5437" y="4374"/>
                  </a:lnTo>
                  <a:lnTo>
                    <a:pt x="5201" y="4571"/>
                  </a:lnTo>
                  <a:lnTo>
                    <a:pt x="5004" y="4807"/>
                  </a:lnTo>
                  <a:lnTo>
                    <a:pt x="4846" y="5083"/>
                  </a:lnTo>
                  <a:lnTo>
                    <a:pt x="4807" y="5201"/>
                  </a:lnTo>
                  <a:lnTo>
                    <a:pt x="4846" y="5280"/>
                  </a:lnTo>
                  <a:lnTo>
                    <a:pt x="4925" y="5477"/>
                  </a:lnTo>
                  <a:lnTo>
                    <a:pt x="5004" y="5634"/>
                  </a:lnTo>
                  <a:lnTo>
                    <a:pt x="5122" y="5792"/>
                  </a:lnTo>
                  <a:lnTo>
                    <a:pt x="5279" y="5910"/>
                  </a:lnTo>
                  <a:lnTo>
                    <a:pt x="5437" y="6028"/>
                  </a:lnTo>
                  <a:lnTo>
                    <a:pt x="5634" y="6107"/>
                  </a:lnTo>
                  <a:lnTo>
                    <a:pt x="5792" y="6147"/>
                  </a:lnTo>
                  <a:lnTo>
                    <a:pt x="5989" y="6186"/>
                  </a:lnTo>
                  <a:lnTo>
                    <a:pt x="6028" y="6186"/>
                  </a:lnTo>
                  <a:lnTo>
                    <a:pt x="6107" y="6147"/>
                  </a:lnTo>
                  <a:lnTo>
                    <a:pt x="6304" y="6107"/>
                  </a:lnTo>
                  <a:lnTo>
                    <a:pt x="6501" y="6028"/>
                  </a:lnTo>
                  <a:lnTo>
                    <a:pt x="6658" y="5910"/>
                  </a:lnTo>
                  <a:lnTo>
                    <a:pt x="6816" y="5792"/>
                  </a:lnTo>
                  <a:lnTo>
                    <a:pt x="6974" y="5634"/>
                  </a:lnTo>
                  <a:lnTo>
                    <a:pt x="7131" y="5477"/>
                  </a:lnTo>
                  <a:lnTo>
                    <a:pt x="7249" y="5280"/>
                  </a:lnTo>
                  <a:lnTo>
                    <a:pt x="7328" y="5083"/>
                  </a:lnTo>
                  <a:lnTo>
                    <a:pt x="7407" y="4846"/>
                  </a:lnTo>
                  <a:lnTo>
                    <a:pt x="7486" y="4610"/>
                  </a:lnTo>
                  <a:lnTo>
                    <a:pt x="7486" y="4334"/>
                  </a:lnTo>
                  <a:lnTo>
                    <a:pt x="7486" y="4098"/>
                  </a:lnTo>
                  <a:lnTo>
                    <a:pt x="7446" y="3862"/>
                  </a:lnTo>
                  <a:lnTo>
                    <a:pt x="7407" y="3625"/>
                  </a:lnTo>
                  <a:lnTo>
                    <a:pt x="7328" y="3428"/>
                  </a:lnTo>
                  <a:lnTo>
                    <a:pt x="7210" y="3231"/>
                  </a:lnTo>
                  <a:lnTo>
                    <a:pt x="7052" y="2995"/>
                  </a:lnTo>
                  <a:lnTo>
                    <a:pt x="6816" y="2758"/>
                  </a:lnTo>
                  <a:lnTo>
                    <a:pt x="6619" y="2601"/>
                  </a:lnTo>
                  <a:lnTo>
                    <a:pt x="6343" y="2443"/>
                  </a:lnTo>
                  <a:lnTo>
                    <a:pt x="6067" y="2325"/>
                  </a:lnTo>
                  <a:lnTo>
                    <a:pt x="5792" y="2246"/>
                  </a:lnTo>
                  <a:lnTo>
                    <a:pt x="5476" y="2207"/>
                  </a:lnTo>
                  <a:lnTo>
                    <a:pt x="4925" y="2207"/>
                  </a:lnTo>
                  <a:lnTo>
                    <a:pt x="4649" y="2246"/>
                  </a:lnTo>
                  <a:lnTo>
                    <a:pt x="4373" y="2325"/>
                  </a:lnTo>
                  <a:lnTo>
                    <a:pt x="4098" y="2443"/>
                  </a:lnTo>
                  <a:lnTo>
                    <a:pt x="3782" y="2601"/>
                  </a:lnTo>
                  <a:lnTo>
                    <a:pt x="3507" y="2798"/>
                  </a:lnTo>
                  <a:lnTo>
                    <a:pt x="3270" y="3034"/>
                  </a:lnTo>
                  <a:lnTo>
                    <a:pt x="3034" y="3349"/>
                  </a:lnTo>
                  <a:lnTo>
                    <a:pt x="2876" y="3625"/>
                  </a:lnTo>
                  <a:lnTo>
                    <a:pt x="2719" y="3980"/>
                  </a:lnTo>
                  <a:lnTo>
                    <a:pt x="2600" y="4334"/>
                  </a:lnTo>
                  <a:lnTo>
                    <a:pt x="2522" y="4728"/>
                  </a:lnTo>
                  <a:lnTo>
                    <a:pt x="2522" y="5162"/>
                  </a:lnTo>
                  <a:lnTo>
                    <a:pt x="2522" y="5634"/>
                  </a:lnTo>
                  <a:lnTo>
                    <a:pt x="2600" y="6068"/>
                  </a:lnTo>
                  <a:lnTo>
                    <a:pt x="2758" y="6462"/>
                  </a:lnTo>
                  <a:lnTo>
                    <a:pt x="2916" y="6856"/>
                  </a:lnTo>
                  <a:lnTo>
                    <a:pt x="3152" y="7250"/>
                  </a:lnTo>
                  <a:lnTo>
                    <a:pt x="3388" y="7565"/>
                  </a:lnTo>
                  <a:lnTo>
                    <a:pt x="3704" y="7841"/>
                  </a:lnTo>
                  <a:lnTo>
                    <a:pt x="3979" y="8038"/>
                  </a:lnTo>
                  <a:lnTo>
                    <a:pt x="4255" y="8235"/>
                  </a:lnTo>
                  <a:lnTo>
                    <a:pt x="4570" y="8392"/>
                  </a:lnTo>
                  <a:lnTo>
                    <a:pt x="4886" y="8510"/>
                  </a:lnTo>
                  <a:lnTo>
                    <a:pt x="5201" y="8589"/>
                  </a:lnTo>
                  <a:lnTo>
                    <a:pt x="5516" y="8629"/>
                  </a:lnTo>
                  <a:lnTo>
                    <a:pt x="5831" y="8668"/>
                  </a:lnTo>
                  <a:lnTo>
                    <a:pt x="6186" y="8707"/>
                  </a:lnTo>
                  <a:lnTo>
                    <a:pt x="6619" y="8668"/>
                  </a:lnTo>
                  <a:lnTo>
                    <a:pt x="7052" y="8589"/>
                  </a:lnTo>
                  <a:lnTo>
                    <a:pt x="7486" y="8510"/>
                  </a:lnTo>
                  <a:lnTo>
                    <a:pt x="7919" y="8353"/>
                  </a:lnTo>
                  <a:lnTo>
                    <a:pt x="8352" y="8195"/>
                  </a:lnTo>
                  <a:lnTo>
                    <a:pt x="8707" y="7998"/>
                  </a:lnTo>
                  <a:lnTo>
                    <a:pt x="9101" y="7762"/>
                  </a:lnTo>
                  <a:lnTo>
                    <a:pt x="9416" y="7486"/>
                  </a:lnTo>
                  <a:lnTo>
                    <a:pt x="9810" y="7132"/>
                  </a:lnTo>
                  <a:lnTo>
                    <a:pt x="10165" y="6738"/>
                  </a:lnTo>
                  <a:lnTo>
                    <a:pt x="10401" y="6304"/>
                  </a:lnTo>
                  <a:lnTo>
                    <a:pt x="10638" y="5871"/>
                  </a:lnTo>
                  <a:lnTo>
                    <a:pt x="10756" y="5398"/>
                  </a:lnTo>
                  <a:lnTo>
                    <a:pt x="10835" y="4886"/>
                  </a:lnTo>
                  <a:lnTo>
                    <a:pt x="10795" y="4374"/>
                  </a:lnTo>
                  <a:lnTo>
                    <a:pt x="10716" y="3822"/>
                  </a:lnTo>
                  <a:lnTo>
                    <a:pt x="10559" y="3310"/>
                  </a:lnTo>
                  <a:lnTo>
                    <a:pt x="10362" y="2837"/>
                  </a:lnTo>
                  <a:lnTo>
                    <a:pt x="10047" y="2364"/>
                  </a:lnTo>
                  <a:lnTo>
                    <a:pt x="9731" y="1931"/>
                  </a:lnTo>
                  <a:lnTo>
                    <a:pt x="9298" y="1537"/>
                  </a:lnTo>
                  <a:lnTo>
                    <a:pt x="8865" y="1183"/>
                  </a:lnTo>
                  <a:lnTo>
                    <a:pt x="8392" y="907"/>
                  </a:lnTo>
                  <a:lnTo>
                    <a:pt x="7919" y="670"/>
                  </a:lnTo>
                  <a:lnTo>
                    <a:pt x="7446" y="473"/>
                  </a:lnTo>
                  <a:lnTo>
                    <a:pt x="6974" y="316"/>
                  </a:lnTo>
                  <a:lnTo>
                    <a:pt x="6540" y="198"/>
                  </a:lnTo>
                  <a:lnTo>
                    <a:pt x="6146" y="119"/>
                  </a:lnTo>
                  <a:lnTo>
                    <a:pt x="5516" y="40"/>
                  </a:lnTo>
                  <a:lnTo>
                    <a:pt x="4886" y="1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0275" y="2002550"/>
              <a:ext cx="270875" cy="217700"/>
            </a:xfrm>
            <a:custGeom>
              <a:avLst/>
              <a:gdLst/>
              <a:ahLst/>
              <a:cxnLst/>
              <a:rect l="l" t="t" r="r" b="b"/>
              <a:pathLst>
                <a:path w="10835" h="8708" fill="none" extrusionOk="0">
                  <a:moveTo>
                    <a:pt x="4886" y="1"/>
                  </a:moveTo>
                  <a:lnTo>
                    <a:pt x="4886" y="1"/>
                  </a:lnTo>
                  <a:lnTo>
                    <a:pt x="4176" y="40"/>
                  </a:lnTo>
                  <a:lnTo>
                    <a:pt x="3467" y="158"/>
                  </a:lnTo>
                  <a:lnTo>
                    <a:pt x="2758" y="355"/>
                  </a:lnTo>
                  <a:lnTo>
                    <a:pt x="2088" y="592"/>
                  </a:lnTo>
                  <a:lnTo>
                    <a:pt x="1773" y="789"/>
                  </a:lnTo>
                  <a:lnTo>
                    <a:pt x="1458" y="946"/>
                  </a:lnTo>
                  <a:lnTo>
                    <a:pt x="1182" y="1183"/>
                  </a:lnTo>
                  <a:lnTo>
                    <a:pt x="906" y="1380"/>
                  </a:lnTo>
                  <a:lnTo>
                    <a:pt x="631" y="1655"/>
                  </a:lnTo>
                  <a:lnTo>
                    <a:pt x="394" y="1931"/>
                  </a:lnTo>
                  <a:lnTo>
                    <a:pt x="197" y="2246"/>
                  </a:lnTo>
                  <a:lnTo>
                    <a:pt x="0" y="2561"/>
                  </a:lnTo>
                  <a:lnTo>
                    <a:pt x="709" y="2916"/>
                  </a:lnTo>
                  <a:lnTo>
                    <a:pt x="709" y="2916"/>
                  </a:lnTo>
                  <a:lnTo>
                    <a:pt x="867" y="2640"/>
                  </a:lnTo>
                  <a:lnTo>
                    <a:pt x="1025" y="2404"/>
                  </a:lnTo>
                  <a:lnTo>
                    <a:pt x="1222" y="2167"/>
                  </a:lnTo>
                  <a:lnTo>
                    <a:pt x="1458" y="1931"/>
                  </a:lnTo>
                  <a:lnTo>
                    <a:pt x="1694" y="1773"/>
                  </a:lnTo>
                  <a:lnTo>
                    <a:pt x="1931" y="1577"/>
                  </a:lnTo>
                  <a:lnTo>
                    <a:pt x="2482" y="1301"/>
                  </a:lnTo>
                  <a:lnTo>
                    <a:pt x="3034" y="1064"/>
                  </a:lnTo>
                  <a:lnTo>
                    <a:pt x="3625" y="907"/>
                  </a:lnTo>
                  <a:lnTo>
                    <a:pt x="4255" y="828"/>
                  </a:lnTo>
                  <a:lnTo>
                    <a:pt x="4886" y="789"/>
                  </a:lnTo>
                  <a:lnTo>
                    <a:pt x="4886" y="789"/>
                  </a:lnTo>
                  <a:lnTo>
                    <a:pt x="5437" y="828"/>
                  </a:lnTo>
                  <a:lnTo>
                    <a:pt x="5989" y="907"/>
                  </a:lnTo>
                  <a:lnTo>
                    <a:pt x="5989" y="907"/>
                  </a:lnTo>
                  <a:lnTo>
                    <a:pt x="6737" y="1064"/>
                  </a:lnTo>
                  <a:lnTo>
                    <a:pt x="7171" y="1183"/>
                  </a:lnTo>
                  <a:lnTo>
                    <a:pt x="7565" y="1380"/>
                  </a:lnTo>
                  <a:lnTo>
                    <a:pt x="7998" y="1577"/>
                  </a:lnTo>
                  <a:lnTo>
                    <a:pt x="8392" y="1813"/>
                  </a:lnTo>
                  <a:lnTo>
                    <a:pt x="8786" y="2089"/>
                  </a:lnTo>
                  <a:lnTo>
                    <a:pt x="9140" y="2443"/>
                  </a:lnTo>
                  <a:lnTo>
                    <a:pt x="9140" y="2443"/>
                  </a:lnTo>
                  <a:lnTo>
                    <a:pt x="9416" y="2798"/>
                  </a:lnTo>
                  <a:lnTo>
                    <a:pt x="9653" y="3192"/>
                  </a:lnTo>
                  <a:lnTo>
                    <a:pt x="9850" y="3586"/>
                  </a:lnTo>
                  <a:lnTo>
                    <a:pt x="9968" y="3980"/>
                  </a:lnTo>
                  <a:lnTo>
                    <a:pt x="10007" y="4413"/>
                  </a:lnTo>
                  <a:lnTo>
                    <a:pt x="10047" y="4807"/>
                  </a:lnTo>
                  <a:lnTo>
                    <a:pt x="10007" y="5201"/>
                  </a:lnTo>
                  <a:lnTo>
                    <a:pt x="9889" y="5595"/>
                  </a:lnTo>
                  <a:lnTo>
                    <a:pt x="9889" y="5595"/>
                  </a:lnTo>
                  <a:lnTo>
                    <a:pt x="9731" y="5950"/>
                  </a:lnTo>
                  <a:lnTo>
                    <a:pt x="9495" y="6265"/>
                  </a:lnTo>
                  <a:lnTo>
                    <a:pt x="9219" y="6580"/>
                  </a:lnTo>
                  <a:lnTo>
                    <a:pt x="8904" y="6895"/>
                  </a:lnTo>
                  <a:lnTo>
                    <a:pt x="8904" y="6895"/>
                  </a:lnTo>
                  <a:lnTo>
                    <a:pt x="8628" y="7132"/>
                  </a:lnTo>
                  <a:lnTo>
                    <a:pt x="8313" y="7329"/>
                  </a:lnTo>
                  <a:lnTo>
                    <a:pt x="7998" y="7486"/>
                  </a:lnTo>
                  <a:lnTo>
                    <a:pt x="7643" y="7644"/>
                  </a:lnTo>
                  <a:lnTo>
                    <a:pt x="7289" y="7722"/>
                  </a:lnTo>
                  <a:lnTo>
                    <a:pt x="6934" y="7841"/>
                  </a:lnTo>
                  <a:lnTo>
                    <a:pt x="6540" y="7880"/>
                  </a:lnTo>
                  <a:lnTo>
                    <a:pt x="6186" y="7880"/>
                  </a:lnTo>
                  <a:lnTo>
                    <a:pt x="6186" y="7880"/>
                  </a:lnTo>
                  <a:lnTo>
                    <a:pt x="5634" y="7841"/>
                  </a:lnTo>
                  <a:lnTo>
                    <a:pt x="5122" y="7722"/>
                  </a:lnTo>
                  <a:lnTo>
                    <a:pt x="4886" y="7644"/>
                  </a:lnTo>
                  <a:lnTo>
                    <a:pt x="4649" y="7526"/>
                  </a:lnTo>
                  <a:lnTo>
                    <a:pt x="4413" y="7407"/>
                  </a:lnTo>
                  <a:lnTo>
                    <a:pt x="4176" y="7250"/>
                  </a:lnTo>
                  <a:lnTo>
                    <a:pt x="4176" y="7250"/>
                  </a:lnTo>
                  <a:lnTo>
                    <a:pt x="3979" y="7013"/>
                  </a:lnTo>
                  <a:lnTo>
                    <a:pt x="3782" y="6777"/>
                  </a:lnTo>
                  <a:lnTo>
                    <a:pt x="3585" y="6501"/>
                  </a:lnTo>
                  <a:lnTo>
                    <a:pt x="3467" y="6186"/>
                  </a:lnTo>
                  <a:lnTo>
                    <a:pt x="3388" y="5871"/>
                  </a:lnTo>
                  <a:lnTo>
                    <a:pt x="3310" y="5516"/>
                  </a:lnTo>
                  <a:lnTo>
                    <a:pt x="3310" y="5162"/>
                  </a:lnTo>
                  <a:lnTo>
                    <a:pt x="3310" y="4846"/>
                  </a:lnTo>
                  <a:lnTo>
                    <a:pt x="3310" y="4846"/>
                  </a:lnTo>
                  <a:lnTo>
                    <a:pt x="3388" y="4531"/>
                  </a:lnTo>
                  <a:lnTo>
                    <a:pt x="3467" y="4256"/>
                  </a:lnTo>
                  <a:lnTo>
                    <a:pt x="3546" y="4019"/>
                  </a:lnTo>
                  <a:lnTo>
                    <a:pt x="3704" y="3783"/>
                  </a:lnTo>
                  <a:lnTo>
                    <a:pt x="3861" y="3586"/>
                  </a:lnTo>
                  <a:lnTo>
                    <a:pt x="4019" y="3428"/>
                  </a:lnTo>
                  <a:lnTo>
                    <a:pt x="4216" y="3271"/>
                  </a:lnTo>
                  <a:lnTo>
                    <a:pt x="4452" y="3152"/>
                  </a:lnTo>
                  <a:lnTo>
                    <a:pt x="4452" y="3152"/>
                  </a:lnTo>
                  <a:lnTo>
                    <a:pt x="4807" y="3034"/>
                  </a:lnTo>
                  <a:lnTo>
                    <a:pt x="5201" y="2995"/>
                  </a:lnTo>
                  <a:lnTo>
                    <a:pt x="5201" y="2995"/>
                  </a:lnTo>
                  <a:lnTo>
                    <a:pt x="5595" y="3034"/>
                  </a:lnTo>
                  <a:lnTo>
                    <a:pt x="5989" y="3152"/>
                  </a:lnTo>
                  <a:lnTo>
                    <a:pt x="6146" y="3231"/>
                  </a:lnTo>
                  <a:lnTo>
                    <a:pt x="6304" y="3349"/>
                  </a:lnTo>
                  <a:lnTo>
                    <a:pt x="6422" y="3507"/>
                  </a:lnTo>
                  <a:lnTo>
                    <a:pt x="6540" y="3625"/>
                  </a:lnTo>
                  <a:lnTo>
                    <a:pt x="6540" y="3625"/>
                  </a:lnTo>
                  <a:lnTo>
                    <a:pt x="6658" y="3901"/>
                  </a:lnTo>
                  <a:lnTo>
                    <a:pt x="6698" y="4177"/>
                  </a:lnTo>
                  <a:lnTo>
                    <a:pt x="6698" y="4492"/>
                  </a:lnTo>
                  <a:lnTo>
                    <a:pt x="6619" y="4768"/>
                  </a:lnTo>
                  <a:lnTo>
                    <a:pt x="6619" y="4768"/>
                  </a:lnTo>
                  <a:lnTo>
                    <a:pt x="6501" y="5004"/>
                  </a:lnTo>
                  <a:lnTo>
                    <a:pt x="6343" y="5162"/>
                  </a:lnTo>
                  <a:lnTo>
                    <a:pt x="6186" y="5319"/>
                  </a:lnTo>
                  <a:lnTo>
                    <a:pt x="5989" y="5398"/>
                  </a:lnTo>
                  <a:lnTo>
                    <a:pt x="5989" y="5398"/>
                  </a:lnTo>
                  <a:lnTo>
                    <a:pt x="5792" y="5319"/>
                  </a:lnTo>
                  <a:lnTo>
                    <a:pt x="5673" y="5201"/>
                  </a:lnTo>
                  <a:lnTo>
                    <a:pt x="5673" y="5201"/>
                  </a:lnTo>
                  <a:lnTo>
                    <a:pt x="5752" y="5122"/>
                  </a:lnTo>
                  <a:lnTo>
                    <a:pt x="5870" y="5043"/>
                  </a:lnTo>
                  <a:lnTo>
                    <a:pt x="5752" y="4295"/>
                  </a:lnTo>
                  <a:lnTo>
                    <a:pt x="5752" y="4295"/>
                  </a:lnTo>
                  <a:lnTo>
                    <a:pt x="5437" y="4374"/>
                  </a:lnTo>
                  <a:lnTo>
                    <a:pt x="5201" y="4571"/>
                  </a:lnTo>
                  <a:lnTo>
                    <a:pt x="5004" y="4807"/>
                  </a:lnTo>
                  <a:lnTo>
                    <a:pt x="4846" y="5083"/>
                  </a:lnTo>
                  <a:lnTo>
                    <a:pt x="4807" y="5201"/>
                  </a:lnTo>
                  <a:lnTo>
                    <a:pt x="4846" y="5280"/>
                  </a:lnTo>
                  <a:lnTo>
                    <a:pt x="4846" y="5280"/>
                  </a:lnTo>
                  <a:lnTo>
                    <a:pt x="4925" y="5477"/>
                  </a:lnTo>
                  <a:lnTo>
                    <a:pt x="5004" y="5634"/>
                  </a:lnTo>
                  <a:lnTo>
                    <a:pt x="5122" y="5792"/>
                  </a:lnTo>
                  <a:lnTo>
                    <a:pt x="5279" y="5910"/>
                  </a:lnTo>
                  <a:lnTo>
                    <a:pt x="5437" y="6028"/>
                  </a:lnTo>
                  <a:lnTo>
                    <a:pt x="5634" y="6107"/>
                  </a:lnTo>
                  <a:lnTo>
                    <a:pt x="5792" y="6147"/>
                  </a:lnTo>
                  <a:lnTo>
                    <a:pt x="5989" y="6186"/>
                  </a:lnTo>
                  <a:lnTo>
                    <a:pt x="5989" y="6186"/>
                  </a:lnTo>
                  <a:lnTo>
                    <a:pt x="6028" y="6186"/>
                  </a:lnTo>
                  <a:lnTo>
                    <a:pt x="6107" y="6147"/>
                  </a:lnTo>
                  <a:lnTo>
                    <a:pt x="6107" y="6147"/>
                  </a:lnTo>
                  <a:lnTo>
                    <a:pt x="6304" y="6107"/>
                  </a:lnTo>
                  <a:lnTo>
                    <a:pt x="6501" y="6028"/>
                  </a:lnTo>
                  <a:lnTo>
                    <a:pt x="6658" y="5910"/>
                  </a:lnTo>
                  <a:lnTo>
                    <a:pt x="6816" y="5792"/>
                  </a:lnTo>
                  <a:lnTo>
                    <a:pt x="6974" y="5634"/>
                  </a:lnTo>
                  <a:lnTo>
                    <a:pt x="7131" y="5477"/>
                  </a:lnTo>
                  <a:lnTo>
                    <a:pt x="7249" y="5280"/>
                  </a:lnTo>
                  <a:lnTo>
                    <a:pt x="7328" y="5083"/>
                  </a:lnTo>
                  <a:lnTo>
                    <a:pt x="7328" y="5083"/>
                  </a:lnTo>
                  <a:lnTo>
                    <a:pt x="7407" y="4846"/>
                  </a:lnTo>
                  <a:lnTo>
                    <a:pt x="7486" y="4610"/>
                  </a:lnTo>
                  <a:lnTo>
                    <a:pt x="7486" y="4334"/>
                  </a:lnTo>
                  <a:lnTo>
                    <a:pt x="7486" y="4098"/>
                  </a:lnTo>
                  <a:lnTo>
                    <a:pt x="7446" y="3862"/>
                  </a:lnTo>
                  <a:lnTo>
                    <a:pt x="7407" y="3625"/>
                  </a:lnTo>
                  <a:lnTo>
                    <a:pt x="7328" y="3428"/>
                  </a:lnTo>
                  <a:lnTo>
                    <a:pt x="7210" y="3231"/>
                  </a:lnTo>
                  <a:lnTo>
                    <a:pt x="7210" y="3231"/>
                  </a:lnTo>
                  <a:lnTo>
                    <a:pt x="7052" y="2995"/>
                  </a:lnTo>
                  <a:lnTo>
                    <a:pt x="6816" y="2758"/>
                  </a:lnTo>
                  <a:lnTo>
                    <a:pt x="6619" y="2601"/>
                  </a:lnTo>
                  <a:lnTo>
                    <a:pt x="6343" y="2443"/>
                  </a:lnTo>
                  <a:lnTo>
                    <a:pt x="6067" y="2325"/>
                  </a:lnTo>
                  <a:lnTo>
                    <a:pt x="5792" y="2246"/>
                  </a:lnTo>
                  <a:lnTo>
                    <a:pt x="5476" y="2207"/>
                  </a:lnTo>
                  <a:lnTo>
                    <a:pt x="5201" y="2207"/>
                  </a:lnTo>
                  <a:lnTo>
                    <a:pt x="5201" y="2207"/>
                  </a:lnTo>
                  <a:lnTo>
                    <a:pt x="4925" y="2207"/>
                  </a:lnTo>
                  <a:lnTo>
                    <a:pt x="4649" y="2246"/>
                  </a:lnTo>
                  <a:lnTo>
                    <a:pt x="4373" y="2325"/>
                  </a:lnTo>
                  <a:lnTo>
                    <a:pt x="4098" y="2443"/>
                  </a:lnTo>
                  <a:lnTo>
                    <a:pt x="4098" y="2443"/>
                  </a:lnTo>
                  <a:lnTo>
                    <a:pt x="3782" y="2601"/>
                  </a:lnTo>
                  <a:lnTo>
                    <a:pt x="3507" y="2798"/>
                  </a:lnTo>
                  <a:lnTo>
                    <a:pt x="3270" y="3034"/>
                  </a:lnTo>
                  <a:lnTo>
                    <a:pt x="3034" y="3349"/>
                  </a:lnTo>
                  <a:lnTo>
                    <a:pt x="2876" y="3625"/>
                  </a:lnTo>
                  <a:lnTo>
                    <a:pt x="2719" y="3980"/>
                  </a:lnTo>
                  <a:lnTo>
                    <a:pt x="2600" y="4334"/>
                  </a:lnTo>
                  <a:lnTo>
                    <a:pt x="2522" y="4728"/>
                  </a:lnTo>
                  <a:lnTo>
                    <a:pt x="2522" y="4728"/>
                  </a:lnTo>
                  <a:lnTo>
                    <a:pt x="2522" y="5162"/>
                  </a:lnTo>
                  <a:lnTo>
                    <a:pt x="2522" y="5634"/>
                  </a:lnTo>
                  <a:lnTo>
                    <a:pt x="2600" y="6068"/>
                  </a:lnTo>
                  <a:lnTo>
                    <a:pt x="2758" y="6462"/>
                  </a:lnTo>
                  <a:lnTo>
                    <a:pt x="2916" y="6856"/>
                  </a:lnTo>
                  <a:lnTo>
                    <a:pt x="3152" y="7250"/>
                  </a:lnTo>
                  <a:lnTo>
                    <a:pt x="3388" y="7565"/>
                  </a:lnTo>
                  <a:lnTo>
                    <a:pt x="3704" y="7841"/>
                  </a:lnTo>
                  <a:lnTo>
                    <a:pt x="3704" y="7841"/>
                  </a:lnTo>
                  <a:lnTo>
                    <a:pt x="3979" y="8038"/>
                  </a:lnTo>
                  <a:lnTo>
                    <a:pt x="4255" y="8235"/>
                  </a:lnTo>
                  <a:lnTo>
                    <a:pt x="4570" y="8392"/>
                  </a:lnTo>
                  <a:lnTo>
                    <a:pt x="4886" y="8510"/>
                  </a:lnTo>
                  <a:lnTo>
                    <a:pt x="5201" y="8589"/>
                  </a:lnTo>
                  <a:lnTo>
                    <a:pt x="5516" y="8629"/>
                  </a:lnTo>
                  <a:lnTo>
                    <a:pt x="5831" y="8668"/>
                  </a:lnTo>
                  <a:lnTo>
                    <a:pt x="6186" y="8707"/>
                  </a:lnTo>
                  <a:lnTo>
                    <a:pt x="6186" y="8707"/>
                  </a:lnTo>
                  <a:lnTo>
                    <a:pt x="6619" y="8668"/>
                  </a:lnTo>
                  <a:lnTo>
                    <a:pt x="7052" y="8589"/>
                  </a:lnTo>
                  <a:lnTo>
                    <a:pt x="7486" y="8510"/>
                  </a:lnTo>
                  <a:lnTo>
                    <a:pt x="7919" y="8353"/>
                  </a:lnTo>
                  <a:lnTo>
                    <a:pt x="8352" y="8195"/>
                  </a:lnTo>
                  <a:lnTo>
                    <a:pt x="8707" y="7998"/>
                  </a:lnTo>
                  <a:lnTo>
                    <a:pt x="9101" y="7762"/>
                  </a:lnTo>
                  <a:lnTo>
                    <a:pt x="9416" y="7486"/>
                  </a:lnTo>
                  <a:lnTo>
                    <a:pt x="9416" y="7486"/>
                  </a:lnTo>
                  <a:lnTo>
                    <a:pt x="9810" y="7132"/>
                  </a:lnTo>
                  <a:lnTo>
                    <a:pt x="10165" y="6738"/>
                  </a:lnTo>
                  <a:lnTo>
                    <a:pt x="10401" y="6304"/>
                  </a:lnTo>
                  <a:lnTo>
                    <a:pt x="10638" y="5871"/>
                  </a:lnTo>
                  <a:lnTo>
                    <a:pt x="10638" y="5871"/>
                  </a:lnTo>
                  <a:lnTo>
                    <a:pt x="10756" y="5398"/>
                  </a:lnTo>
                  <a:lnTo>
                    <a:pt x="10835" y="4886"/>
                  </a:lnTo>
                  <a:lnTo>
                    <a:pt x="10795" y="4374"/>
                  </a:lnTo>
                  <a:lnTo>
                    <a:pt x="10716" y="3822"/>
                  </a:lnTo>
                  <a:lnTo>
                    <a:pt x="10559" y="3310"/>
                  </a:lnTo>
                  <a:lnTo>
                    <a:pt x="10362" y="2837"/>
                  </a:lnTo>
                  <a:lnTo>
                    <a:pt x="10047" y="2364"/>
                  </a:lnTo>
                  <a:lnTo>
                    <a:pt x="9731" y="1931"/>
                  </a:lnTo>
                  <a:lnTo>
                    <a:pt x="9731" y="1931"/>
                  </a:lnTo>
                  <a:lnTo>
                    <a:pt x="9298" y="1537"/>
                  </a:lnTo>
                  <a:lnTo>
                    <a:pt x="8865" y="1183"/>
                  </a:lnTo>
                  <a:lnTo>
                    <a:pt x="8392" y="907"/>
                  </a:lnTo>
                  <a:lnTo>
                    <a:pt x="7919" y="670"/>
                  </a:lnTo>
                  <a:lnTo>
                    <a:pt x="7446" y="473"/>
                  </a:lnTo>
                  <a:lnTo>
                    <a:pt x="6974" y="316"/>
                  </a:lnTo>
                  <a:lnTo>
                    <a:pt x="6540" y="198"/>
                  </a:lnTo>
                  <a:lnTo>
                    <a:pt x="6146" y="119"/>
                  </a:lnTo>
                  <a:lnTo>
                    <a:pt x="6146" y="119"/>
                  </a:lnTo>
                  <a:lnTo>
                    <a:pt x="5516" y="40"/>
                  </a:lnTo>
                  <a:lnTo>
                    <a:pt x="48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06075" y="2830875"/>
              <a:ext cx="182250" cy="489550"/>
            </a:xfrm>
            <a:custGeom>
              <a:avLst/>
              <a:gdLst/>
              <a:ahLst/>
              <a:cxnLst/>
              <a:rect l="l" t="t" r="r" b="b"/>
              <a:pathLst>
                <a:path w="7290" h="19582" extrusionOk="0">
                  <a:moveTo>
                    <a:pt x="1576" y="789"/>
                  </a:moveTo>
                  <a:lnTo>
                    <a:pt x="1852" y="868"/>
                  </a:lnTo>
                  <a:lnTo>
                    <a:pt x="2089" y="946"/>
                  </a:lnTo>
                  <a:lnTo>
                    <a:pt x="2286" y="1025"/>
                  </a:lnTo>
                  <a:lnTo>
                    <a:pt x="2680" y="1301"/>
                  </a:lnTo>
                  <a:lnTo>
                    <a:pt x="2995" y="1616"/>
                  </a:lnTo>
                  <a:lnTo>
                    <a:pt x="3231" y="1971"/>
                  </a:lnTo>
                  <a:lnTo>
                    <a:pt x="3428" y="2404"/>
                  </a:lnTo>
                  <a:lnTo>
                    <a:pt x="3546" y="2837"/>
                  </a:lnTo>
                  <a:lnTo>
                    <a:pt x="3546" y="3310"/>
                  </a:lnTo>
                  <a:lnTo>
                    <a:pt x="3546" y="3507"/>
                  </a:lnTo>
                  <a:lnTo>
                    <a:pt x="3468" y="3744"/>
                  </a:lnTo>
                  <a:lnTo>
                    <a:pt x="3389" y="4059"/>
                  </a:lnTo>
                  <a:lnTo>
                    <a:pt x="3231" y="4334"/>
                  </a:lnTo>
                  <a:lnTo>
                    <a:pt x="3074" y="4610"/>
                  </a:lnTo>
                  <a:lnTo>
                    <a:pt x="2877" y="4886"/>
                  </a:lnTo>
                  <a:lnTo>
                    <a:pt x="2404" y="5398"/>
                  </a:lnTo>
                  <a:lnTo>
                    <a:pt x="1931" y="5871"/>
                  </a:lnTo>
                  <a:lnTo>
                    <a:pt x="1734" y="6068"/>
                  </a:lnTo>
                  <a:lnTo>
                    <a:pt x="1498" y="5398"/>
                  </a:lnTo>
                  <a:lnTo>
                    <a:pt x="1340" y="4768"/>
                  </a:lnTo>
                  <a:lnTo>
                    <a:pt x="1182" y="4137"/>
                  </a:lnTo>
                  <a:lnTo>
                    <a:pt x="1104" y="3547"/>
                  </a:lnTo>
                  <a:lnTo>
                    <a:pt x="1025" y="2956"/>
                  </a:lnTo>
                  <a:lnTo>
                    <a:pt x="1025" y="2365"/>
                  </a:lnTo>
                  <a:lnTo>
                    <a:pt x="1064" y="1813"/>
                  </a:lnTo>
                  <a:lnTo>
                    <a:pt x="1143" y="1261"/>
                  </a:lnTo>
                  <a:lnTo>
                    <a:pt x="1222" y="1065"/>
                  </a:lnTo>
                  <a:lnTo>
                    <a:pt x="1261" y="946"/>
                  </a:lnTo>
                  <a:lnTo>
                    <a:pt x="1301" y="868"/>
                  </a:lnTo>
                  <a:lnTo>
                    <a:pt x="1419" y="828"/>
                  </a:lnTo>
                  <a:lnTo>
                    <a:pt x="1576" y="789"/>
                  </a:lnTo>
                  <a:close/>
                  <a:moveTo>
                    <a:pt x="4807" y="8589"/>
                  </a:moveTo>
                  <a:lnTo>
                    <a:pt x="5201" y="8668"/>
                  </a:lnTo>
                  <a:lnTo>
                    <a:pt x="5359" y="8708"/>
                  </a:lnTo>
                  <a:lnTo>
                    <a:pt x="5516" y="8786"/>
                  </a:lnTo>
                  <a:lnTo>
                    <a:pt x="5831" y="9023"/>
                  </a:lnTo>
                  <a:lnTo>
                    <a:pt x="6107" y="9299"/>
                  </a:lnTo>
                  <a:lnTo>
                    <a:pt x="6304" y="9653"/>
                  </a:lnTo>
                  <a:lnTo>
                    <a:pt x="6422" y="10047"/>
                  </a:lnTo>
                  <a:lnTo>
                    <a:pt x="6501" y="10520"/>
                  </a:lnTo>
                  <a:lnTo>
                    <a:pt x="6501" y="10953"/>
                  </a:lnTo>
                  <a:lnTo>
                    <a:pt x="6383" y="11387"/>
                  </a:lnTo>
                  <a:lnTo>
                    <a:pt x="6304" y="11623"/>
                  </a:lnTo>
                  <a:lnTo>
                    <a:pt x="6225" y="11781"/>
                  </a:lnTo>
                  <a:lnTo>
                    <a:pt x="6028" y="12017"/>
                  </a:lnTo>
                  <a:lnTo>
                    <a:pt x="5831" y="12253"/>
                  </a:lnTo>
                  <a:lnTo>
                    <a:pt x="5595" y="12450"/>
                  </a:lnTo>
                  <a:lnTo>
                    <a:pt x="5359" y="12608"/>
                  </a:lnTo>
                  <a:lnTo>
                    <a:pt x="4649" y="11387"/>
                  </a:lnTo>
                  <a:lnTo>
                    <a:pt x="3940" y="10165"/>
                  </a:lnTo>
                  <a:lnTo>
                    <a:pt x="3507" y="9456"/>
                  </a:lnTo>
                  <a:lnTo>
                    <a:pt x="3546" y="9456"/>
                  </a:lnTo>
                  <a:lnTo>
                    <a:pt x="3586" y="9338"/>
                  </a:lnTo>
                  <a:lnTo>
                    <a:pt x="3625" y="9220"/>
                  </a:lnTo>
                  <a:lnTo>
                    <a:pt x="3783" y="9023"/>
                  </a:lnTo>
                  <a:lnTo>
                    <a:pt x="3940" y="8865"/>
                  </a:lnTo>
                  <a:lnTo>
                    <a:pt x="4098" y="8786"/>
                  </a:lnTo>
                  <a:lnTo>
                    <a:pt x="4256" y="8708"/>
                  </a:lnTo>
                  <a:lnTo>
                    <a:pt x="4452" y="8668"/>
                  </a:lnTo>
                  <a:lnTo>
                    <a:pt x="4807" y="8589"/>
                  </a:lnTo>
                  <a:close/>
                  <a:moveTo>
                    <a:pt x="1498" y="7447"/>
                  </a:moveTo>
                  <a:lnTo>
                    <a:pt x="1931" y="8314"/>
                  </a:lnTo>
                  <a:lnTo>
                    <a:pt x="2601" y="9456"/>
                  </a:lnTo>
                  <a:lnTo>
                    <a:pt x="3271" y="10599"/>
                  </a:lnTo>
                  <a:lnTo>
                    <a:pt x="3980" y="11741"/>
                  </a:lnTo>
                  <a:lnTo>
                    <a:pt x="4610" y="12884"/>
                  </a:lnTo>
                  <a:lnTo>
                    <a:pt x="4256" y="12963"/>
                  </a:lnTo>
                  <a:lnTo>
                    <a:pt x="3901" y="13002"/>
                  </a:lnTo>
                  <a:lnTo>
                    <a:pt x="3507" y="12963"/>
                  </a:lnTo>
                  <a:lnTo>
                    <a:pt x="3074" y="12844"/>
                  </a:lnTo>
                  <a:lnTo>
                    <a:pt x="2680" y="12687"/>
                  </a:lnTo>
                  <a:lnTo>
                    <a:pt x="2325" y="12450"/>
                  </a:lnTo>
                  <a:lnTo>
                    <a:pt x="1970" y="12175"/>
                  </a:lnTo>
                  <a:lnTo>
                    <a:pt x="1655" y="11859"/>
                  </a:lnTo>
                  <a:lnTo>
                    <a:pt x="1379" y="11505"/>
                  </a:lnTo>
                  <a:lnTo>
                    <a:pt x="1143" y="11071"/>
                  </a:lnTo>
                  <a:lnTo>
                    <a:pt x="946" y="10638"/>
                  </a:lnTo>
                  <a:lnTo>
                    <a:pt x="828" y="10205"/>
                  </a:lnTo>
                  <a:lnTo>
                    <a:pt x="789" y="9693"/>
                  </a:lnTo>
                  <a:lnTo>
                    <a:pt x="789" y="9259"/>
                  </a:lnTo>
                  <a:lnTo>
                    <a:pt x="828" y="8786"/>
                  </a:lnTo>
                  <a:lnTo>
                    <a:pt x="946" y="8353"/>
                  </a:lnTo>
                  <a:lnTo>
                    <a:pt x="1182" y="7920"/>
                  </a:lnTo>
                  <a:lnTo>
                    <a:pt x="1498" y="7447"/>
                  </a:lnTo>
                  <a:close/>
                  <a:moveTo>
                    <a:pt x="1576" y="1"/>
                  </a:moveTo>
                  <a:lnTo>
                    <a:pt x="1340" y="40"/>
                  </a:lnTo>
                  <a:lnTo>
                    <a:pt x="1104" y="80"/>
                  </a:lnTo>
                  <a:lnTo>
                    <a:pt x="946" y="198"/>
                  </a:lnTo>
                  <a:lnTo>
                    <a:pt x="789" y="316"/>
                  </a:lnTo>
                  <a:lnTo>
                    <a:pt x="631" y="474"/>
                  </a:lnTo>
                  <a:lnTo>
                    <a:pt x="513" y="710"/>
                  </a:lnTo>
                  <a:lnTo>
                    <a:pt x="434" y="907"/>
                  </a:lnTo>
                  <a:lnTo>
                    <a:pt x="395" y="1104"/>
                  </a:lnTo>
                  <a:lnTo>
                    <a:pt x="276" y="1734"/>
                  </a:lnTo>
                  <a:lnTo>
                    <a:pt x="237" y="2404"/>
                  </a:lnTo>
                  <a:lnTo>
                    <a:pt x="237" y="3074"/>
                  </a:lnTo>
                  <a:lnTo>
                    <a:pt x="316" y="3744"/>
                  </a:lnTo>
                  <a:lnTo>
                    <a:pt x="434" y="4453"/>
                  </a:lnTo>
                  <a:lnTo>
                    <a:pt x="631" y="5162"/>
                  </a:lnTo>
                  <a:lnTo>
                    <a:pt x="867" y="5910"/>
                  </a:lnTo>
                  <a:lnTo>
                    <a:pt x="1143" y="6659"/>
                  </a:lnTo>
                  <a:lnTo>
                    <a:pt x="867" y="6974"/>
                  </a:lnTo>
                  <a:lnTo>
                    <a:pt x="631" y="7329"/>
                  </a:lnTo>
                  <a:lnTo>
                    <a:pt x="395" y="7683"/>
                  </a:lnTo>
                  <a:lnTo>
                    <a:pt x="237" y="8077"/>
                  </a:lnTo>
                  <a:lnTo>
                    <a:pt x="79" y="8629"/>
                  </a:lnTo>
                  <a:lnTo>
                    <a:pt x="1" y="9180"/>
                  </a:lnTo>
                  <a:lnTo>
                    <a:pt x="1" y="9771"/>
                  </a:lnTo>
                  <a:lnTo>
                    <a:pt x="79" y="10362"/>
                  </a:lnTo>
                  <a:lnTo>
                    <a:pt x="198" y="10914"/>
                  </a:lnTo>
                  <a:lnTo>
                    <a:pt x="434" y="11426"/>
                  </a:lnTo>
                  <a:lnTo>
                    <a:pt x="710" y="11938"/>
                  </a:lnTo>
                  <a:lnTo>
                    <a:pt x="1064" y="12372"/>
                  </a:lnTo>
                  <a:lnTo>
                    <a:pt x="1458" y="12766"/>
                  </a:lnTo>
                  <a:lnTo>
                    <a:pt x="1892" y="13120"/>
                  </a:lnTo>
                  <a:lnTo>
                    <a:pt x="2364" y="13396"/>
                  </a:lnTo>
                  <a:lnTo>
                    <a:pt x="2837" y="13593"/>
                  </a:lnTo>
                  <a:lnTo>
                    <a:pt x="3389" y="13750"/>
                  </a:lnTo>
                  <a:lnTo>
                    <a:pt x="3940" y="13790"/>
                  </a:lnTo>
                  <a:lnTo>
                    <a:pt x="4452" y="13750"/>
                  </a:lnTo>
                  <a:lnTo>
                    <a:pt x="5004" y="13632"/>
                  </a:lnTo>
                  <a:lnTo>
                    <a:pt x="5437" y="14617"/>
                  </a:lnTo>
                  <a:lnTo>
                    <a:pt x="5634" y="15208"/>
                  </a:lnTo>
                  <a:lnTo>
                    <a:pt x="5792" y="15799"/>
                  </a:lnTo>
                  <a:lnTo>
                    <a:pt x="5831" y="16390"/>
                  </a:lnTo>
                  <a:lnTo>
                    <a:pt x="5831" y="16942"/>
                  </a:lnTo>
                  <a:lnTo>
                    <a:pt x="5792" y="17217"/>
                  </a:lnTo>
                  <a:lnTo>
                    <a:pt x="5753" y="17493"/>
                  </a:lnTo>
                  <a:lnTo>
                    <a:pt x="5634" y="17730"/>
                  </a:lnTo>
                  <a:lnTo>
                    <a:pt x="5556" y="17927"/>
                  </a:lnTo>
                  <a:lnTo>
                    <a:pt x="5437" y="18124"/>
                  </a:lnTo>
                  <a:lnTo>
                    <a:pt x="5280" y="18321"/>
                  </a:lnTo>
                  <a:lnTo>
                    <a:pt x="5083" y="18439"/>
                  </a:lnTo>
                  <a:lnTo>
                    <a:pt x="4925" y="18557"/>
                  </a:lnTo>
                  <a:lnTo>
                    <a:pt x="4689" y="18675"/>
                  </a:lnTo>
                  <a:lnTo>
                    <a:pt x="4452" y="18715"/>
                  </a:lnTo>
                  <a:lnTo>
                    <a:pt x="4177" y="18754"/>
                  </a:lnTo>
                  <a:lnTo>
                    <a:pt x="3901" y="18793"/>
                  </a:lnTo>
                  <a:lnTo>
                    <a:pt x="3704" y="18754"/>
                  </a:lnTo>
                  <a:lnTo>
                    <a:pt x="3349" y="18715"/>
                  </a:lnTo>
                  <a:lnTo>
                    <a:pt x="2916" y="18636"/>
                  </a:lnTo>
                  <a:lnTo>
                    <a:pt x="2680" y="18518"/>
                  </a:lnTo>
                  <a:lnTo>
                    <a:pt x="2483" y="18399"/>
                  </a:lnTo>
                  <a:lnTo>
                    <a:pt x="2286" y="18281"/>
                  </a:lnTo>
                  <a:lnTo>
                    <a:pt x="2128" y="18084"/>
                  </a:lnTo>
                  <a:lnTo>
                    <a:pt x="2010" y="17927"/>
                  </a:lnTo>
                  <a:lnTo>
                    <a:pt x="1970" y="17769"/>
                  </a:lnTo>
                  <a:lnTo>
                    <a:pt x="1892" y="17572"/>
                  </a:lnTo>
                  <a:lnTo>
                    <a:pt x="1892" y="17375"/>
                  </a:lnTo>
                  <a:lnTo>
                    <a:pt x="1892" y="17217"/>
                  </a:lnTo>
                  <a:lnTo>
                    <a:pt x="1970" y="17020"/>
                  </a:lnTo>
                  <a:lnTo>
                    <a:pt x="2049" y="16863"/>
                  </a:lnTo>
                  <a:lnTo>
                    <a:pt x="2167" y="16745"/>
                  </a:lnTo>
                  <a:lnTo>
                    <a:pt x="2325" y="16666"/>
                  </a:lnTo>
                  <a:lnTo>
                    <a:pt x="2640" y="16666"/>
                  </a:lnTo>
                  <a:lnTo>
                    <a:pt x="2798" y="16745"/>
                  </a:lnTo>
                  <a:lnTo>
                    <a:pt x="2955" y="16863"/>
                  </a:lnTo>
                  <a:lnTo>
                    <a:pt x="3034" y="16942"/>
                  </a:lnTo>
                  <a:lnTo>
                    <a:pt x="3074" y="17099"/>
                  </a:lnTo>
                  <a:lnTo>
                    <a:pt x="3034" y="17927"/>
                  </a:lnTo>
                  <a:lnTo>
                    <a:pt x="3034" y="17927"/>
                  </a:lnTo>
                  <a:lnTo>
                    <a:pt x="4492" y="16784"/>
                  </a:lnTo>
                  <a:lnTo>
                    <a:pt x="4019" y="16154"/>
                  </a:lnTo>
                  <a:lnTo>
                    <a:pt x="3665" y="16469"/>
                  </a:lnTo>
                  <a:lnTo>
                    <a:pt x="3428" y="16232"/>
                  </a:lnTo>
                  <a:lnTo>
                    <a:pt x="3152" y="16035"/>
                  </a:lnTo>
                  <a:lnTo>
                    <a:pt x="2837" y="15917"/>
                  </a:lnTo>
                  <a:lnTo>
                    <a:pt x="2483" y="15878"/>
                  </a:lnTo>
                  <a:lnTo>
                    <a:pt x="2246" y="15878"/>
                  </a:lnTo>
                  <a:lnTo>
                    <a:pt x="2049" y="15917"/>
                  </a:lnTo>
                  <a:lnTo>
                    <a:pt x="1852" y="16035"/>
                  </a:lnTo>
                  <a:lnTo>
                    <a:pt x="1695" y="16114"/>
                  </a:lnTo>
                  <a:lnTo>
                    <a:pt x="1419" y="16390"/>
                  </a:lnTo>
                  <a:lnTo>
                    <a:pt x="1261" y="16666"/>
                  </a:lnTo>
                  <a:lnTo>
                    <a:pt x="1143" y="16981"/>
                  </a:lnTo>
                  <a:lnTo>
                    <a:pt x="1104" y="17336"/>
                  </a:lnTo>
                  <a:lnTo>
                    <a:pt x="1143" y="17651"/>
                  </a:lnTo>
                  <a:lnTo>
                    <a:pt x="1182" y="17966"/>
                  </a:lnTo>
                  <a:lnTo>
                    <a:pt x="1340" y="18281"/>
                  </a:lnTo>
                  <a:lnTo>
                    <a:pt x="1498" y="18557"/>
                  </a:lnTo>
                  <a:lnTo>
                    <a:pt x="1695" y="18754"/>
                  </a:lnTo>
                  <a:lnTo>
                    <a:pt x="1892" y="18951"/>
                  </a:lnTo>
                  <a:lnTo>
                    <a:pt x="2128" y="19108"/>
                  </a:lnTo>
                  <a:lnTo>
                    <a:pt x="2404" y="19266"/>
                  </a:lnTo>
                  <a:lnTo>
                    <a:pt x="2680" y="19384"/>
                  </a:lnTo>
                  <a:lnTo>
                    <a:pt x="2955" y="19463"/>
                  </a:lnTo>
                  <a:lnTo>
                    <a:pt x="3310" y="19502"/>
                  </a:lnTo>
                  <a:lnTo>
                    <a:pt x="3625" y="19542"/>
                  </a:lnTo>
                  <a:lnTo>
                    <a:pt x="3901" y="19581"/>
                  </a:lnTo>
                  <a:lnTo>
                    <a:pt x="4295" y="19542"/>
                  </a:lnTo>
                  <a:lnTo>
                    <a:pt x="4649" y="19502"/>
                  </a:lnTo>
                  <a:lnTo>
                    <a:pt x="4965" y="19384"/>
                  </a:lnTo>
                  <a:lnTo>
                    <a:pt x="5280" y="19266"/>
                  </a:lnTo>
                  <a:lnTo>
                    <a:pt x="5556" y="19069"/>
                  </a:lnTo>
                  <a:lnTo>
                    <a:pt x="5792" y="18872"/>
                  </a:lnTo>
                  <a:lnTo>
                    <a:pt x="6028" y="18636"/>
                  </a:lnTo>
                  <a:lnTo>
                    <a:pt x="6186" y="18360"/>
                  </a:lnTo>
                  <a:lnTo>
                    <a:pt x="6344" y="18084"/>
                  </a:lnTo>
                  <a:lnTo>
                    <a:pt x="6462" y="17808"/>
                  </a:lnTo>
                  <a:lnTo>
                    <a:pt x="6541" y="17454"/>
                  </a:lnTo>
                  <a:lnTo>
                    <a:pt x="6580" y="17139"/>
                  </a:lnTo>
                  <a:lnTo>
                    <a:pt x="6619" y="16784"/>
                  </a:lnTo>
                  <a:lnTo>
                    <a:pt x="6619" y="16429"/>
                  </a:lnTo>
                  <a:lnTo>
                    <a:pt x="6541" y="15720"/>
                  </a:lnTo>
                  <a:lnTo>
                    <a:pt x="6383" y="15011"/>
                  </a:lnTo>
                  <a:lnTo>
                    <a:pt x="6186" y="14341"/>
                  </a:lnTo>
                  <a:lnTo>
                    <a:pt x="5713" y="13317"/>
                  </a:lnTo>
                  <a:lnTo>
                    <a:pt x="6068" y="13081"/>
                  </a:lnTo>
                  <a:lnTo>
                    <a:pt x="6383" y="12844"/>
                  </a:lnTo>
                  <a:lnTo>
                    <a:pt x="6659" y="12529"/>
                  </a:lnTo>
                  <a:lnTo>
                    <a:pt x="6895" y="12214"/>
                  </a:lnTo>
                  <a:lnTo>
                    <a:pt x="7013" y="11938"/>
                  </a:lnTo>
                  <a:lnTo>
                    <a:pt x="7132" y="11662"/>
                  </a:lnTo>
                  <a:lnTo>
                    <a:pt x="7210" y="11387"/>
                  </a:lnTo>
                  <a:lnTo>
                    <a:pt x="7289" y="11071"/>
                  </a:lnTo>
                  <a:lnTo>
                    <a:pt x="7289" y="10796"/>
                  </a:lnTo>
                  <a:lnTo>
                    <a:pt x="7289" y="10480"/>
                  </a:lnTo>
                  <a:lnTo>
                    <a:pt x="7250" y="10165"/>
                  </a:lnTo>
                  <a:lnTo>
                    <a:pt x="7210" y="9850"/>
                  </a:lnTo>
                  <a:lnTo>
                    <a:pt x="7132" y="9574"/>
                  </a:lnTo>
                  <a:lnTo>
                    <a:pt x="7013" y="9299"/>
                  </a:lnTo>
                  <a:lnTo>
                    <a:pt x="6895" y="9062"/>
                  </a:lnTo>
                  <a:lnTo>
                    <a:pt x="6738" y="8826"/>
                  </a:lnTo>
                  <a:lnTo>
                    <a:pt x="6541" y="8629"/>
                  </a:lnTo>
                  <a:lnTo>
                    <a:pt x="6344" y="8432"/>
                  </a:lnTo>
                  <a:lnTo>
                    <a:pt x="6147" y="8235"/>
                  </a:lnTo>
                  <a:lnTo>
                    <a:pt x="5910" y="8117"/>
                  </a:lnTo>
                  <a:lnTo>
                    <a:pt x="5674" y="7959"/>
                  </a:lnTo>
                  <a:lnTo>
                    <a:pt x="5398" y="7880"/>
                  </a:lnTo>
                  <a:lnTo>
                    <a:pt x="5122" y="7841"/>
                  </a:lnTo>
                  <a:lnTo>
                    <a:pt x="4807" y="7801"/>
                  </a:lnTo>
                  <a:lnTo>
                    <a:pt x="4531" y="7841"/>
                  </a:lnTo>
                  <a:lnTo>
                    <a:pt x="4256" y="7880"/>
                  </a:lnTo>
                  <a:lnTo>
                    <a:pt x="3980" y="7959"/>
                  </a:lnTo>
                  <a:lnTo>
                    <a:pt x="3704" y="8077"/>
                  </a:lnTo>
                  <a:lnTo>
                    <a:pt x="3507" y="8195"/>
                  </a:lnTo>
                  <a:lnTo>
                    <a:pt x="3349" y="8353"/>
                  </a:lnTo>
                  <a:lnTo>
                    <a:pt x="3192" y="8511"/>
                  </a:lnTo>
                  <a:lnTo>
                    <a:pt x="3034" y="8668"/>
                  </a:lnTo>
                  <a:lnTo>
                    <a:pt x="2640" y="7959"/>
                  </a:lnTo>
                  <a:lnTo>
                    <a:pt x="2089" y="6817"/>
                  </a:lnTo>
                  <a:lnTo>
                    <a:pt x="2483" y="6462"/>
                  </a:lnTo>
                  <a:lnTo>
                    <a:pt x="3034" y="5910"/>
                  </a:lnTo>
                  <a:lnTo>
                    <a:pt x="3507" y="5319"/>
                  </a:lnTo>
                  <a:lnTo>
                    <a:pt x="3743" y="5004"/>
                  </a:lnTo>
                  <a:lnTo>
                    <a:pt x="3940" y="4689"/>
                  </a:lnTo>
                  <a:lnTo>
                    <a:pt x="4098" y="4334"/>
                  </a:lnTo>
                  <a:lnTo>
                    <a:pt x="4256" y="3941"/>
                  </a:lnTo>
                  <a:lnTo>
                    <a:pt x="4295" y="3665"/>
                  </a:lnTo>
                  <a:lnTo>
                    <a:pt x="4334" y="3350"/>
                  </a:lnTo>
                  <a:lnTo>
                    <a:pt x="4334" y="3034"/>
                  </a:lnTo>
                  <a:lnTo>
                    <a:pt x="4334" y="2759"/>
                  </a:lnTo>
                  <a:lnTo>
                    <a:pt x="4256" y="2443"/>
                  </a:lnTo>
                  <a:lnTo>
                    <a:pt x="4177" y="2168"/>
                  </a:lnTo>
                  <a:lnTo>
                    <a:pt x="4059" y="1892"/>
                  </a:lnTo>
                  <a:lnTo>
                    <a:pt x="3940" y="1616"/>
                  </a:lnTo>
                  <a:lnTo>
                    <a:pt x="3783" y="1340"/>
                  </a:lnTo>
                  <a:lnTo>
                    <a:pt x="3586" y="1104"/>
                  </a:lnTo>
                  <a:lnTo>
                    <a:pt x="3389" y="868"/>
                  </a:lnTo>
                  <a:lnTo>
                    <a:pt x="3152" y="671"/>
                  </a:lnTo>
                  <a:lnTo>
                    <a:pt x="2916" y="474"/>
                  </a:lnTo>
                  <a:lnTo>
                    <a:pt x="2640" y="316"/>
                  </a:lnTo>
                  <a:lnTo>
                    <a:pt x="2364" y="198"/>
                  </a:lnTo>
                  <a:lnTo>
                    <a:pt x="2089" y="80"/>
                  </a:lnTo>
                  <a:lnTo>
                    <a:pt x="1813" y="40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D5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3725" y="3045600"/>
              <a:ext cx="74900" cy="100475"/>
            </a:xfrm>
            <a:custGeom>
              <a:avLst/>
              <a:gdLst/>
              <a:ahLst/>
              <a:cxnLst/>
              <a:rect l="l" t="t" r="r" b="b"/>
              <a:pathLst>
                <a:path w="2996" h="4019" fill="none" extrusionOk="0">
                  <a:moveTo>
                    <a:pt x="40" y="867"/>
                  </a:moveTo>
                  <a:lnTo>
                    <a:pt x="40" y="867"/>
                  </a:lnTo>
                  <a:lnTo>
                    <a:pt x="80" y="749"/>
                  </a:lnTo>
                  <a:lnTo>
                    <a:pt x="119" y="631"/>
                  </a:lnTo>
                  <a:lnTo>
                    <a:pt x="277" y="434"/>
                  </a:lnTo>
                  <a:lnTo>
                    <a:pt x="434" y="276"/>
                  </a:lnTo>
                  <a:lnTo>
                    <a:pt x="592" y="197"/>
                  </a:lnTo>
                  <a:lnTo>
                    <a:pt x="592" y="197"/>
                  </a:lnTo>
                  <a:lnTo>
                    <a:pt x="750" y="119"/>
                  </a:lnTo>
                  <a:lnTo>
                    <a:pt x="946" y="79"/>
                  </a:lnTo>
                  <a:lnTo>
                    <a:pt x="1301" y="0"/>
                  </a:lnTo>
                  <a:lnTo>
                    <a:pt x="1301" y="0"/>
                  </a:lnTo>
                  <a:lnTo>
                    <a:pt x="1695" y="79"/>
                  </a:lnTo>
                  <a:lnTo>
                    <a:pt x="1853" y="119"/>
                  </a:lnTo>
                  <a:lnTo>
                    <a:pt x="2010" y="197"/>
                  </a:lnTo>
                  <a:lnTo>
                    <a:pt x="2010" y="197"/>
                  </a:lnTo>
                  <a:lnTo>
                    <a:pt x="2325" y="434"/>
                  </a:lnTo>
                  <a:lnTo>
                    <a:pt x="2601" y="710"/>
                  </a:lnTo>
                  <a:lnTo>
                    <a:pt x="2798" y="1064"/>
                  </a:lnTo>
                  <a:lnTo>
                    <a:pt x="2916" y="1458"/>
                  </a:lnTo>
                  <a:lnTo>
                    <a:pt x="2916" y="1458"/>
                  </a:lnTo>
                  <a:lnTo>
                    <a:pt x="2995" y="1931"/>
                  </a:lnTo>
                  <a:lnTo>
                    <a:pt x="2995" y="2364"/>
                  </a:lnTo>
                  <a:lnTo>
                    <a:pt x="2877" y="2798"/>
                  </a:lnTo>
                  <a:lnTo>
                    <a:pt x="2798" y="3034"/>
                  </a:lnTo>
                  <a:lnTo>
                    <a:pt x="2719" y="3192"/>
                  </a:lnTo>
                  <a:lnTo>
                    <a:pt x="2719" y="3192"/>
                  </a:lnTo>
                  <a:lnTo>
                    <a:pt x="2522" y="3428"/>
                  </a:lnTo>
                  <a:lnTo>
                    <a:pt x="2325" y="3664"/>
                  </a:lnTo>
                  <a:lnTo>
                    <a:pt x="2089" y="3861"/>
                  </a:lnTo>
                  <a:lnTo>
                    <a:pt x="1853" y="4019"/>
                  </a:lnTo>
                  <a:lnTo>
                    <a:pt x="1853" y="4019"/>
                  </a:lnTo>
                  <a:lnTo>
                    <a:pt x="1143" y="2798"/>
                  </a:lnTo>
                  <a:lnTo>
                    <a:pt x="434" y="1576"/>
                  </a:lnTo>
                  <a:lnTo>
                    <a:pt x="434" y="1576"/>
                  </a:lnTo>
                  <a:lnTo>
                    <a:pt x="1" y="867"/>
                  </a:lnTo>
                  <a:lnTo>
                    <a:pt x="40" y="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25775" y="3017025"/>
              <a:ext cx="95575" cy="138900"/>
            </a:xfrm>
            <a:custGeom>
              <a:avLst/>
              <a:gdLst/>
              <a:ahLst/>
              <a:cxnLst/>
              <a:rect l="l" t="t" r="r" b="b"/>
              <a:pathLst>
                <a:path w="3823" h="5556" fill="none" extrusionOk="0">
                  <a:moveTo>
                    <a:pt x="3113" y="5556"/>
                  </a:moveTo>
                  <a:lnTo>
                    <a:pt x="3113" y="5556"/>
                  </a:lnTo>
                  <a:lnTo>
                    <a:pt x="2719" y="5517"/>
                  </a:lnTo>
                  <a:lnTo>
                    <a:pt x="2286" y="5398"/>
                  </a:lnTo>
                  <a:lnTo>
                    <a:pt x="2286" y="5398"/>
                  </a:lnTo>
                  <a:lnTo>
                    <a:pt x="1892" y="5241"/>
                  </a:lnTo>
                  <a:lnTo>
                    <a:pt x="1537" y="5004"/>
                  </a:lnTo>
                  <a:lnTo>
                    <a:pt x="1182" y="4729"/>
                  </a:lnTo>
                  <a:lnTo>
                    <a:pt x="867" y="4413"/>
                  </a:lnTo>
                  <a:lnTo>
                    <a:pt x="591" y="4059"/>
                  </a:lnTo>
                  <a:lnTo>
                    <a:pt x="355" y="3625"/>
                  </a:lnTo>
                  <a:lnTo>
                    <a:pt x="158" y="3192"/>
                  </a:lnTo>
                  <a:lnTo>
                    <a:pt x="40" y="2759"/>
                  </a:lnTo>
                  <a:lnTo>
                    <a:pt x="40" y="2759"/>
                  </a:lnTo>
                  <a:lnTo>
                    <a:pt x="1" y="2247"/>
                  </a:lnTo>
                  <a:lnTo>
                    <a:pt x="1" y="1813"/>
                  </a:lnTo>
                  <a:lnTo>
                    <a:pt x="40" y="1340"/>
                  </a:lnTo>
                  <a:lnTo>
                    <a:pt x="158" y="907"/>
                  </a:lnTo>
                  <a:lnTo>
                    <a:pt x="158" y="907"/>
                  </a:lnTo>
                  <a:lnTo>
                    <a:pt x="394" y="474"/>
                  </a:lnTo>
                  <a:lnTo>
                    <a:pt x="710" y="1"/>
                  </a:lnTo>
                  <a:lnTo>
                    <a:pt x="710" y="1"/>
                  </a:lnTo>
                  <a:lnTo>
                    <a:pt x="1143" y="868"/>
                  </a:lnTo>
                  <a:lnTo>
                    <a:pt x="1143" y="868"/>
                  </a:lnTo>
                  <a:lnTo>
                    <a:pt x="1813" y="2010"/>
                  </a:lnTo>
                  <a:lnTo>
                    <a:pt x="2483" y="3153"/>
                  </a:lnTo>
                  <a:lnTo>
                    <a:pt x="2483" y="3153"/>
                  </a:lnTo>
                  <a:lnTo>
                    <a:pt x="3192" y="4295"/>
                  </a:lnTo>
                  <a:lnTo>
                    <a:pt x="3822" y="5438"/>
                  </a:lnTo>
                  <a:lnTo>
                    <a:pt x="3822" y="5438"/>
                  </a:lnTo>
                  <a:lnTo>
                    <a:pt x="3468" y="5517"/>
                  </a:lnTo>
                  <a:lnTo>
                    <a:pt x="3113" y="55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31675" y="2850575"/>
              <a:ext cx="63075" cy="132000"/>
            </a:xfrm>
            <a:custGeom>
              <a:avLst/>
              <a:gdLst/>
              <a:ahLst/>
              <a:cxnLst/>
              <a:rect l="l" t="t" r="r" b="b"/>
              <a:pathLst>
                <a:path w="2523" h="5280" fill="none" extrusionOk="0">
                  <a:moveTo>
                    <a:pt x="710" y="5280"/>
                  </a:moveTo>
                  <a:lnTo>
                    <a:pt x="710" y="5280"/>
                  </a:lnTo>
                  <a:lnTo>
                    <a:pt x="474" y="4610"/>
                  </a:lnTo>
                  <a:lnTo>
                    <a:pt x="316" y="3980"/>
                  </a:lnTo>
                  <a:lnTo>
                    <a:pt x="158" y="3349"/>
                  </a:lnTo>
                  <a:lnTo>
                    <a:pt x="80" y="2759"/>
                  </a:lnTo>
                  <a:lnTo>
                    <a:pt x="1" y="2168"/>
                  </a:lnTo>
                  <a:lnTo>
                    <a:pt x="1" y="1577"/>
                  </a:lnTo>
                  <a:lnTo>
                    <a:pt x="40" y="1025"/>
                  </a:lnTo>
                  <a:lnTo>
                    <a:pt x="119" y="473"/>
                  </a:lnTo>
                  <a:lnTo>
                    <a:pt x="119" y="473"/>
                  </a:lnTo>
                  <a:lnTo>
                    <a:pt x="198" y="277"/>
                  </a:lnTo>
                  <a:lnTo>
                    <a:pt x="237" y="158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395" y="40"/>
                  </a:lnTo>
                  <a:lnTo>
                    <a:pt x="552" y="1"/>
                  </a:lnTo>
                  <a:lnTo>
                    <a:pt x="552" y="1"/>
                  </a:lnTo>
                  <a:lnTo>
                    <a:pt x="828" y="80"/>
                  </a:lnTo>
                  <a:lnTo>
                    <a:pt x="828" y="80"/>
                  </a:lnTo>
                  <a:lnTo>
                    <a:pt x="1065" y="158"/>
                  </a:lnTo>
                  <a:lnTo>
                    <a:pt x="1262" y="237"/>
                  </a:lnTo>
                  <a:lnTo>
                    <a:pt x="1656" y="513"/>
                  </a:lnTo>
                  <a:lnTo>
                    <a:pt x="1971" y="828"/>
                  </a:lnTo>
                  <a:lnTo>
                    <a:pt x="2207" y="1183"/>
                  </a:lnTo>
                  <a:lnTo>
                    <a:pt x="2404" y="1616"/>
                  </a:lnTo>
                  <a:lnTo>
                    <a:pt x="2522" y="2049"/>
                  </a:lnTo>
                  <a:lnTo>
                    <a:pt x="2522" y="2522"/>
                  </a:lnTo>
                  <a:lnTo>
                    <a:pt x="2522" y="2719"/>
                  </a:lnTo>
                  <a:lnTo>
                    <a:pt x="2444" y="2956"/>
                  </a:lnTo>
                  <a:lnTo>
                    <a:pt x="2444" y="2956"/>
                  </a:lnTo>
                  <a:lnTo>
                    <a:pt x="2365" y="3271"/>
                  </a:lnTo>
                  <a:lnTo>
                    <a:pt x="2207" y="3546"/>
                  </a:lnTo>
                  <a:lnTo>
                    <a:pt x="2050" y="3822"/>
                  </a:lnTo>
                  <a:lnTo>
                    <a:pt x="1853" y="4098"/>
                  </a:lnTo>
                  <a:lnTo>
                    <a:pt x="1380" y="4610"/>
                  </a:lnTo>
                  <a:lnTo>
                    <a:pt x="907" y="5083"/>
                  </a:lnTo>
                  <a:lnTo>
                    <a:pt x="907" y="5083"/>
                  </a:lnTo>
                  <a:lnTo>
                    <a:pt x="710" y="52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06075" y="2830875"/>
              <a:ext cx="182250" cy="489550"/>
            </a:xfrm>
            <a:custGeom>
              <a:avLst/>
              <a:gdLst/>
              <a:ahLst/>
              <a:cxnLst/>
              <a:rect l="l" t="t" r="r" b="b"/>
              <a:pathLst>
                <a:path w="7290" h="19582" fill="none" extrusionOk="0">
                  <a:moveTo>
                    <a:pt x="1576" y="1"/>
                  </a:moveTo>
                  <a:lnTo>
                    <a:pt x="1576" y="1"/>
                  </a:lnTo>
                  <a:lnTo>
                    <a:pt x="1340" y="40"/>
                  </a:lnTo>
                  <a:lnTo>
                    <a:pt x="1104" y="80"/>
                  </a:lnTo>
                  <a:lnTo>
                    <a:pt x="946" y="198"/>
                  </a:lnTo>
                  <a:lnTo>
                    <a:pt x="789" y="316"/>
                  </a:lnTo>
                  <a:lnTo>
                    <a:pt x="789" y="316"/>
                  </a:lnTo>
                  <a:lnTo>
                    <a:pt x="631" y="474"/>
                  </a:lnTo>
                  <a:lnTo>
                    <a:pt x="513" y="710"/>
                  </a:lnTo>
                  <a:lnTo>
                    <a:pt x="434" y="907"/>
                  </a:lnTo>
                  <a:lnTo>
                    <a:pt x="395" y="1104"/>
                  </a:lnTo>
                  <a:lnTo>
                    <a:pt x="395" y="1104"/>
                  </a:lnTo>
                  <a:lnTo>
                    <a:pt x="276" y="1734"/>
                  </a:lnTo>
                  <a:lnTo>
                    <a:pt x="237" y="2404"/>
                  </a:lnTo>
                  <a:lnTo>
                    <a:pt x="237" y="3074"/>
                  </a:lnTo>
                  <a:lnTo>
                    <a:pt x="316" y="3744"/>
                  </a:lnTo>
                  <a:lnTo>
                    <a:pt x="434" y="4453"/>
                  </a:lnTo>
                  <a:lnTo>
                    <a:pt x="631" y="5162"/>
                  </a:lnTo>
                  <a:lnTo>
                    <a:pt x="867" y="5910"/>
                  </a:lnTo>
                  <a:lnTo>
                    <a:pt x="1143" y="6659"/>
                  </a:lnTo>
                  <a:lnTo>
                    <a:pt x="1143" y="6659"/>
                  </a:lnTo>
                  <a:lnTo>
                    <a:pt x="867" y="6974"/>
                  </a:lnTo>
                  <a:lnTo>
                    <a:pt x="631" y="7329"/>
                  </a:lnTo>
                  <a:lnTo>
                    <a:pt x="395" y="7683"/>
                  </a:lnTo>
                  <a:lnTo>
                    <a:pt x="237" y="8077"/>
                  </a:lnTo>
                  <a:lnTo>
                    <a:pt x="237" y="8077"/>
                  </a:lnTo>
                  <a:lnTo>
                    <a:pt x="79" y="8629"/>
                  </a:lnTo>
                  <a:lnTo>
                    <a:pt x="1" y="9180"/>
                  </a:lnTo>
                  <a:lnTo>
                    <a:pt x="1" y="9771"/>
                  </a:lnTo>
                  <a:lnTo>
                    <a:pt x="79" y="10362"/>
                  </a:lnTo>
                  <a:lnTo>
                    <a:pt x="79" y="10362"/>
                  </a:lnTo>
                  <a:lnTo>
                    <a:pt x="198" y="10914"/>
                  </a:lnTo>
                  <a:lnTo>
                    <a:pt x="434" y="11426"/>
                  </a:lnTo>
                  <a:lnTo>
                    <a:pt x="710" y="11938"/>
                  </a:lnTo>
                  <a:lnTo>
                    <a:pt x="1064" y="12372"/>
                  </a:lnTo>
                  <a:lnTo>
                    <a:pt x="1458" y="12766"/>
                  </a:lnTo>
                  <a:lnTo>
                    <a:pt x="1892" y="13120"/>
                  </a:lnTo>
                  <a:lnTo>
                    <a:pt x="2364" y="13396"/>
                  </a:lnTo>
                  <a:lnTo>
                    <a:pt x="2837" y="13593"/>
                  </a:lnTo>
                  <a:lnTo>
                    <a:pt x="2837" y="13593"/>
                  </a:lnTo>
                  <a:lnTo>
                    <a:pt x="3389" y="13750"/>
                  </a:lnTo>
                  <a:lnTo>
                    <a:pt x="3940" y="13790"/>
                  </a:lnTo>
                  <a:lnTo>
                    <a:pt x="3940" y="13790"/>
                  </a:lnTo>
                  <a:lnTo>
                    <a:pt x="4452" y="13750"/>
                  </a:lnTo>
                  <a:lnTo>
                    <a:pt x="5004" y="13632"/>
                  </a:lnTo>
                  <a:lnTo>
                    <a:pt x="5004" y="13632"/>
                  </a:lnTo>
                  <a:lnTo>
                    <a:pt x="5437" y="14617"/>
                  </a:lnTo>
                  <a:lnTo>
                    <a:pt x="5437" y="14617"/>
                  </a:lnTo>
                  <a:lnTo>
                    <a:pt x="5634" y="15208"/>
                  </a:lnTo>
                  <a:lnTo>
                    <a:pt x="5792" y="15799"/>
                  </a:lnTo>
                  <a:lnTo>
                    <a:pt x="5831" y="16390"/>
                  </a:lnTo>
                  <a:lnTo>
                    <a:pt x="5831" y="16942"/>
                  </a:lnTo>
                  <a:lnTo>
                    <a:pt x="5831" y="16942"/>
                  </a:lnTo>
                  <a:lnTo>
                    <a:pt x="5792" y="17217"/>
                  </a:lnTo>
                  <a:lnTo>
                    <a:pt x="5753" y="17493"/>
                  </a:lnTo>
                  <a:lnTo>
                    <a:pt x="5634" y="17730"/>
                  </a:lnTo>
                  <a:lnTo>
                    <a:pt x="5556" y="17927"/>
                  </a:lnTo>
                  <a:lnTo>
                    <a:pt x="5437" y="18124"/>
                  </a:lnTo>
                  <a:lnTo>
                    <a:pt x="5280" y="18321"/>
                  </a:lnTo>
                  <a:lnTo>
                    <a:pt x="5083" y="18439"/>
                  </a:lnTo>
                  <a:lnTo>
                    <a:pt x="4925" y="18557"/>
                  </a:lnTo>
                  <a:lnTo>
                    <a:pt x="4925" y="18557"/>
                  </a:lnTo>
                  <a:lnTo>
                    <a:pt x="4689" y="18675"/>
                  </a:lnTo>
                  <a:lnTo>
                    <a:pt x="4452" y="18715"/>
                  </a:lnTo>
                  <a:lnTo>
                    <a:pt x="4177" y="18754"/>
                  </a:lnTo>
                  <a:lnTo>
                    <a:pt x="3901" y="18793"/>
                  </a:lnTo>
                  <a:lnTo>
                    <a:pt x="3901" y="18793"/>
                  </a:lnTo>
                  <a:lnTo>
                    <a:pt x="3704" y="18754"/>
                  </a:lnTo>
                  <a:lnTo>
                    <a:pt x="3704" y="18754"/>
                  </a:lnTo>
                  <a:lnTo>
                    <a:pt x="3349" y="18715"/>
                  </a:lnTo>
                  <a:lnTo>
                    <a:pt x="2916" y="18636"/>
                  </a:lnTo>
                  <a:lnTo>
                    <a:pt x="2680" y="18518"/>
                  </a:lnTo>
                  <a:lnTo>
                    <a:pt x="2483" y="18399"/>
                  </a:lnTo>
                  <a:lnTo>
                    <a:pt x="2286" y="18281"/>
                  </a:lnTo>
                  <a:lnTo>
                    <a:pt x="2128" y="18084"/>
                  </a:lnTo>
                  <a:lnTo>
                    <a:pt x="2128" y="18084"/>
                  </a:lnTo>
                  <a:lnTo>
                    <a:pt x="2010" y="17927"/>
                  </a:lnTo>
                  <a:lnTo>
                    <a:pt x="1970" y="17769"/>
                  </a:lnTo>
                  <a:lnTo>
                    <a:pt x="1892" y="17572"/>
                  </a:lnTo>
                  <a:lnTo>
                    <a:pt x="1892" y="17375"/>
                  </a:lnTo>
                  <a:lnTo>
                    <a:pt x="1892" y="17217"/>
                  </a:lnTo>
                  <a:lnTo>
                    <a:pt x="1970" y="17020"/>
                  </a:lnTo>
                  <a:lnTo>
                    <a:pt x="2049" y="16863"/>
                  </a:lnTo>
                  <a:lnTo>
                    <a:pt x="2167" y="16745"/>
                  </a:lnTo>
                  <a:lnTo>
                    <a:pt x="2167" y="16745"/>
                  </a:lnTo>
                  <a:lnTo>
                    <a:pt x="2325" y="16666"/>
                  </a:lnTo>
                  <a:lnTo>
                    <a:pt x="2483" y="16666"/>
                  </a:lnTo>
                  <a:lnTo>
                    <a:pt x="2483" y="16666"/>
                  </a:lnTo>
                  <a:lnTo>
                    <a:pt x="2640" y="16666"/>
                  </a:lnTo>
                  <a:lnTo>
                    <a:pt x="2798" y="16745"/>
                  </a:lnTo>
                  <a:lnTo>
                    <a:pt x="2798" y="16745"/>
                  </a:lnTo>
                  <a:lnTo>
                    <a:pt x="2955" y="16863"/>
                  </a:lnTo>
                  <a:lnTo>
                    <a:pt x="3034" y="16942"/>
                  </a:lnTo>
                  <a:lnTo>
                    <a:pt x="3074" y="17099"/>
                  </a:lnTo>
                  <a:lnTo>
                    <a:pt x="3034" y="17927"/>
                  </a:lnTo>
                  <a:lnTo>
                    <a:pt x="4492" y="16784"/>
                  </a:lnTo>
                  <a:lnTo>
                    <a:pt x="4019" y="16154"/>
                  </a:lnTo>
                  <a:lnTo>
                    <a:pt x="3665" y="16469"/>
                  </a:lnTo>
                  <a:lnTo>
                    <a:pt x="3665" y="16469"/>
                  </a:lnTo>
                  <a:lnTo>
                    <a:pt x="3428" y="16232"/>
                  </a:lnTo>
                  <a:lnTo>
                    <a:pt x="3152" y="16035"/>
                  </a:lnTo>
                  <a:lnTo>
                    <a:pt x="3152" y="16035"/>
                  </a:lnTo>
                  <a:lnTo>
                    <a:pt x="2837" y="15917"/>
                  </a:lnTo>
                  <a:lnTo>
                    <a:pt x="2483" y="15878"/>
                  </a:lnTo>
                  <a:lnTo>
                    <a:pt x="2483" y="15878"/>
                  </a:lnTo>
                  <a:lnTo>
                    <a:pt x="2246" y="15878"/>
                  </a:lnTo>
                  <a:lnTo>
                    <a:pt x="2049" y="15917"/>
                  </a:lnTo>
                  <a:lnTo>
                    <a:pt x="1852" y="16035"/>
                  </a:lnTo>
                  <a:lnTo>
                    <a:pt x="1695" y="16114"/>
                  </a:lnTo>
                  <a:lnTo>
                    <a:pt x="1695" y="16114"/>
                  </a:lnTo>
                  <a:lnTo>
                    <a:pt x="1419" y="16390"/>
                  </a:lnTo>
                  <a:lnTo>
                    <a:pt x="1261" y="16666"/>
                  </a:lnTo>
                  <a:lnTo>
                    <a:pt x="1143" y="16981"/>
                  </a:lnTo>
                  <a:lnTo>
                    <a:pt x="1104" y="17336"/>
                  </a:lnTo>
                  <a:lnTo>
                    <a:pt x="1143" y="17651"/>
                  </a:lnTo>
                  <a:lnTo>
                    <a:pt x="1182" y="17966"/>
                  </a:lnTo>
                  <a:lnTo>
                    <a:pt x="1340" y="18281"/>
                  </a:lnTo>
                  <a:lnTo>
                    <a:pt x="1498" y="18557"/>
                  </a:lnTo>
                  <a:lnTo>
                    <a:pt x="1498" y="18557"/>
                  </a:lnTo>
                  <a:lnTo>
                    <a:pt x="1695" y="18754"/>
                  </a:lnTo>
                  <a:lnTo>
                    <a:pt x="1892" y="18951"/>
                  </a:lnTo>
                  <a:lnTo>
                    <a:pt x="2128" y="19108"/>
                  </a:lnTo>
                  <a:lnTo>
                    <a:pt x="2404" y="19266"/>
                  </a:lnTo>
                  <a:lnTo>
                    <a:pt x="2680" y="19384"/>
                  </a:lnTo>
                  <a:lnTo>
                    <a:pt x="2955" y="19463"/>
                  </a:lnTo>
                  <a:lnTo>
                    <a:pt x="3310" y="19502"/>
                  </a:lnTo>
                  <a:lnTo>
                    <a:pt x="3625" y="19542"/>
                  </a:lnTo>
                  <a:lnTo>
                    <a:pt x="3625" y="19542"/>
                  </a:lnTo>
                  <a:lnTo>
                    <a:pt x="3901" y="19581"/>
                  </a:lnTo>
                  <a:lnTo>
                    <a:pt x="3901" y="19581"/>
                  </a:lnTo>
                  <a:lnTo>
                    <a:pt x="4295" y="19542"/>
                  </a:lnTo>
                  <a:lnTo>
                    <a:pt x="4649" y="19502"/>
                  </a:lnTo>
                  <a:lnTo>
                    <a:pt x="4965" y="19384"/>
                  </a:lnTo>
                  <a:lnTo>
                    <a:pt x="5280" y="19266"/>
                  </a:lnTo>
                  <a:lnTo>
                    <a:pt x="5280" y="19266"/>
                  </a:lnTo>
                  <a:lnTo>
                    <a:pt x="5556" y="19069"/>
                  </a:lnTo>
                  <a:lnTo>
                    <a:pt x="5792" y="18872"/>
                  </a:lnTo>
                  <a:lnTo>
                    <a:pt x="6028" y="18636"/>
                  </a:lnTo>
                  <a:lnTo>
                    <a:pt x="6186" y="18360"/>
                  </a:lnTo>
                  <a:lnTo>
                    <a:pt x="6344" y="18084"/>
                  </a:lnTo>
                  <a:lnTo>
                    <a:pt x="6462" y="17808"/>
                  </a:lnTo>
                  <a:lnTo>
                    <a:pt x="6541" y="17454"/>
                  </a:lnTo>
                  <a:lnTo>
                    <a:pt x="6580" y="17139"/>
                  </a:lnTo>
                  <a:lnTo>
                    <a:pt x="6619" y="16784"/>
                  </a:lnTo>
                  <a:lnTo>
                    <a:pt x="6619" y="16429"/>
                  </a:lnTo>
                  <a:lnTo>
                    <a:pt x="6541" y="15720"/>
                  </a:lnTo>
                  <a:lnTo>
                    <a:pt x="6383" y="15011"/>
                  </a:lnTo>
                  <a:lnTo>
                    <a:pt x="6186" y="14341"/>
                  </a:lnTo>
                  <a:lnTo>
                    <a:pt x="6186" y="14341"/>
                  </a:lnTo>
                  <a:lnTo>
                    <a:pt x="5713" y="13317"/>
                  </a:lnTo>
                  <a:lnTo>
                    <a:pt x="5713" y="13317"/>
                  </a:lnTo>
                  <a:lnTo>
                    <a:pt x="6068" y="13081"/>
                  </a:lnTo>
                  <a:lnTo>
                    <a:pt x="6383" y="12844"/>
                  </a:lnTo>
                  <a:lnTo>
                    <a:pt x="6659" y="12529"/>
                  </a:lnTo>
                  <a:lnTo>
                    <a:pt x="6895" y="12214"/>
                  </a:lnTo>
                  <a:lnTo>
                    <a:pt x="6895" y="12214"/>
                  </a:lnTo>
                  <a:lnTo>
                    <a:pt x="7013" y="11938"/>
                  </a:lnTo>
                  <a:lnTo>
                    <a:pt x="7132" y="11662"/>
                  </a:lnTo>
                  <a:lnTo>
                    <a:pt x="7210" y="11387"/>
                  </a:lnTo>
                  <a:lnTo>
                    <a:pt x="7289" y="11071"/>
                  </a:lnTo>
                  <a:lnTo>
                    <a:pt x="7289" y="10796"/>
                  </a:lnTo>
                  <a:lnTo>
                    <a:pt x="7289" y="10480"/>
                  </a:lnTo>
                  <a:lnTo>
                    <a:pt x="7250" y="10165"/>
                  </a:lnTo>
                  <a:lnTo>
                    <a:pt x="7210" y="9850"/>
                  </a:lnTo>
                  <a:lnTo>
                    <a:pt x="7210" y="9850"/>
                  </a:lnTo>
                  <a:lnTo>
                    <a:pt x="7132" y="9574"/>
                  </a:lnTo>
                  <a:lnTo>
                    <a:pt x="7013" y="9299"/>
                  </a:lnTo>
                  <a:lnTo>
                    <a:pt x="6895" y="9062"/>
                  </a:lnTo>
                  <a:lnTo>
                    <a:pt x="6738" y="8826"/>
                  </a:lnTo>
                  <a:lnTo>
                    <a:pt x="6541" y="8629"/>
                  </a:lnTo>
                  <a:lnTo>
                    <a:pt x="6344" y="8432"/>
                  </a:lnTo>
                  <a:lnTo>
                    <a:pt x="6147" y="8235"/>
                  </a:lnTo>
                  <a:lnTo>
                    <a:pt x="5910" y="8117"/>
                  </a:lnTo>
                  <a:lnTo>
                    <a:pt x="5910" y="8117"/>
                  </a:lnTo>
                  <a:lnTo>
                    <a:pt x="5674" y="7959"/>
                  </a:lnTo>
                  <a:lnTo>
                    <a:pt x="5398" y="7880"/>
                  </a:lnTo>
                  <a:lnTo>
                    <a:pt x="5122" y="7841"/>
                  </a:lnTo>
                  <a:lnTo>
                    <a:pt x="4807" y="7801"/>
                  </a:lnTo>
                  <a:lnTo>
                    <a:pt x="4807" y="7801"/>
                  </a:lnTo>
                  <a:lnTo>
                    <a:pt x="4531" y="7841"/>
                  </a:lnTo>
                  <a:lnTo>
                    <a:pt x="4256" y="7880"/>
                  </a:lnTo>
                  <a:lnTo>
                    <a:pt x="3980" y="7959"/>
                  </a:lnTo>
                  <a:lnTo>
                    <a:pt x="3704" y="8077"/>
                  </a:lnTo>
                  <a:lnTo>
                    <a:pt x="3704" y="8077"/>
                  </a:lnTo>
                  <a:lnTo>
                    <a:pt x="3507" y="8195"/>
                  </a:lnTo>
                  <a:lnTo>
                    <a:pt x="3349" y="8353"/>
                  </a:lnTo>
                  <a:lnTo>
                    <a:pt x="3192" y="8511"/>
                  </a:lnTo>
                  <a:lnTo>
                    <a:pt x="3034" y="8668"/>
                  </a:lnTo>
                  <a:lnTo>
                    <a:pt x="3034" y="8668"/>
                  </a:lnTo>
                  <a:lnTo>
                    <a:pt x="2640" y="7959"/>
                  </a:lnTo>
                  <a:lnTo>
                    <a:pt x="2640" y="7959"/>
                  </a:lnTo>
                  <a:lnTo>
                    <a:pt x="2089" y="6817"/>
                  </a:lnTo>
                  <a:lnTo>
                    <a:pt x="2089" y="6817"/>
                  </a:lnTo>
                  <a:lnTo>
                    <a:pt x="2483" y="6462"/>
                  </a:lnTo>
                  <a:lnTo>
                    <a:pt x="2483" y="6462"/>
                  </a:lnTo>
                  <a:lnTo>
                    <a:pt x="3034" y="5910"/>
                  </a:lnTo>
                  <a:lnTo>
                    <a:pt x="3507" y="5319"/>
                  </a:lnTo>
                  <a:lnTo>
                    <a:pt x="3743" y="5004"/>
                  </a:lnTo>
                  <a:lnTo>
                    <a:pt x="3940" y="4689"/>
                  </a:lnTo>
                  <a:lnTo>
                    <a:pt x="4098" y="4334"/>
                  </a:lnTo>
                  <a:lnTo>
                    <a:pt x="4256" y="3941"/>
                  </a:lnTo>
                  <a:lnTo>
                    <a:pt x="4256" y="3941"/>
                  </a:lnTo>
                  <a:lnTo>
                    <a:pt x="4295" y="3665"/>
                  </a:lnTo>
                  <a:lnTo>
                    <a:pt x="4334" y="3350"/>
                  </a:lnTo>
                  <a:lnTo>
                    <a:pt x="4334" y="3034"/>
                  </a:lnTo>
                  <a:lnTo>
                    <a:pt x="4334" y="2759"/>
                  </a:lnTo>
                  <a:lnTo>
                    <a:pt x="4256" y="2443"/>
                  </a:lnTo>
                  <a:lnTo>
                    <a:pt x="4177" y="2168"/>
                  </a:lnTo>
                  <a:lnTo>
                    <a:pt x="4059" y="1892"/>
                  </a:lnTo>
                  <a:lnTo>
                    <a:pt x="3940" y="1616"/>
                  </a:lnTo>
                  <a:lnTo>
                    <a:pt x="3783" y="1340"/>
                  </a:lnTo>
                  <a:lnTo>
                    <a:pt x="3586" y="1104"/>
                  </a:lnTo>
                  <a:lnTo>
                    <a:pt x="3389" y="868"/>
                  </a:lnTo>
                  <a:lnTo>
                    <a:pt x="3152" y="671"/>
                  </a:lnTo>
                  <a:lnTo>
                    <a:pt x="2916" y="474"/>
                  </a:lnTo>
                  <a:lnTo>
                    <a:pt x="2640" y="316"/>
                  </a:lnTo>
                  <a:lnTo>
                    <a:pt x="2364" y="198"/>
                  </a:lnTo>
                  <a:lnTo>
                    <a:pt x="2089" y="80"/>
                  </a:lnTo>
                  <a:lnTo>
                    <a:pt x="2089" y="80"/>
                  </a:lnTo>
                  <a:lnTo>
                    <a:pt x="1813" y="40"/>
                  </a:lnTo>
                  <a:lnTo>
                    <a:pt x="15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045066" y="694346"/>
            <a:ext cx="4018200" cy="25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039000" y="3275096"/>
            <a:ext cx="401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8025400" y="374250"/>
            <a:ext cx="549125" cy="525575"/>
            <a:chOff x="8025400" y="374250"/>
            <a:chExt cx="549125" cy="525575"/>
          </a:xfrm>
        </p:grpSpPr>
        <p:sp>
          <p:nvSpPr>
            <p:cNvPr id="34" name="Google Shape;34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8712775" y="14323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376738" y="2336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1575388" y="46538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39400" y="233600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 rot="-525292">
            <a:off x="272504" y="4336503"/>
            <a:ext cx="549098" cy="525549"/>
            <a:chOff x="8025400" y="374250"/>
            <a:chExt cx="549125" cy="525575"/>
          </a:xfrm>
        </p:grpSpPr>
        <p:sp>
          <p:nvSpPr>
            <p:cNvPr id="79" name="Google Shape;79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3_1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26"/>
          <p:cNvSpPr txBox="1">
            <a:spLocks noGrp="1"/>
          </p:cNvSpPr>
          <p:nvPr>
            <p:ph type="title" hasCustomPrompt="1"/>
          </p:nvPr>
        </p:nvSpPr>
        <p:spPr>
          <a:xfrm>
            <a:off x="4988050" y="3229950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211" name="Google Shape;2211;p26"/>
          <p:cNvSpPr txBox="1">
            <a:spLocks noGrp="1"/>
          </p:cNvSpPr>
          <p:nvPr>
            <p:ph type="title" idx="2" hasCustomPrompt="1"/>
          </p:nvPr>
        </p:nvSpPr>
        <p:spPr>
          <a:xfrm>
            <a:off x="2239499" y="3229950"/>
            <a:ext cx="1848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212" name="Google Shape;2212;p26"/>
          <p:cNvSpPr txBox="1">
            <a:spLocks noGrp="1"/>
          </p:cNvSpPr>
          <p:nvPr>
            <p:ph type="subTitle" idx="1"/>
          </p:nvPr>
        </p:nvSpPr>
        <p:spPr>
          <a:xfrm>
            <a:off x="4888450" y="3947850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3" name="Google Shape;2213;p26"/>
          <p:cNvSpPr txBox="1">
            <a:spLocks noGrp="1"/>
          </p:cNvSpPr>
          <p:nvPr>
            <p:ph type="subTitle" idx="3"/>
          </p:nvPr>
        </p:nvSpPr>
        <p:spPr>
          <a:xfrm>
            <a:off x="2139899" y="3947850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14" name="Google Shape;2214;p26"/>
          <p:cNvGrpSpPr/>
          <p:nvPr/>
        </p:nvGrpSpPr>
        <p:grpSpPr>
          <a:xfrm>
            <a:off x="8283175" y="4162488"/>
            <a:ext cx="549125" cy="525575"/>
            <a:chOff x="8025400" y="374250"/>
            <a:chExt cx="549125" cy="525575"/>
          </a:xfrm>
        </p:grpSpPr>
        <p:sp>
          <p:nvSpPr>
            <p:cNvPr id="2215" name="Google Shape;2215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26"/>
          <p:cNvGrpSpPr/>
          <p:nvPr/>
        </p:nvGrpSpPr>
        <p:grpSpPr>
          <a:xfrm rot="-525292">
            <a:off x="8100992" y="293703"/>
            <a:ext cx="549098" cy="525549"/>
            <a:chOff x="8025400" y="374250"/>
            <a:chExt cx="549125" cy="525575"/>
          </a:xfrm>
        </p:grpSpPr>
        <p:sp>
          <p:nvSpPr>
            <p:cNvPr id="2256" name="Google Shape;2256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6" name="Google Shape;2296;p26"/>
          <p:cNvSpPr/>
          <p:nvPr/>
        </p:nvSpPr>
        <p:spPr>
          <a:xfrm>
            <a:off x="762800" y="518688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6"/>
          <p:cNvSpPr/>
          <p:nvPr/>
        </p:nvSpPr>
        <p:spPr>
          <a:xfrm>
            <a:off x="1184100" y="2467775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26"/>
          <p:cNvGrpSpPr/>
          <p:nvPr/>
        </p:nvGrpSpPr>
        <p:grpSpPr>
          <a:xfrm rot="-525292">
            <a:off x="271317" y="4360053"/>
            <a:ext cx="549098" cy="525549"/>
            <a:chOff x="8025400" y="374250"/>
            <a:chExt cx="549125" cy="525575"/>
          </a:xfrm>
        </p:grpSpPr>
        <p:sp>
          <p:nvSpPr>
            <p:cNvPr id="2299" name="Google Shape;2299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8025400" y="3742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8314400" y="4085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831440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8315475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8319750" y="40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6"/>
            <p:cNvSpPr/>
            <p:nvPr/>
          </p:nvSpPr>
          <p:spPr>
            <a:xfrm>
              <a:off x="8374350" y="4716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6"/>
            <p:cNvSpPr/>
            <p:nvPr/>
          </p:nvSpPr>
          <p:spPr>
            <a:xfrm>
              <a:off x="8374350" y="4695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6"/>
            <p:cNvSpPr/>
            <p:nvPr/>
          </p:nvSpPr>
          <p:spPr>
            <a:xfrm>
              <a:off x="8371125" y="4609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6"/>
            <p:cNvSpPr/>
            <p:nvPr/>
          </p:nvSpPr>
          <p:spPr>
            <a:xfrm>
              <a:off x="8510275" y="5754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6"/>
            <p:cNvSpPr/>
            <p:nvPr/>
          </p:nvSpPr>
          <p:spPr>
            <a:xfrm>
              <a:off x="8458900" y="5583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6"/>
            <p:cNvSpPr/>
            <p:nvPr/>
          </p:nvSpPr>
          <p:spPr>
            <a:xfrm>
              <a:off x="8525275" y="5840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6"/>
            <p:cNvSpPr/>
            <p:nvPr/>
          </p:nvSpPr>
          <p:spPr>
            <a:xfrm>
              <a:off x="8476025" y="5626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6"/>
            <p:cNvSpPr/>
            <p:nvPr/>
          </p:nvSpPr>
          <p:spPr>
            <a:xfrm>
              <a:off x="8458900" y="5583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6"/>
            <p:cNvSpPr/>
            <p:nvPr/>
          </p:nvSpPr>
          <p:spPr>
            <a:xfrm>
              <a:off x="8271575" y="7852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6"/>
            <p:cNvSpPr/>
            <p:nvPr/>
          </p:nvSpPr>
          <p:spPr>
            <a:xfrm>
              <a:off x="8413950" y="8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6"/>
            <p:cNvSpPr/>
            <p:nvPr/>
          </p:nvSpPr>
          <p:spPr>
            <a:xfrm>
              <a:off x="8413950" y="8602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6"/>
            <p:cNvSpPr/>
            <p:nvPr/>
          </p:nvSpPr>
          <p:spPr>
            <a:xfrm>
              <a:off x="8380775" y="8612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6"/>
            <p:cNvSpPr/>
            <p:nvPr/>
          </p:nvSpPr>
          <p:spPr>
            <a:xfrm>
              <a:off x="8395750" y="8655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6"/>
            <p:cNvSpPr/>
            <p:nvPr/>
          </p:nvSpPr>
          <p:spPr>
            <a:xfrm>
              <a:off x="8380775" y="86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6"/>
            <p:cNvSpPr/>
            <p:nvPr/>
          </p:nvSpPr>
          <p:spPr>
            <a:xfrm>
              <a:off x="8396825" y="8612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6"/>
            <p:cNvSpPr/>
            <p:nvPr/>
          </p:nvSpPr>
          <p:spPr>
            <a:xfrm>
              <a:off x="8059650" y="4085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331" name="Google Shape;2331;p26"/>
            <p:cNvSpPr/>
            <p:nvPr/>
          </p:nvSpPr>
          <p:spPr>
            <a:xfrm>
              <a:off x="8109950" y="7745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solidFill>
              <a:srgbClr val="FFD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235"/>
                </a:solidFill>
              </a:endParaRPr>
            </a:p>
          </p:txBody>
        </p:sp>
        <p:sp>
          <p:nvSpPr>
            <p:cNvPr id="2332" name="Google Shape;2332;p26"/>
            <p:cNvSpPr/>
            <p:nvPr/>
          </p:nvSpPr>
          <p:spPr>
            <a:xfrm>
              <a:off x="8315475" y="5583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6"/>
            <p:cNvSpPr/>
            <p:nvPr/>
          </p:nvSpPr>
          <p:spPr>
            <a:xfrm>
              <a:off x="8059650" y="5423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6"/>
            <p:cNvSpPr/>
            <p:nvPr/>
          </p:nvSpPr>
          <p:spPr>
            <a:xfrm>
              <a:off x="8298350" y="4085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6"/>
            <p:cNvSpPr/>
            <p:nvPr/>
          </p:nvSpPr>
          <p:spPr>
            <a:xfrm>
              <a:off x="8079975" y="4277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6"/>
            <p:cNvSpPr/>
            <p:nvPr/>
          </p:nvSpPr>
          <p:spPr>
            <a:xfrm>
              <a:off x="8132425" y="6900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6"/>
            <p:cNvSpPr/>
            <p:nvPr/>
          </p:nvSpPr>
          <p:spPr>
            <a:xfrm>
              <a:off x="8079975" y="5241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6"/>
            <p:cNvSpPr/>
            <p:nvPr/>
          </p:nvSpPr>
          <p:spPr>
            <a:xfrm>
              <a:off x="8246975" y="4277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9" name="Google Shape;2339;p26"/>
          <p:cNvSpPr/>
          <p:nvPr/>
        </p:nvSpPr>
        <p:spPr>
          <a:xfrm>
            <a:off x="8182200" y="1178363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6"/>
          <p:cNvSpPr/>
          <p:nvPr/>
        </p:nvSpPr>
        <p:spPr>
          <a:xfrm>
            <a:off x="7856225" y="3182888"/>
            <a:ext cx="207969" cy="207928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6"/>
          <p:cNvSpPr txBox="1">
            <a:spLocks noGrp="1"/>
          </p:cNvSpPr>
          <p:nvPr>
            <p:ph type="title" idx="4"/>
          </p:nvPr>
        </p:nvSpPr>
        <p:spPr>
          <a:xfrm>
            <a:off x="712650" y="447100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0" name="Google Shape;3250;p40"/>
          <p:cNvGrpSpPr/>
          <p:nvPr/>
        </p:nvGrpSpPr>
        <p:grpSpPr>
          <a:xfrm>
            <a:off x="6097247" y="3697029"/>
            <a:ext cx="4405449" cy="1955233"/>
            <a:chOff x="4576750" y="3281975"/>
            <a:chExt cx="2805125" cy="1244975"/>
          </a:xfrm>
        </p:grpSpPr>
        <p:sp>
          <p:nvSpPr>
            <p:cNvPr id="3251" name="Google Shape;3251;p40"/>
            <p:cNvSpPr/>
            <p:nvPr/>
          </p:nvSpPr>
          <p:spPr>
            <a:xfrm>
              <a:off x="4582675" y="3281975"/>
              <a:ext cx="2797250" cy="814575"/>
            </a:xfrm>
            <a:custGeom>
              <a:avLst/>
              <a:gdLst/>
              <a:ahLst/>
              <a:cxnLst/>
              <a:rect l="l" t="t" r="r" b="b"/>
              <a:pathLst>
                <a:path w="111890" h="32583" extrusionOk="0">
                  <a:moveTo>
                    <a:pt x="51138" y="1"/>
                  </a:moveTo>
                  <a:lnTo>
                    <a:pt x="42392" y="40"/>
                  </a:lnTo>
                  <a:lnTo>
                    <a:pt x="34040" y="119"/>
                  </a:lnTo>
                  <a:lnTo>
                    <a:pt x="26318" y="237"/>
                  </a:lnTo>
                  <a:lnTo>
                    <a:pt x="19463" y="355"/>
                  </a:lnTo>
                  <a:lnTo>
                    <a:pt x="9298" y="552"/>
                  </a:lnTo>
                  <a:lnTo>
                    <a:pt x="5477" y="631"/>
                  </a:lnTo>
                  <a:lnTo>
                    <a:pt x="5122" y="1971"/>
                  </a:lnTo>
                  <a:lnTo>
                    <a:pt x="4767" y="3704"/>
                  </a:lnTo>
                  <a:lnTo>
                    <a:pt x="4334" y="5713"/>
                  </a:lnTo>
                  <a:lnTo>
                    <a:pt x="3901" y="7959"/>
                  </a:lnTo>
                  <a:lnTo>
                    <a:pt x="2995" y="12844"/>
                  </a:lnTo>
                  <a:lnTo>
                    <a:pt x="2088" y="17966"/>
                  </a:lnTo>
                  <a:lnTo>
                    <a:pt x="631" y="26830"/>
                  </a:lnTo>
                  <a:lnTo>
                    <a:pt x="0" y="30652"/>
                  </a:lnTo>
                  <a:lnTo>
                    <a:pt x="197" y="30573"/>
                  </a:lnTo>
                  <a:lnTo>
                    <a:pt x="513" y="30534"/>
                  </a:lnTo>
                  <a:lnTo>
                    <a:pt x="1616" y="30494"/>
                  </a:lnTo>
                  <a:lnTo>
                    <a:pt x="3231" y="30416"/>
                  </a:lnTo>
                  <a:lnTo>
                    <a:pt x="11110" y="30416"/>
                  </a:lnTo>
                  <a:lnTo>
                    <a:pt x="18360" y="30455"/>
                  </a:lnTo>
                  <a:lnTo>
                    <a:pt x="26869" y="30573"/>
                  </a:lnTo>
                  <a:lnTo>
                    <a:pt x="36325" y="30770"/>
                  </a:lnTo>
                  <a:lnTo>
                    <a:pt x="56733" y="31203"/>
                  </a:lnTo>
                  <a:lnTo>
                    <a:pt x="77022" y="31676"/>
                  </a:lnTo>
                  <a:lnTo>
                    <a:pt x="94673" y="32110"/>
                  </a:lnTo>
                  <a:lnTo>
                    <a:pt x="111889" y="32582"/>
                  </a:lnTo>
                  <a:lnTo>
                    <a:pt x="111653" y="30179"/>
                  </a:lnTo>
                  <a:lnTo>
                    <a:pt x="111377" y="27697"/>
                  </a:lnTo>
                  <a:lnTo>
                    <a:pt x="111022" y="25176"/>
                  </a:lnTo>
                  <a:lnTo>
                    <a:pt x="110629" y="22615"/>
                  </a:lnTo>
                  <a:lnTo>
                    <a:pt x="110195" y="20054"/>
                  </a:lnTo>
                  <a:lnTo>
                    <a:pt x="109762" y="17572"/>
                  </a:lnTo>
                  <a:lnTo>
                    <a:pt x="108816" y="12805"/>
                  </a:lnTo>
                  <a:lnTo>
                    <a:pt x="107949" y="8668"/>
                  </a:lnTo>
                  <a:lnTo>
                    <a:pt x="107201" y="5359"/>
                  </a:lnTo>
                  <a:lnTo>
                    <a:pt x="106531" y="2365"/>
                  </a:lnTo>
                  <a:lnTo>
                    <a:pt x="105861" y="2207"/>
                  </a:lnTo>
                  <a:lnTo>
                    <a:pt x="105073" y="2010"/>
                  </a:lnTo>
                  <a:lnTo>
                    <a:pt x="104207" y="1852"/>
                  </a:lnTo>
                  <a:lnTo>
                    <a:pt x="103261" y="1695"/>
                  </a:lnTo>
                  <a:lnTo>
                    <a:pt x="101016" y="1419"/>
                  </a:lnTo>
                  <a:lnTo>
                    <a:pt x="98455" y="1143"/>
                  </a:lnTo>
                  <a:lnTo>
                    <a:pt x="95579" y="946"/>
                  </a:lnTo>
                  <a:lnTo>
                    <a:pt x="92387" y="749"/>
                  </a:lnTo>
                  <a:lnTo>
                    <a:pt x="88960" y="552"/>
                  </a:lnTo>
                  <a:lnTo>
                    <a:pt x="85257" y="434"/>
                  </a:lnTo>
                  <a:lnTo>
                    <a:pt x="81396" y="316"/>
                  </a:lnTo>
                  <a:lnTo>
                    <a:pt x="77338" y="198"/>
                  </a:lnTo>
                  <a:lnTo>
                    <a:pt x="68867" y="80"/>
                  </a:lnTo>
                  <a:lnTo>
                    <a:pt x="60042" y="1"/>
                  </a:lnTo>
                  <a:close/>
                </a:path>
              </a:pathLst>
            </a:custGeom>
            <a:solidFill>
              <a:srgbClr val="FFF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0"/>
            <p:cNvSpPr/>
            <p:nvPr/>
          </p:nvSpPr>
          <p:spPr>
            <a:xfrm>
              <a:off x="4576750" y="4000000"/>
              <a:ext cx="2805125" cy="526950"/>
            </a:xfrm>
            <a:custGeom>
              <a:avLst/>
              <a:gdLst/>
              <a:ahLst/>
              <a:cxnLst/>
              <a:rect l="l" t="t" r="r" b="b"/>
              <a:pathLst>
                <a:path w="112205" h="21078" extrusionOk="0">
                  <a:moveTo>
                    <a:pt x="112205" y="0"/>
                  </a:moveTo>
                  <a:lnTo>
                    <a:pt x="277" y="591"/>
                  </a:lnTo>
                  <a:lnTo>
                    <a:pt x="1" y="19148"/>
                  </a:lnTo>
                  <a:lnTo>
                    <a:pt x="111259" y="21078"/>
                  </a:lnTo>
                  <a:lnTo>
                    <a:pt x="111378" y="18832"/>
                  </a:lnTo>
                  <a:lnTo>
                    <a:pt x="111693" y="13356"/>
                  </a:lnTo>
                  <a:lnTo>
                    <a:pt x="111850" y="9968"/>
                  </a:lnTo>
                  <a:lnTo>
                    <a:pt x="112008" y="6462"/>
                  </a:lnTo>
                  <a:lnTo>
                    <a:pt x="112126" y="3073"/>
                  </a:lnTo>
                  <a:lnTo>
                    <a:pt x="112205" y="0"/>
                  </a:lnTo>
                  <a:close/>
                </a:path>
              </a:pathLst>
            </a:custGeom>
            <a:solidFill>
              <a:srgbClr val="F6D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3" name="Google Shape;3253;p40"/>
          <p:cNvSpPr txBox="1">
            <a:spLocks noGrp="1"/>
          </p:cNvSpPr>
          <p:nvPr>
            <p:ph type="ctrTitle"/>
          </p:nvPr>
        </p:nvSpPr>
        <p:spPr>
          <a:xfrm>
            <a:off x="879409" y="1643765"/>
            <a:ext cx="4264515" cy="12056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SVNKitten" pitchFamily="2" charset="0"/>
              </a:rPr>
              <a:t>Thầy cô – người bạn đồng hành</a:t>
            </a:r>
            <a:endParaRPr sz="4000" dirty="0">
              <a:latin typeface="#9Slide05 SVNKitten" pitchFamily="2" charset="0"/>
            </a:endParaRPr>
          </a:p>
        </p:txBody>
      </p:sp>
      <p:sp>
        <p:nvSpPr>
          <p:cNvPr id="3254" name="Google Shape;3254;p40"/>
          <p:cNvSpPr txBox="1">
            <a:spLocks noGrp="1"/>
          </p:cNvSpPr>
          <p:nvPr>
            <p:ph type="subTitle" idx="1"/>
          </p:nvPr>
        </p:nvSpPr>
        <p:spPr>
          <a:xfrm>
            <a:off x="-374091" y="965162"/>
            <a:ext cx="40182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Chủ đề 3:</a:t>
            </a:r>
            <a:endParaRPr sz="2400" dirty="0"/>
          </a:p>
        </p:txBody>
      </p:sp>
      <p:grpSp>
        <p:nvGrpSpPr>
          <p:cNvPr id="3255" name="Google Shape;3255;p40"/>
          <p:cNvGrpSpPr/>
          <p:nvPr/>
        </p:nvGrpSpPr>
        <p:grpSpPr>
          <a:xfrm>
            <a:off x="6243151" y="1181162"/>
            <a:ext cx="1782250" cy="4098534"/>
            <a:chOff x="1875800" y="893350"/>
            <a:chExt cx="1707300" cy="3926175"/>
          </a:xfrm>
        </p:grpSpPr>
        <p:sp>
          <p:nvSpPr>
            <p:cNvPr id="3256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4" name="Google Shape;3424;p40"/>
          <p:cNvGrpSpPr/>
          <p:nvPr/>
        </p:nvGrpSpPr>
        <p:grpSpPr>
          <a:xfrm>
            <a:off x="5309581" y="2867493"/>
            <a:ext cx="1444784" cy="2276120"/>
            <a:chOff x="238125" y="2626275"/>
            <a:chExt cx="1384025" cy="2180400"/>
          </a:xfrm>
        </p:grpSpPr>
        <p:sp>
          <p:nvSpPr>
            <p:cNvPr id="3425" name="Google Shape;3425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extrusionOk="0">
                  <a:moveTo>
                    <a:pt x="18839" y="0"/>
                  </a:moveTo>
                  <a:lnTo>
                    <a:pt x="17940" y="43"/>
                  </a:lnTo>
                  <a:lnTo>
                    <a:pt x="17940" y="171"/>
                  </a:lnTo>
                  <a:lnTo>
                    <a:pt x="17940" y="600"/>
                  </a:lnTo>
                  <a:lnTo>
                    <a:pt x="17940" y="1071"/>
                  </a:lnTo>
                  <a:lnTo>
                    <a:pt x="17897" y="1156"/>
                  </a:lnTo>
                  <a:lnTo>
                    <a:pt x="17812" y="1199"/>
                  </a:lnTo>
                  <a:lnTo>
                    <a:pt x="17683" y="1199"/>
                  </a:lnTo>
                  <a:lnTo>
                    <a:pt x="17512" y="1156"/>
                  </a:lnTo>
                  <a:lnTo>
                    <a:pt x="17041" y="985"/>
                  </a:lnTo>
                  <a:lnTo>
                    <a:pt x="16485" y="685"/>
                  </a:lnTo>
                  <a:lnTo>
                    <a:pt x="16313" y="642"/>
                  </a:lnTo>
                  <a:lnTo>
                    <a:pt x="16185" y="600"/>
                  </a:lnTo>
                  <a:lnTo>
                    <a:pt x="15928" y="600"/>
                  </a:lnTo>
                  <a:lnTo>
                    <a:pt x="15714" y="728"/>
                  </a:lnTo>
                  <a:lnTo>
                    <a:pt x="15585" y="899"/>
                  </a:lnTo>
                  <a:lnTo>
                    <a:pt x="15500" y="1113"/>
                  </a:lnTo>
                  <a:lnTo>
                    <a:pt x="15543" y="1370"/>
                  </a:lnTo>
                  <a:lnTo>
                    <a:pt x="15628" y="1627"/>
                  </a:lnTo>
                  <a:lnTo>
                    <a:pt x="15842" y="1841"/>
                  </a:lnTo>
                  <a:lnTo>
                    <a:pt x="16142" y="2098"/>
                  </a:lnTo>
                  <a:lnTo>
                    <a:pt x="16485" y="2441"/>
                  </a:lnTo>
                  <a:lnTo>
                    <a:pt x="16784" y="2826"/>
                  </a:lnTo>
                  <a:lnTo>
                    <a:pt x="17084" y="3254"/>
                  </a:lnTo>
                  <a:lnTo>
                    <a:pt x="17341" y="3768"/>
                  </a:lnTo>
                  <a:lnTo>
                    <a:pt x="17469" y="4068"/>
                  </a:lnTo>
                  <a:lnTo>
                    <a:pt x="17512" y="4367"/>
                  </a:lnTo>
                  <a:lnTo>
                    <a:pt x="17598" y="4710"/>
                  </a:lnTo>
                  <a:lnTo>
                    <a:pt x="17598" y="5010"/>
                  </a:lnTo>
                  <a:lnTo>
                    <a:pt x="17598" y="5395"/>
                  </a:lnTo>
                  <a:lnTo>
                    <a:pt x="17555" y="5737"/>
                  </a:lnTo>
                  <a:lnTo>
                    <a:pt x="17469" y="6166"/>
                  </a:lnTo>
                  <a:lnTo>
                    <a:pt x="17341" y="6679"/>
                  </a:lnTo>
                  <a:lnTo>
                    <a:pt x="17170" y="7279"/>
                  </a:lnTo>
                  <a:lnTo>
                    <a:pt x="16956" y="7964"/>
                  </a:lnTo>
                  <a:lnTo>
                    <a:pt x="16699" y="8649"/>
                  </a:lnTo>
                  <a:lnTo>
                    <a:pt x="16399" y="9377"/>
                  </a:lnTo>
                  <a:lnTo>
                    <a:pt x="16014" y="10105"/>
                  </a:lnTo>
                  <a:lnTo>
                    <a:pt x="15628" y="10832"/>
                  </a:lnTo>
                  <a:lnTo>
                    <a:pt x="15157" y="11517"/>
                  </a:lnTo>
                  <a:lnTo>
                    <a:pt x="14643" y="12160"/>
                  </a:lnTo>
                  <a:lnTo>
                    <a:pt x="14087" y="12716"/>
                  </a:lnTo>
                  <a:lnTo>
                    <a:pt x="13787" y="12973"/>
                  </a:lnTo>
                  <a:lnTo>
                    <a:pt x="13487" y="13230"/>
                  </a:lnTo>
                  <a:lnTo>
                    <a:pt x="13188" y="13444"/>
                  </a:lnTo>
                  <a:lnTo>
                    <a:pt x="12845" y="13615"/>
                  </a:lnTo>
                  <a:lnTo>
                    <a:pt x="12503" y="13787"/>
                  </a:lnTo>
                  <a:lnTo>
                    <a:pt x="12160" y="13872"/>
                  </a:lnTo>
                  <a:lnTo>
                    <a:pt x="11775" y="13958"/>
                  </a:lnTo>
                  <a:lnTo>
                    <a:pt x="11389" y="14044"/>
                  </a:lnTo>
                  <a:lnTo>
                    <a:pt x="11004" y="14044"/>
                  </a:lnTo>
                  <a:lnTo>
                    <a:pt x="10576" y="14001"/>
                  </a:lnTo>
                  <a:lnTo>
                    <a:pt x="10148" y="13915"/>
                  </a:lnTo>
                  <a:lnTo>
                    <a:pt x="9763" y="13829"/>
                  </a:lnTo>
                  <a:lnTo>
                    <a:pt x="9334" y="13658"/>
                  </a:lnTo>
                  <a:lnTo>
                    <a:pt x="8949" y="13444"/>
                  </a:lnTo>
                  <a:lnTo>
                    <a:pt x="8521" y="13230"/>
                  </a:lnTo>
                  <a:lnTo>
                    <a:pt x="8136" y="12930"/>
                  </a:lnTo>
                  <a:lnTo>
                    <a:pt x="7365" y="12331"/>
                  </a:lnTo>
                  <a:lnTo>
                    <a:pt x="6637" y="11603"/>
                  </a:lnTo>
                  <a:lnTo>
                    <a:pt x="5909" y="10832"/>
                  </a:lnTo>
                  <a:lnTo>
                    <a:pt x="5267" y="10019"/>
                  </a:lnTo>
                  <a:lnTo>
                    <a:pt x="4625" y="9163"/>
                  </a:lnTo>
                  <a:lnTo>
                    <a:pt x="4068" y="8306"/>
                  </a:lnTo>
                  <a:lnTo>
                    <a:pt x="3554" y="7493"/>
                  </a:lnTo>
                  <a:lnTo>
                    <a:pt x="2741" y="6080"/>
                  </a:lnTo>
                  <a:lnTo>
                    <a:pt x="2184" y="5095"/>
                  </a:lnTo>
                  <a:lnTo>
                    <a:pt x="2013" y="4710"/>
                  </a:lnTo>
                  <a:lnTo>
                    <a:pt x="1842" y="4967"/>
                  </a:lnTo>
                  <a:lnTo>
                    <a:pt x="1670" y="5266"/>
                  </a:lnTo>
                  <a:lnTo>
                    <a:pt x="1328" y="5909"/>
                  </a:lnTo>
                  <a:lnTo>
                    <a:pt x="1071" y="6679"/>
                  </a:lnTo>
                  <a:lnTo>
                    <a:pt x="814" y="7536"/>
                  </a:lnTo>
                  <a:lnTo>
                    <a:pt x="643" y="8392"/>
                  </a:lnTo>
                  <a:lnTo>
                    <a:pt x="472" y="9334"/>
                  </a:lnTo>
                  <a:lnTo>
                    <a:pt x="343" y="10276"/>
                  </a:lnTo>
                  <a:lnTo>
                    <a:pt x="257" y="11175"/>
                  </a:lnTo>
                  <a:lnTo>
                    <a:pt x="86" y="12930"/>
                  </a:lnTo>
                  <a:lnTo>
                    <a:pt x="43" y="14386"/>
                  </a:lnTo>
                  <a:lnTo>
                    <a:pt x="1" y="15756"/>
                  </a:lnTo>
                  <a:lnTo>
                    <a:pt x="643" y="16570"/>
                  </a:lnTo>
                  <a:lnTo>
                    <a:pt x="1285" y="17383"/>
                  </a:lnTo>
                  <a:lnTo>
                    <a:pt x="2056" y="18154"/>
                  </a:lnTo>
                  <a:lnTo>
                    <a:pt x="2869" y="18839"/>
                  </a:lnTo>
                  <a:lnTo>
                    <a:pt x="3726" y="19524"/>
                  </a:lnTo>
                  <a:lnTo>
                    <a:pt x="4667" y="20123"/>
                  </a:lnTo>
                  <a:lnTo>
                    <a:pt x="5609" y="20637"/>
                  </a:lnTo>
                  <a:lnTo>
                    <a:pt x="6637" y="21065"/>
                  </a:lnTo>
                  <a:lnTo>
                    <a:pt x="7236" y="21322"/>
                  </a:lnTo>
                  <a:lnTo>
                    <a:pt x="7879" y="21493"/>
                  </a:lnTo>
                  <a:lnTo>
                    <a:pt x="8521" y="21665"/>
                  </a:lnTo>
                  <a:lnTo>
                    <a:pt x="9163" y="21793"/>
                  </a:lnTo>
                  <a:lnTo>
                    <a:pt x="9805" y="21879"/>
                  </a:lnTo>
                  <a:lnTo>
                    <a:pt x="10490" y="21922"/>
                  </a:lnTo>
                  <a:lnTo>
                    <a:pt x="11133" y="21922"/>
                  </a:lnTo>
                  <a:lnTo>
                    <a:pt x="11775" y="21879"/>
                  </a:lnTo>
                  <a:lnTo>
                    <a:pt x="12460" y="21793"/>
                  </a:lnTo>
                  <a:lnTo>
                    <a:pt x="13102" y="21665"/>
                  </a:lnTo>
                  <a:lnTo>
                    <a:pt x="13787" y="21493"/>
                  </a:lnTo>
                  <a:lnTo>
                    <a:pt x="14429" y="21237"/>
                  </a:lnTo>
                  <a:lnTo>
                    <a:pt x="15114" y="20980"/>
                  </a:lnTo>
                  <a:lnTo>
                    <a:pt x="15757" y="20637"/>
                  </a:lnTo>
                  <a:lnTo>
                    <a:pt x="16399" y="20209"/>
                  </a:lnTo>
                  <a:lnTo>
                    <a:pt x="16998" y="19781"/>
                  </a:lnTo>
                  <a:lnTo>
                    <a:pt x="17555" y="19310"/>
                  </a:lnTo>
                  <a:lnTo>
                    <a:pt x="18069" y="18839"/>
                  </a:lnTo>
                  <a:lnTo>
                    <a:pt x="18540" y="18325"/>
                  </a:lnTo>
                  <a:lnTo>
                    <a:pt x="19011" y="17811"/>
                  </a:lnTo>
                  <a:lnTo>
                    <a:pt x="19396" y="17255"/>
                  </a:lnTo>
                  <a:lnTo>
                    <a:pt x="19781" y="16698"/>
                  </a:lnTo>
                  <a:lnTo>
                    <a:pt x="20081" y="16141"/>
                  </a:lnTo>
                  <a:lnTo>
                    <a:pt x="20381" y="15542"/>
                  </a:lnTo>
                  <a:lnTo>
                    <a:pt x="20680" y="14943"/>
                  </a:lnTo>
                  <a:lnTo>
                    <a:pt x="20937" y="14343"/>
                  </a:lnTo>
                  <a:lnTo>
                    <a:pt x="21323" y="13102"/>
                  </a:lnTo>
                  <a:lnTo>
                    <a:pt x="21665" y="11903"/>
                  </a:lnTo>
                  <a:lnTo>
                    <a:pt x="21879" y="10704"/>
                  </a:lnTo>
                  <a:lnTo>
                    <a:pt x="22051" y="9505"/>
                  </a:lnTo>
                  <a:lnTo>
                    <a:pt x="22179" y="8392"/>
                  </a:lnTo>
                  <a:lnTo>
                    <a:pt x="22265" y="7322"/>
                  </a:lnTo>
                  <a:lnTo>
                    <a:pt x="22307" y="6380"/>
                  </a:lnTo>
                  <a:lnTo>
                    <a:pt x="22350" y="4753"/>
                  </a:lnTo>
                  <a:lnTo>
                    <a:pt x="22393" y="4153"/>
                  </a:lnTo>
                  <a:lnTo>
                    <a:pt x="22436" y="3682"/>
                  </a:lnTo>
                  <a:lnTo>
                    <a:pt x="22522" y="2997"/>
                  </a:lnTo>
                  <a:lnTo>
                    <a:pt x="22564" y="2355"/>
                  </a:lnTo>
                  <a:lnTo>
                    <a:pt x="22564" y="1798"/>
                  </a:lnTo>
                  <a:lnTo>
                    <a:pt x="22522" y="1285"/>
                  </a:lnTo>
                  <a:lnTo>
                    <a:pt x="22350" y="642"/>
                  </a:lnTo>
                  <a:lnTo>
                    <a:pt x="22307" y="385"/>
                  </a:lnTo>
                  <a:lnTo>
                    <a:pt x="22265" y="385"/>
                  </a:lnTo>
                  <a:lnTo>
                    <a:pt x="21794" y="214"/>
                  </a:lnTo>
                  <a:lnTo>
                    <a:pt x="21237" y="129"/>
                  </a:lnTo>
                  <a:lnTo>
                    <a:pt x="21151" y="129"/>
                  </a:lnTo>
                  <a:lnTo>
                    <a:pt x="20252" y="43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fill="none" extrusionOk="0">
                  <a:moveTo>
                    <a:pt x="22436" y="3682"/>
                  </a:moveTo>
                  <a:lnTo>
                    <a:pt x="22436" y="3682"/>
                  </a:lnTo>
                  <a:lnTo>
                    <a:pt x="22393" y="4153"/>
                  </a:lnTo>
                  <a:lnTo>
                    <a:pt x="22350" y="4753"/>
                  </a:lnTo>
                  <a:lnTo>
                    <a:pt x="22307" y="6380"/>
                  </a:lnTo>
                  <a:lnTo>
                    <a:pt x="22265" y="7322"/>
                  </a:lnTo>
                  <a:lnTo>
                    <a:pt x="22179" y="8392"/>
                  </a:lnTo>
                  <a:lnTo>
                    <a:pt x="22051" y="9505"/>
                  </a:lnTo>
                  <a:lnTo>
                    <a:pt x="21879" y="10704"/>
                  </a:lnTo>
                  <a:lnTo>
                    <a:pt x="21665" y="11903"/>
                  </a:lnTo>
                  <a:lnTo>
                    <a:pt x="21323" y="13102"/>
                  </a:lnTo>
                  <a:lnTo>
                    <a:pt x="20937" y="14343"/>
                  </a:lnTo>
                  <a:lnTo>
                    <a:pt x="20680" y="14943"/>
                  </a:lnTo>
                  <a:lnTo>
                    <a:pt x="20381" y="15542"/>
                  </a:lnTo>
                  <a:lnTo>
                    <a:pt x="20081" y="16141"/>
                  </a:lnTo>
                  <a:lnTo>
                    <a:pt x="19781" y="16698"/>
                  </a:lnTo>
                  <a:lnTo>
                    <a:pt x="19396" y="17255"/>
                  </a:lnTo>
                  <a:lnTo>
                    <a:pt x="19011" y="17811"/>
                  </a:lnTo>
                  <a:lnTo>
                    <a:pt x="18540" y="18325"/>
                  </a:lnTo>
                  <a:lnTo>
                    <a:pt x="18069" y="18839"/>
                  </a:lnTo>
                  <a:lnTo>
                    <a:pt x="17555" y="19310"/>
                  </a:lnTo>
                  <a:lnTo>
                    <a:pt x="16998" y="19781"/>
                  </a:lnTo>
                  <a:lnTo>
                    <a:pt x="16998" y="19781"/>
                  </a:lnTo>
                  <a:lnTo>
                    <a:pt x="16399" y="20209"/>
                  </a:lnTo>
                  <a:lnTo>
                    <a:pt x="15757" y="20637"/>
                  </a:lnTo>
                  <a:lnTo>
                    <a:pt x="15114" y="20980"/>
                  </a:lnTo>
                  <a:lnTo>
                    <a:pt x="14429" y="21237"/>
                  </a:lnTo>
                  <a:lnTo>
                    <a:pt x="13787" y="21493"/>
                  </a:lnTo>
                  <a:lnTo>
                    <a:pt x="13102" y="21665"/>
                  </a:lnTo>
                  <a:lnTo>
                    <a:pt x="12460" y="21793"/>
                  </a:lnTo>
                  <a:lnTo>
                    <a:pt x="11775" y="21879"/>
                  </a:lnTo>
                  <a:lnTo>
                    <a:pt x="11133" y="21922"/>
                  </a:lnTo>
                  <a:lnTo>
                    <a:pt x="10490" y="21922"/>
                  </a:lnTo>
                  <a:lnTo>
                    <a:pt x="9805" y="21879"/>
                  </a:lnTo>
                  <a:lnTo>
                    <a:pt x="9163" y="21793"/>
                  </a:lnTo>
                  <a:lnTo>
                    <a:pt x="8521" y="21665"/>
                  </a:lnTo>
                  <a:lnTo>
                    <a:pt x="7879" y="21493"/>
                  </a:lnTo>
                  <a:lnTo>
                    <a:pt x="7236" y="21322"/>
                  </a:lnTo>
                  <a:lnTo>
                    <a:pt x="6637" y="21065"/>
                  </a:lnTo>
                  <a:lnTo>
                    <a:pt x="6637" y="21065"/>
                  </a:lnTo>
                  <a:lnTo>
                    <a:pt x="5609" y="20637"/>
                  </a:lnTo>
                  <a:lnTo>
                    <a:pt x="4667" y="20123"/>
                  </a:lnTo>
                  <a:lnTo>
                    <a:pt x="3726" y="19524"/>
                  </a:lnTo>
                  <a:lnTo>
                    <a:pt x="2869" y="18839"/>
                  </a:lnTo>
                  <a:lnTo>
                    <a:pt x="2056" y="18154"/>
                  </a:lnTo>
                  <a:lnTo>
                    <a:pt x="1285" y="17383"/>
                  </a:lnTo>
                  <a:lnTo>
                    <a:pt x="643" y="16570"/>
                  </a:lnTo>
                  <a:lnTo>
                    <a:pt x="1" y="15756"/>
                  </a:lnTo>
                  <a:lnTo>
                    <a:pt x="1" y="15756"/>
                  </a:lnTo>
                  <a:lnTo>
                    <a:pt x="43" y="14386"/>
                  </a:lnTo>
                  <a:lnTo>
                    <a:pt x="86" y="12930"/>
                  </a:lnTo>
                  <a:lnTo>
                    <a:pt x="257" y="11175"/>
                  </a:lnTo>
                  <a:lnTo>
                    <a:pt x="343" y="10276"/>
                  </a:lnTo>
                  <a:lnTo>
                    <a:pt x="472" y="9334"/>
                  </a:lnTo>
                  <a:lnTo>
                    <a:pt x="643" y="8392"/>
                  </a:lnTo>
                  <a:lnTo>
                    <a:pt x="814" y="7536"/>
                  </a:lnTo>
                  <a:lnTo>
                    <a:pt x="1071" y="6679"/>
                  </a:lnTo>
                  <a:lnTo>
                    <a:pt x="1328" y="5909"/>
                  </a:lnTo>
                  <a:lnTo>
                    <a:pt x="1670" y="5266"/>
                  </a:lnTo>
                  <a:lnTo>
                    <a:pt x="1842" y="4967"/>
                  </a:lnTo>
                  <a:lnTo>
                    <a:pt x="2013" y="4710"/>
                  </a:lnTo>
                  <a:lnTo>
                    <a:pt x="2013" y="4710"/>
                  </a:lnTo>
                  <a:lnTo>
                    <a:pt x="2184" y="5095"/>
                  </a:lnTo>
                  <a:lnTo>
                    <a:pt x="2741" y="6080"/>
                  </a:lnTo>
                  <a:lnTo>
                    <a:pt x="3554" y="7493"/>
                  </a:lnTo>
                  <a:lnTo>
                    <a:pt x="4068" y="8306"/>
                  </a:lnTo>
                  <a:lnTo>
                    <a:pt x="4625" y="9163"/>
                  </a:lnTo>
                  <a:lnTo>
                    <a:pt x="5267" y="10019"/>
                  </a:lnTo>
                  <a:lnTo>
                    <a:pt x="5909" y="10832"/>
                  </a:lnTo>
                  <a:lnTo>
                    <a:pt x="6637" y="11603"/>
                  </a:lnTo>
                  <a:lnTo>
                    <a:pt x="7365" y="12331"/>
                  </a:lnTo>
                  <a:lnTo>
                    <a:pt x="8136" y="12930"/>
                  </a:lnTo>
                  <a:lnTo>
                    <a:pt x="8521" y="13230"/>
                  </a:lnTo>
                  <a:lnTo>
                    <a:pt x="8949" y="13444"/>
                  </a:lnTo>
                  <a:lnTo>
                    <a:pt x="9334" y="13658"/>
                  </a:lnTo>
                  <a:lnTo>
                    <a:pt x="9763" y="13829"/>
                  </a:lnTo>
                  <a:lnTo>
                    <a:pt x="10148" y="13915"/>
                  </a:lnTo>
                  <a:lnTo>
                    <a:pt x="10576" y="14001"/>
                  </a:lnTo>
                  <a:lnTo>
                    <a:pt x="10576" y="14001"/>
                  </a:lnTo>
                  <a:lnTo>
                    <a:pt x="11004" y="14044"/>
                  </a:lnTo>
                  <a:lnTo>
                    <a:pt x="11389" y="14044"/>
                  </a:lnTo>
                  <a:lnTo>
                    <a:pt x="11775" y="13958"/>
                  </a:lnTo>
                  <a:lnTo>
                    <a:pt x="12160" y="13872"/>
                  </a:lnTo>
                  <a:lnTo>
                    <a:pt x="12503" y="13787"/>
                  </a:lnTo>
                  <a:lnTo>
                    <a:pt x="12845" y="13615"/>
                  </a:lnTo>
                  <a:lnTo>
                    <a:pt x="13188" y="13444"/>
                  </a:lnTo>
                  <a:lnTo>
                    <a:pt x="13487" y="13230"/>
                  </a:lnTo>
                  <a:lnTo>
                    <a:pt x="13787" y="12973"/>
                  </a:lnTo>
                  <a:lnTo>
                    <a:pt x="14087" y="12716"/>
                  </a:lnTo>
                  <a:lnTo>
                    <a:pt x="14643" y="12160"/>
                  </a:lnTo>
                  <a:lnTo>
                    <a:pt x="15157" y="11517"/>
                  </a:lnTo>
                  <a:lnTo>
                    <a:pt x="15628" y="10832"/>
                  </a:lnTo>
                  <a:lnTo>
                    <a:pt x="16014" y="10105"/>
                  </a:lnTo>
                  <a:lnTo>
                    <a:pt x="16399" y="9377"/>
                  </a:lnTo>
                  <a:lnTo>
                    <a:pt x="16699" y="8649"/>
                  </a:lnTo>
                  <a:lnTo>
                    <a:pt x="16956" y="7964"/>
                  </a:lnTo>
                  <a:lnTo>
                    <a:pt x="17170" y="7279"/>
                  </a:lnTo>
                  <a:lnTo>
                    <a:pt x="17341" y="6679"/>
                  </a:lnTo>
                  <a:lnTo>
                    <a:pt x="17469" y="6166"/>
                  </a:lnTo>
                  <a:lnTo>
                    <a:pt x="17555" y="5737"/>
                  </a:lnTo>
                  <a:lnTo>
                    <a:pt x="17555" y="5737"/>
                  </a:lnTo>
                  <a:lnTo>
                    <a:pt x="17598" y="5395"/>
                  </a:lnTo>
                  <a:lnTo>
                    <a:pt x="17598" y="5010"/>
                  </a:lnTo>
                  <a:lnTo>
                    <a:pt x="17598" y="4710"/>
                  </a:lnTo>
                  <a:lnTo>
                    <a:pt x="17512" y="4367"/>
                  </a:lnTo>
                  <a:lnTo>
                    <a:pt x="17469" y="4068"/>
                  </a:lnTo>
                  <a:lnTo>
                    <a:pt x="17341" y="3768"/>
                  </a:lnTo>
                  <a:lnTo>
                    <a:pt x="17084" y="3254"/>
                  </a:lnTo>
                  <a:lnTo>
                    <a:pt x="16784" y="2826"/>
                  </a:lnTo>
                  <a:lnTo>
                    <a:pt x="16485" y="2441"/>
                  </a:lnTo>
                  <a:lnTo>
                    <a:pt x="16142" y="2098"/>
                  </a:lnTo>
                  <a:lnTo>
                    <a:pt x="15842" y="1841"/>
                  </a:lnTo>
                  <a:lnTo>
                    <a:pt x="15842" y="1841"/>
                  </a:lnTo>
                  <a:lnTo>
                    <a:pt x="15628" y="1627"/>
                  </a:lnTo>
                  <a:lnTo>
                    <a:pt x="15543" y="1370"/>
                  </a:lnTo>
                  <a:lnTo>
                    <a:pt x="15500" y="1113"/>
                  </a:lnTo>
                  <a:lnTo>
                    <a:pt x="15585" y="899"/>
                  </a:lnTo>
                  <a:lnTo>
                    <a:pt x="15714" y="728"/>
                  </a:lnTo>
                  <a:lnTo>
                    <a:pt x="15928" y="600"/>
                  </a:lnTo>
                  <a:lnTo>
                    <a:pt x="16056" y="600"/>
                  </a:lnTo>
                  <a:lnTo>
                    <a:pt x="16185" y="600"/>
                  </a:lnTo>
                  <a:lnTo>
                    <a:pt x="16313" y="642"/>
                  </a:lnTo>
                  <a:lnTo>
                    <a:pt x="16485" y="685"/>
                  </a:lnTo>
                  <a:lnTo>
                    <a:pt x="16485" y="685"/>
                  </a:lnTo>
                  <a:lnTo>
                    <a:pt x="17041" y="985"/>
                  </a:lnTo>
                  <a:lnTo>
                    <a:pt x="17512" y="1156"/>
                  </a:lnTo>
                  <a:lnTo>
                    <a:pt x="17683" y="1199"/>
                  </a:lnTo>
                  <a:lnTo>
                    <a:pt x="17812" y="1199"/>
                  </a:lnTo>
                  <a:lnTo>
                    <a:pt x="17897" y="1156"/>
                  </a:lnTo>
                  <a:lnTo>
                    <a:pt x="17940" y="1071"/>
                  </a:lnTo>
                  <a:lnTo>
                    <a:pt x="17940" y="1071"/>
                  </a:lnTo>
                  <a:lnTo>
                    <a:pt x="17940" y="600"/>
                  </a:lnTo>
                  <a:lnTo>
                    <a:pt x="17940" y="171"/>
                  </a:lnTo>
                  <a:lnTo>
                    <a:pt x="17940" y="171"/>
                  </a:lnTo>
                  <a:lnTo>
                    <a:pt x="17940" y="43"/>
                  </a:lnTo>
                  <a:lnTo>
                    <a:pt x="17940" y="43"/>
                  </a:lnTo>
                  <a:lnTo>
                    <a:pt x="18839" y="0"/>
                  </a:lnTo>
                  <a:lnTo>
                    <a:pt x="18839" y="0"/>
                  </a:lnTo>
                  <a:lnTo>
                    <a:pt x="19139" y="0"/>
                  </a:lnTo>
                  <a:lnTo>
                    <a:pt x="19268" y="0"/>
                  </a:lnTo>
                  <a:lnTo>
                    <a:pt x="19268" y="0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1151" y="129"/>
                  </a:lnTo>
                  <a:lnTo>
                    <a:pt x="21151" y="129"/>
                  </a:lnTo>
                  <a:lnTo>
                    <a:pt x="21237" y="129"/>
                  </a:lnTo>
                  <a:lnTo>
                    <a:pt x="21237" y="129"/>
                  </a:lnTo>
                  <a:lnTo>
                    <a:pt x="21794" y="214"/>
                  </a:lnTo>
                  <a:lnTo>
                    <a:pt x="22265" y="385"/>
                  </a:lnTo>
                  <a:lnTo>
                    <a:pt x="22307" y="385"/>
                  </a:lnTo>
                  <a:lnTo>
                    <a:pt x="22307" y="385"/>
                  </a:lnTo>
                  <a:lnTo>
                    <a:pt x="22350" y="642"/>
                  </a:lnTo>
                  <a:lnTo>
                    <a:pt x="22522" y="1285"/>
                  </a:lnTo>
                  <a:lnTo>
                    <a:pt x="22564" y="1798"/>
                  </a:lnTo>
                  <a:lnTo>
                    <a:pt x="22564" y="2355"/>
                  </a:lnTo>
                  <a:lnTo>
                    <a:pt x="22522" y="2997"/>
                  </a:lnTo>
                  <a:lnTo>
                    <a:pt x="22436" y="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0"/>
            <p:cNvSpPr/>
            <p:nvPr/>
          </p:nvSpPr>
          <p:spPr>
            <a:xfrm>
              <a:off x="1533275" y="3529675"/>
              <a:ext cx="31075" cy="65325"/>
            </a:xfrm>
            <a:custGeom>
              <a:avLst/>
              <a:gdLst/>
              <a:ahLst/>
              <a:cxnLst/>
              <a:rect l="l" t="t" r="r" b="b"/>
              <a:pathLst>
                <a:path w="1243" h="2613" extrusionOk="0">
                  <a:moveTo>
                    <a:pt x="300" y="1"/>
                  </a:moveTo>
                  <a:lnTo>
                    <a:pt x="172" y="44"/>
                  </a:lnTo>
                  <a:lnTo>
                    <a:pt x="86" y="129"/>
                  </a:lnTo>
                  <a:lnTo>
                    <a:pt x="1" y="301"/>
                  </a:lnTo>
                  <a:lnTo>
                    <a:pt x="1" y="515"/>
                  </a:lnTo>
                  <a:lnTo>
                    <a:pt x="172" y="1628"/>
                  </a:lnTo>
                  <a:lnTo>
                    <a:pt x="258" y="2270"/>
                  </a:lnTo>
                  <a:lnTo>
                    <a:pt x="1242" y="2613"/>
                  </a:lnTo>
                  <a:lnTo>
                    <a:pt x="1242" y="2356"/>
                  </a:lnTo>
                  <a:lnTo>
                    <a:pt x="1242" y="1799"/>
                  </a:lnTo>
                  <a:lnTo>
                    <a:pt x="1199" y="1457"/>
                  </a:lnTo>
                  <a:lnTo>
                    <a:pt x="1157" y="1114"/>
                  </a:lnTo>
                  <a:lnTo>
                    <a:pt x="1071" y="772"/>
                  </a:lnTo>
                  <a:lnTo>
                    <a:pt x="943" y="472"/>
                  </a:lnTo>
                  <a:lnTo>
                    <a:pt x="814" y="258"/>
                  </a:lnTo>
                  <a:lnTo>
                    <a:pt x="643" y="8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extrusionOk="0">
                  <a:moveTo>
                    <a:pt x="343" y="0"/>
                  </a:moveTo>
                  <a:lnTo>
                    <a:pt x="214" y="43"/>
                  </a:lnTo>
                  <a:lnTo>
                    <a:pt x="86" y="172"/>
                  </a:lnTo>
                  <a:lnTo>
                    <a:pt x="0" y="300"/>
                  </a:lnTo>
                  <a:lnTo>
                    <a:pt x="0" y="514"/>
                  </a:lnTo>
                  <a:lnTo>
                    <a:pt x="43" y="1071"/>
                  </a:lnTo>
                  <a:lnTo>
                    <a:pt x="129" y="1627"/>
                  </a:lnTo>
                  <a:lnTo>
                    <a:pt x="214" y="2312"/>
                  </a:lnTo>
                  <a:lnTo>
                    <a:pt x="1113" y="2526"/>
                  </a:lnTo>
                  <a:lnTo>
                    <a:pt x="1370" y="2569"/>
                  </a:lnTo>
                  <a:lnTo>
                    <a:pt x="1413" y="2141"/>
                  </a:lnTo>
                  <a:lnTo>
                    <a:pt x="1413" y="1756"/>
                  </a:lnTo>
                  <a:lnTo>
                    <a:pt x="1370" y="1285"/>
                  </a:lnTo>
                  <a:lnTo>
                    <a:pt x="1285" y="857"/>
                  </a:lnTo>
                  <a:lnTo>
                    <a:pt x="1242" y="643"/>
                  </a:lnTo>
                  <a:lnTo>
                    <a:pt x="1156" y="429"/>
                  </a:lnTo>
                  <a:lnTo>
                    <a:pt x="1028" y="300"/>
                  </a:lnTo>
                  <a:lnTo>
                    <a:pt x="856" y="129"/>
                  </a:lnTo>
                  <a:lnTo>
                    <a:pt x="685" y="4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fill="none" extrusionOk="0">
                  <a:moveTo>
                    <a:pt x="1413" y="2141"/>
                  </a:moveTo>
                  <a:lnTo>
                    <a:pt x="1413" y="2141"/>
                  </a:lnTo>
                  <a:lnTo>
                    <a:pt x="1370" y="2569"/>
                  </a:lnTo>
                  <a:lnTo>
                    <a:pt x="1113" y="2526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129" y="1627"/>
                  </a:lnTo>
                  <a:lnTo>
                    <a:pt x="43" y="1071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0" y="300"/>
                  </a:lnTo>
                  <a:lnTo>
                    <a:pt x="86" y="172"/>
                  </a:lnTo>
                  <a:lnTo>
                    <a:pt x="214" y="43"/>
                  </a:lnTo>
                  <a:lnTo>
                    <a:pt x="343" y="0"/>
                  </a:lnTo>
                  <a:lnTo>
                    <a:pt x="514" y="0"/>
                  </a:lnTo>
                  <a:lnTo>
                    <a:pt x="685" y="43"/>
                  </a:lnTo>
                  <a:lnTo>
                    <a:pt x="856" y="129"/>
                  </a:lnTo>
                  <a:lnTo>
                    <a:pt x="1028" y="300"/>
                  </a:lnTo>
                  <a:lnTo>
                    <a:pt x="1028" y="300"/>
                  </a:lnTo>
                  <a:lnTo>
                    <a:pt x="1156" y="429"/>
                  </a:lnTo>
                  <a:lnTo>
                    <a:pt x="1156" y="429"/>
                  </a:lnTo>
                  <a:lnTo>
                    <a:pt x="1242" y="643"/>
                  </a:lnTo>
                  <a:lnTo>
                    <a:pt x="1285" y="857"/>
                  </a:lnTo>
                  <a:lnTo>
                    <a:pt x="1370" y="1285"/>
                  </a:lnTo>
                  <a:lnTo>
                    <a:pt x="1413" y="1756"/>
                  </a:lnTo>
                  <a:lnTo>
                    <a:pt x="1413" y="21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0"/>
            <p:cNvSpPr/>
            <p:nvPr/>
          </p:nvSpPr>
          <p:spPr>
            <a:xfrm>
              <a:off x="1564325" y="3527550"/>
              <a:ext cx="23575" cy="68525"/>
            </a:xfrm>
            <a:custGeom>
              <a:avLst/>
              <a:gdLst/>
              <a:ahLst/>
              <a:cxnLst/>
              <a:rect l="l" t="t" r="r" b="b"/>
              <a:pathLst>
                <a:path w="943" h="2741" extrusionOk="0">
                  <a:moveTo>
                    <a:pt x="257" y="0"/>
                  </a:moveTo>
                  <a:lnTo>
                    <a:pt x="129" y="43"/>
                  </a:lnTo>
                  <a:lnTo>
                    <a:pt x="43" y="129"/>
                  </a:lnTo>
                  <a:lnTo>
                    <a:pt x="0" y="257"/>
                  </a:lnTo>
                  <a:lnTo>
                    <a:pt x="0" y="428"/>
                  </a:lnTo>
                  <a:lnTo>
                    <a:pt x="0" y="2398"/>
                  </a:lnTo>
                  <a:lnTo>
                    <a:pt x="899" y="2740"/>
                  </a:lnTo>
                  <a:lnTo>
                    <a:pt x="899" y="2484"/>
                  </a:lnTo>
                  <a:lnTo>
                    <a:pt x="942" y="1799"/>
                  </a:lnTo>
                  <a:lnTo>
                    <a:pt x="942" y="1413"/>
                  </a:lnTo>
                  <a:lnTo>
                    <a:pt x="942" y="1028"/>
                  </a:lnTo>
                  <a:lnTo>
                    <a:pt x="899" y="685"/>
                  </a:lnTo>
                  <a:lnTo>
                    <a:pt x="771" y="428"/>
                  </a:lnTo>
                  <a:lnTo>
                    <a:pt x="643" y="214"/>
                  </a:lnTo>
                  <a:lnTo>
                    <a:pt x="514" y="86"/>
                  </a:lnTo>
                  <a:lnTo>
                    <a:pt x="386" y="4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0"/>
            <p:cNvSpPr/>
            <p:nvPr/>
          </p:nvSpPr>
          <p:spPr>
            <a:xfrm>
              <a:off x="1587875" y="3539325"/>
              <a:ext cx="26775" cy="58900"/>
            </a:xfrm>
            <a:custGeom>
              <a:avLst/>
              <a:gdLst/>
              <a:ahLst/>
              <a:cxnLst/>
              <a:rect l="l" t="t" r="r" b="b"/>
              <a:pathLst>
                <a:path w="1071" h="2356" extrusionOk="0">
                  <a:moveTo>
                    <a:pt x="428" y="0"/>
                  </a:moveTo>
                  <a:lnTo>
                    <a:pt x="343" y="43"/>
                  </a:lnTo>
                  <a:lnTo>
                    <a:pt x="257" y="129"/>
                  </a:lnTo>
                  <a:lnTo>
                    <a:pt x="171" y="214"/>
                  </a:lnTo>
                  <a:lnTo>
                    <a:pt x="129" y="386"/>
                  </a:lnTo>
                  <a:lnTo>
                    <a:pt x="0" y="2355"/>
                  </a:lnTo>
                  <a:lnTo>
                    <a:pt x="1071" y="2355"/>
                  </a:lnTo>
                  <a:lnTo>
                    <a:pt x="1071" y="1670"/>
                  </a:lnTo>
                  <a:lnTo>
                    <a:pt x="1028" y="1028"/>
                  </a:lnTo>
                  <a:lnTo>
                    <a:pt x="985" y="728"/>
                  </a:lnTo>
                  <a:lnTo>
                    <a:pt x="899" y="471"/>
                  </a:lnTo>
                  <a:lnTo>
                    <a:pt x="814" y="257"/>
                  </a:lnTo>
                  <a:lnTo>
                    <a:pt x="685" y="129"/>
                  </a:lnTo>
                  <a:lnTo>
                    <a:pt x="557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extrusionOk="0">
                  <a:moveTo>
                    <a:pt x="11689" y="0"/>
                  </a:moveTo>
                  <a:lnTo>
                    <a:pt x="10833" y="856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fill="none" extrusionOk="0">
                  <a:moveTo>
                    <a:pt x="11689" y="0"/>
                  </a:moveTo>
                  <a:lnTo>
                    <a:pt x="11689" y="0"/>
                  </a:lnTo>
                  <a:lnTo>
                    <a:pt x="10833" y="856"/>
                  </a:lnTo>
                  <a:lnTo>
                    <a:pt x="9891" y="1713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extrusionOk="0">
                  <a:moveTo>
                    <a:pt x="22094" y="0"/>
                  </a:moveTo>
                  <a:lnTo>
                    <a:pt x="22008" y="86"/>
                  </a:lnTo>
                  <a:lnTo>
                    <a:pt x="21623" y="428"/>
                  </a:lnTo>
                  <a:lnTo>
                    <a:pt x="20938" y="899"/>
                  </a:lnTo>
                  <a:lnTo>
                    <a:pt x="19996" y="1456"/>
                  </a:lnTo>
                  <a:lnTo>
                    <a:pt x="19439" y="1798"/>
                  </a:lnTo>
                  <a:lnTo>
                    <a:pt x="18754" y="2141"/>
                  </a:lnTo>
                  <a:lnTo>
                    <a:pt x="17983" y="2483"/>
                  </a:lnTo>
                  <a:lnTo>
                    <a:pt x="17170" y="2826"/>
                  </a:lnTo>
                  <a:lnTo>
                    <a:pt x="16228" y="3168"/>
                  </a:lnTo>
                  <a:lnTo>
                    <a:pt x="15243" y="3511"/>
                  </a:lnTo>
                  <a:lnTo>
                    <a:pt x="14130" y="3853"/>
                  </a:lnTo>
                  <a:lnTo>
                    <a:pt x="12931" y="4153"/>
                  </a:lnTo>
                  <a:lnTo>
                    <a:pt x="11689" y="4453"/>
                  </a:lnTo>
                  <a:lnTo>
                    <a:pt x="10491" y="4667"/>
                  </a:lnTo>
                  <a:lnTo>
                    <a:pt x="9377" y="4838"/>
                  </a:lnTo>
                  <a:lnTo>
                    <a:pt x="8264" y="4924"/>
                  </a:lnTo>
                  <a:lnTo>
                    <a:pt x="7279" y="5009"/>
                  </a:lnTo>
                  <a:lnTo>
                    <a:pt x="6295" y="5052"/>
                  </a:lnTo>
                  <a:lnTo>
                    <a:pt x="5396" y="5052"/>
                  </a:lnTo>
                  <a:lnTo>
                    <a:pt x="4582" y="5009"/>
                  </a:lnTo>
                  <a:lnTo>
                    <a:pt x="3212" y="4924"/>
                  </a:lnTo>
                  <a:lnTo>
                    <a:pt x="2184" y="4795"/>
                  </a:lnTo>
                  <a:lnTo>
                    <a:pt x="1499" y="4667"/>
                  </a:lnTo>
                  <a:lnTo>
                    <a:pt x="1285" y="4624"/>
                  </a:lnTo>
                  <a:lnTo>
                    <a:pt x="1071" y="5438"/>
                  </a:lnTo>
                  <a:lnTo>
                    <a:pt x="857" y="6251"/>
                  </a:lnTo>
                  <a:lnTo>
                    <a:pt x="557" y="7964"/>
                  </a:lnTo>
                  <a:lnTo>
                    <a:pt x="301" y="9676"/>
                  </a:lnTo>
                  <a:lnTo>
                    <a:pt x="129" y="11474"/>
                  </a:lnTo>
                  <a:lnTo>
                    <a:pt x="44" y="13230"/>
                  </a:lnTo>
                  <a:lnTo>
                    <a:pt x="1" y="14985"/>
                  </a:lnTo>
                  <a:lnTo>
                    <a:pt x="44" y="16655"/>
                  </a:lnTo>
                  <a:lnTo>
                    <a:pt x="86" y="18282"/>
                  </a:lnTo>
                  <a:lnTo>
                    <a:pt x="172" y="19823"/>
                  </a:lnTo>
                  <a:lnTo>
                    <a:pt x="258" y="21194"/>
                  </a:lnTo>
                  <a:lnTo>
                    <a:pt x="472" y="23506"/>
                  </a:lnTo>
                  <a:lnTo>
                    <a:pt x="643" y="25047"/>
                  </a:lnTo>
                  <a:lnTo>
                    <a:pt x="729" y="25603"/>
                  </a:lnTo>
                  <a:lnTo>
                    <a:pt x="28602" y="25603"/>
                  </a:lnTo>
                  <a:lnTo>
                    <a:pt x="28473" y="23805"/>
                  </a:lnTo>
                  <a:lnTo>
                    <a:pt x="28345" y="22050"/>
                  </a:lnTo>
                  <a:lnTo>
                    <a:pt x="28131" y="20252"/>
                  </a:lnTo>
                  <a:lnTo>
                    <a:pt x="27916" y="18539"/>
                  </a:lnTo>
                  <a:lnTo>
                    <a:pt x="27660" y="16869"/>
                  </a:lnTo>
                  <a:lnTo>
                    <a:pt x="27403" y="15199"/>
                  </a:lnTo>
                  <a:lnTo>
                    <a:pt x="27103" y="13658"/>
                  </a:lnTo>
                  <a:lnTo>
                    <a:pt x="26803" y="12117"/>
                  </a:lnTo>
                  <a:lnTo>
                    <a:pt x="26461" y="10661"/>
                  </a:lnTo>
                  <a:lnTo>
                    <a:pt x="26161" y="9334"/>
                  </a:lnTo>
                  <a:lnTo>
                    <a:pt x="25819" y="8049"/>
                  </a:lnTo>
                  <a:lnTo>
                    <a:pt x="25433" y="6850"/>
                  </a:lnTo>
                  <a:lnTo>
                    <a:pt x="25091" y="5780"/>
                  </a:lnTo>
                  <a:lnTo>
                    <a:pt x="24748" y="4838"/>
                  </a:lnTo>
                  <a:lnTo>
                    <a:pt x="24406" y="3982"/>
                  </a:lnTo>
                  <a:lnTo>
                    <a:pt x="24106" y="3254"/>
                  </a:lnTo>
                  <a:lnTo>
                    <a:pt x="23678" y="2483"/>
                  </a:lnTo>
                  <a:lnTo>
                    <a:pt x="23292" y="1798"/>
                  </a:lnTo>
                  <a:lnTo>
                    <a:pt x="22693" y="813"/>
                  </a:lnTo>
                  <a:lnTo>
                    <a:pt x="22265" y="171"/>
                  </a:lnTo>
                  <a:lnTo>
                    <a:pt x="22094" y="0"/>
                  </a:lnTo>
                  <a:close/>
                </a:path>
              </a:pathLst>
            </a:custGeom>
            <a:solidFill>
              <a:srgbClr val="78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fill="none" extrusionOk="0">
                  <a:moveTo>
                    <a:pt x="28602" y="25603"/>
                  </a:moveTo>
                  <a:lnTo>
                    <a:pt x="729" y="25603"/>
                  </a:lnTo>
                  <a:lnTo>
                    <a:pt x="729" y="25603"/>
                  </a:lnTo>
                  <a:lnTo>
                    <a:pt x="643" y="25047"/>
                  </a:lnTo>
                  <a:lnTo>
                    <a:pt x="472" y="23506"/>
                  </a:lnTo>
                  <a:lnTo>
                    <a:pt x="258" y="21194"/>
                  </a:lnTo>
                  <a:lnTo>
                    <a:pt x="172" y="19823"/>
                  </a:lnTo>
                  <a:lnTo>
                    <a:pt x="86" y="18282"/>
                  </a:lnTo>
                  <a:lnTo>
                    <a:pt x="44" y="16655"/>
                  </a:lnTo>
                  <a:lnTo>
                    <a:pt x="1" y="14985"/>
                  </a:lnTo>
                  <a:lnTo>
                    <a:pt x="44" y="13230"/>
                  </a:lnTo>
                  <a:lnTo>
                    <a:pt x="129" y="11474"/>
                  </a:lnTo>
                  <a:lnTo>
                    <a:pt x="301" y="9676"/>
                  </a:lnTo>
                  <a:lnTo>
                    <a:pt x="557" y="7964"/>
                  </a:lnTo>
                  <a:lnTo>
                    <a:pt x="857" y="6251"/>
                  </a:lnTo>
                  <a:lnTo>
                    <a:pt x="1071" y="5438"/>
                  </a:lnTo>
                  <a:lnTo>
                    <a:pt x="1285" y="4624"/>
                  </a:lnTo>
                  <a:lnTo>
                    <a:pt x="1285" y="4624"/>
                  </a:lnTo>
                  <a:lnTo>
                    <a:pt x="1499" y="4667"/>
                  </a:lnTo>
                  <a:lnTo>
                    <a:pt x="2184" y="4795"/>
                  </a:lnTo>
                  <a:lnTo>
                    <a:pt x="3212" y="4924"/>
                  </a:lnTo>
                  <a:lnTo>
                    <a:pt x="4582" y="5009"/>
                  </a:lnTo>
                  <a:lnTo>
                    <a:pt x="5396" y="5052"/>
                  </a:lnTo>
                  <a:lnTo>
                    <a:pt x="6295" y="5052"/>
                  </a:lnTo>
                  <a:lnTo>
                    <a:pt x="7279" y="5009"/>
                  </a:lnTo>
                  <a:lnTo>
                    <a:pt x="8264" y="4924"/>
                  </a:lnTo>
                  <a:lnTo>
                    <a:pt x="9377" y="4838"/>
                  </a:lnTo>
                  <a:lnTo>
                    <a:pt x="10491" y="4667"/>
                  </a:lnTo>
                  <a:lnTo>
                    <a:pt x="11689" y="4453"/>
                  </a:lnTo>
                  <a:lnTo>
                    <a:pt x="12931" y="4153"/>
                  </a:lnTo>
                  <a:lnTo>
                    <a:pt x="12931" y="4153"/>
                  </a:lnTo>
                  <a:lnTo>
                    <a:pt x="14130" y="3853"/>
                  </a:lnTo>
                  <a:lnTo>
                    <a:pt x="15243" y="3511"/>
                  </a:lnTo>
                  <a:lnTo>
                    <a:pt x="16228" y="3168"/>
                  </a:lnTo>
                  <a:lnTo>
                    <a:pt x="17170" y="2826"/>
                  </a:lnTo>
                  <a:lnTo>
                    <a:pt x="17983" y="2483"/>
                  </a:lnTo>
                  <a:lnTo>
                    <a:pt x="18754" y="2141"/>
                  </a:lnTo>
                  <a:lnTo>
                    <a:pt x="19439" y="1798"/>
                  </a:lnTo>
                  <a:lnTo>
                    <a:pt x="19996" y="1456"/>
                  </a:lnTo>
                  <a:lnTo>
                    <a:pt x="20938" y="899"/>
                  </a:lnTo>
                  <a:lnTo>
                    <a:pt x="21623" y="428"/>
                  </a:lnTo>
                  <a:lnTo>
                    <a:pt x="22008" y="86"/>
                  </a:lnTo>
                  <a:lnTo>
                    <a:pt x="22094" y="0"/>
                  </a:lnTo>
                  <a:lnTo>
                    <a:pt x="22094" y="0"/>
                  </a:lnTo>
                  <a:lnTo>
                    <a:pt x="22265" y="171"/>
                  </a:lnTo>
                  <a:lnTo>
                    <a:pt x="22693" y="813"/>
                  </a:lnTo>
                  <a:lnTo>
                    <a:pt x="23292" y="1798"/>
                  </a:lnTo>
                  <a:lnTo>
                    <a:pt x="23678" y="2483"/>
                  </a:lnTo>
                  <a:lnTo>
                    <a:pt x="24106" y="3254"/>
                  </a:lnTo>
                  <a:lnTo>
                    <a:pt x="24106" y="3254"/>
                  </a:lnTo>
                  <a:lnTo>
                    <a:pt x="24406" y="3982"/>
                  </a:lnTo>
                  <a:lnTo>
                    <a:pt x="24748" y="4838"/>
                  </a:lnTo>
                  <a:lnTo>
                    <a:pt x="25091" y="5780"/>
                  </a:lnTo>
                  <a:lnTo>
                    <a:pt x="25433" y="6850"/>
                  </a:lnTo>
                  <a:lnTo>
                    <a:pt x="25819" y="8049"/>
                  </a:lnTo>
                  <a:lnTo>
                    <a:pt x="26161" y="9334"/>
                  </a:lnTo>
                  <a:lnTo>
                    <a:pt x="26461" y="10661"/>
                  </a:lnTo>
                  <a:lnTo>
                    <a:pt x="26803" y="12117"/>
                  </a:lnTo>
                  <a:lnTo>
                    <a:pt x="27103" y="13658"/>
                  </a:lnTo>
                  <a:lnTo>
                    <a:pt x="27403" y="15199"/>
                  </a:lnTo>
                  <a:lnTo>
                    <a:pt x="27660" y="16869"/>
                  </a:lnTo>
                  <a:lnTo>
                    <a:pt x="27916" y="18539"/>
                  </a:lnTo>
                  <a:lnTo>
                    <a:pt x="28131" y="20252"/>
                  </a:lnTo>
                  <a:lnTo>
                    <a:pt x="28345" y="22050"/>
                  </a:lnTo>
                  <a:lnTo>
                    <a:pt x="28473" y="23805"/>
                  </a:lnTo>
                  <a:lnTo>
                    <a:pt x="28602" y="25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extrusionOk="0">
                  <a:moveTo>
                    <a:pt x="22693" y="0"/>
                  </a:move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  <a:close/>
                </a:path>
              </a:pathLst>
            </a:custGeom>
            <a:solidFill>
              <a:srgbClr val="6E6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fill="none" extrusionOk="0">
                  <a:moveTo>
                    <a:pt x="22693" y="0"/>
                  </a:moveTo>
                  <a:lnTo>
                    <a:pt x="22693" y="0"/>
                  </a:ln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extrusionOk="0">
                  <a:moveTo>
                    <a:pt x="12502" y="1"/>
                  </a:moveTo>
                  <a:lnTo>
                    <a:pt x="11731" y="86"/>
                  </a:lnTo>
                  <a:lnTo>
                    <a:pt x="11046" y="172"/>
                  </a:lnTo>
                  <a:lnTo>
                    <a:pt x="10533" y="257"/>
                  </a:lnTo>
                  <a:lnTo>
                    <a:pt x="10104" y="386"/>
                  </a:lnTo>
                  <a:lnTo>
                    <a:pt x="8863" y="1114"/>
                  </a:lnTo>
                  <a:lnTo>
                    <a:pt x="7750" y="1799"/>
                  </a:lnTo>
                  <a:lnTo>
                    <a:pt x="6679" y="2527"/>
                  </a:lnTo>
                  <a:lnTo>
                    <a:pt x="5694" y="3255"/>
                  </a:lnTo>
                  <a:lnTo>
                    <a:pt x="4795" y="3940"/>
                  </a:lnTo>
                  <a:lnTo>
                    <a:pt x="3982" y="4625"/>
                  </a:lnTo>
                  <a:lnTo>
                    <a:pt x="2526" y="5866"/>
                  </a:lnTo>
                  <a:lnTo>
                    <a:pt x="1413" y="6894"/>
                  </a:lnTo>
                  <a:lnTo>
                    <a:pt x="642" y="7750"/>
                  </a:lnTo>
                  <a:lnTo>
                    <a:pt x="0" y="8478"/>
                  </a:lnTo>
                  <a:lnTo>
                    <a:pt x="1713" y="11090"/>
                  </a:lnTo>
                  <a:lnTo>
                    <a:pt x="4753" y="15671"/>
                  </a:lnTo>
                  <a:lnTo>
                    <a:pt x="8906" y="22050"/>
                  </a:lnTo>
                  <a:lnTo>
                    <a:pt x="9591" y="22179"/>
                  </a:lnTo>
                  <a:lnTo>
                    <a:pt x="10190" y="22222"/>
                  </a:lnTo>
                  <a:lnTo>
                    <a:pt x="11260" y="22222"/>
                  </a:lnTo>
                  <a:lnTo>
                    <a:pt x="11945" y="22093"/>
                  </a:lnTo>
                  <a:lnTo>
                    <a:pt x="12202" y="22050"/>
                  </a:lnTo>
                  <a:lnTo>
                    <a:pt x="11603" y="20809"/>
                  </a:lnTo>
                  <a:lnTo>
                    <a:pt x="10918" y="19610"/>
                  </a:lnTo>
                  <a:lnTo>
                    <a:pt x="10233" y="18368"/>
                  </a:lnTo>
                  <a:lnTo>
                    <a:pt x="9505" y="17169"/>
                  </a:lnTo>
                  <a:lnTo>
                    <a:pt x="8006" y="14900"/>
                  </a:lnTo>
                  <a:lnTo>
                    <a:pt x="6594" y="12802"/>
                  </a:lnTo>
                  <a:lnTo>
                    <a:pt x="5309" y="11047"/>
                  </a:lnTo>
                  <a:lnTo>
                    <a:pt x="4239" y="9677"/>
                  </a:lnTo>
                  <a:lnTo>
                    <a:pt x="3297" y="8478"/>
                  </a:lnTo>
                  <a:lnTo>
                    <a:pt x="4239" y="7664"/>
                  </a:lnTo>
                  <a:lnTo>
                    <a:pt x="5181" y="6894"/>
                  </a:lnTo>
                  <a:lnTo>
                    <a:pt x="7150" y="5438"/>
                  </a:lnTo>
                  <a:lnTo>
                    <a:pt x="9120" y="4068"/>
                  </a:lnTo>
                  <a:lnTo>
                    <a:pt x="10961" y="2826"/>
                  </a:lnTo>
                  <a:lnTo>
                    <a:pt x="12588" y="1842"/>
                  </a:lnTo>
                  <a:lnTo>
                    <a:pt x="13872" y="1028"/>
                  </a:lnTo>
                  <a:lnTo>
                    <a:pt x="15028" y="386"/>
                  </a:lnTo>
                  <a:lnTo>
                    <a:pt x="14600" y="257"/>
                  </a:lnTo>
                  <a:lnTo>
                    <a:pt x="14172" y="129"/>
                  </a:lnTo>
                  <a:lnTo>
                    <a:pt x="13744" y="86"/>
                  </a:lnTo>
                  <a:lnTo>
                    <a:pt x="13316" y="43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FF8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fill="none" extrusionOk="0">
                  <a:moveTo>
                    <a:pt x="3297" y="8478"/>
                  </a:moveTo>
                  <a:lnTo>
                    <a:pt x="3297" y="8478"/>
                  </a:lnTo>
                  <a:lnTo>
                    <a:pt x="4239" y="9677"/>
                  </a:lnTo>
                  <a:lnTo>
                    <a:pt x="5309" y="11047"/>
                  </a:lnTo>
                  <a:lnTo>
                    <a:pt x="6594" y="12802"/>
                  </a:lnTo>
                  <a:lnTo>
                    <a:pt x="8006" y="14900"/>
                  </a:lnTo>
                  <a:lnTo>
                    <a:pt x="9505" y="17169"/>
                  </a:lnTo>
                  <a:lnTo>
                    <a:pt x="10233" y="18368"/>
                  </a:lnTo>
                  <a:lnTo>
                    <a:pt x="10918" y="19610"/>
                  </a:lnTo>
                  <a:lnTo>
                    <a:pt x="11603" y="20809"/>
                  </a:lnTo>
                  <a:lnTo>
                    <a:pt x="12202" y="22050"/>
                  </a:lnTo>
                  <a:lnTo>
                    <a:pt x="12202" y="22050"/>
                  </a:lnTo>
                  <a:lnTo>
                    <a:pt x="11945" y="22093"/>
                  </a:lnTo>
                  <a:lnTo>
                    <a:pt x="11260" y="22222"/>
                  </a:lnTo>
                  <a:lnTo>
                    <a:pt x="10747" y="22222"/>
                  </a:lnTo>
                  <a:lnTo>
                    <a:pt x="10190" y="22222"/>
                  </a:lnTo>
                  <a:lnTo>
                    <a:pt x="9591" y="22179"/>
                  </a:lnTo>
                  <a:lnTo>
                    <a:pt x="8906" y="22050"/>
                  </a:lnTo>
                  <a:lnTo>
                    <a:pt x="8906" y="22050"/>
                  </a:lnTo>
                  <a:lnTo>
                    <a:pt x="4753" y="15671"/>
                  </a:lnTo>
                  <a:lnTo>
                    <a:pt x="1713" y="11090"/>
                  </a:lnTo>
                  <a:lnTo>
                    <a:pt x="0" y="8478"/>
                  </a:lnTo>
                  <a:lnTo>
                    <a:pt x="0" y="8478"/>
                  </a:lnTo>
                  <a:lnTo>
                    <a:pt x="642" y="7750"/>
                  </a:lnTo>
                  <a:lnTo>
                    <a:pt x="1413" y="6894"/>
                  </a:lnTo>
                  <a:lnTo>
                    <a:pt x="2526" y="5866"/>
                  </a:lnTo>
                  <a:lnTo>
                    <a:pt x="3982" y="4625"/>
                  </a:lnTo>
                  <a:lnTo>
                    <a:pt x="4795" y="3940"/>
                  </a:lnTo>
                  <a:lnTo>
                    <a:pt x="5694" y="3255"/>
                  </a:lnTo>
                  <a:lnTo>
                    <a:pt x="6679" y="2527"/>
                  </a:lnTo>
                  <a:lnTo>
                    <a:pt x="7750" y="1799"/>
                  </a:lnTo>
                  <a:lnTo>
                    <a:pt x="8863" y="1114"/>
                  </a:lnTo>
                  <a:lnTo>
                    <a:pt x="10104" y="386"/>
                  </a:lnTo>
                  <a:lnTo>
                    <a:pt x="10104" y="386"/>
                  </a:lnTo>
                  <a:lnTo>
                    <a:pt x="10533" y="257"/>
                  </a:lnTo>
                  <a:lnTo>
                    <a:pt x="11046" y="172"/>
                  </a:lnTo>
                  <a:lnTo>
                    <a:pt x="11731" y="86"/>
                  </a:lnTo>
                  <a:lnTo>
                    <a:pt x="12502" y="1"/>
                  </a:lnTo>
                  <a:lnTo>
                    <a:pt x="13316" y="43"/>
                  </a:lnTo>
                  <a:lnTo>
                    <a:pt x="13744" y="86"/>
                  </a:lnTo>
                  <a:lnTo>
                    <a:pt x="14172" y="129"/>
                  </a:lnTo>
                  <a:lnTo>
                    <a:pt x="14600" y="257"/>
                  </a:lnTo>
                  <a:lnTo>
                    <a:pt x="15028" y="386"/>
                  </a:lnTo>
                  <a:lnTo>
                    <a:pt x="15028" y="386"/>
                  </a:lnTo>
                  <a:lnTo>
                    <a:pt x="13872" y="1028"/>
                  </a:lnTo>
                  <a:lnTo>
                    <a:pt x="12588" y="1842"/>
                  </a:lnTo>
                  <a:lnTo>
                    <a:pt x="10961" y="2826"/>
                  </a:lnTo>
                  <a:lnTo>
                    <a:pt x="9120" y="4068"/>
                  </a:lnTo>
                  <a:lnTo>
                    <a:pt x="7150" y="5438"/>
                  </a:lnTo>
                  <a:lnTo>
                    <a:pt x="5181" y="6894"/>
                  </a:lnTo>
                  <a:lnTo>
                    <a:pt x="4239" y="7664"/>
                  </a:lnTo>
                  <a:lnTo>
                    <a:pt x="3297" y="8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extrusionOk="0">
                  <a:moveTo>
                    <a:pt x="11732" y="1"/>
                  </a:moveTo>
                  <a:lnTo>
                    <a:pt x="10533" y="557"/>
                  </a:lnTo>
                  <a:lnTo>
                    <a:pt x="9335" y="1157"/>
                  </a:lnTo>
                  <a:lnTo>
                    <a:pt x="8221" y="1799"/>
                  </a:lnTo>
                  <a:lnTo>
                    <a:pt x="7151" y="2484"/>
                  </a:lnTo>
                  <a:lnTo>
                    <a:pt x="6123" y="3169"/>
                  </a:lnTo>
                  <a:lnTo>
                    <a:pt x="5181" y="3811"/>
                  </a:lnTo>
                  <a:lnTo>
                    <a:pt x="3426" y="5139"/>
                  </a:lnTo>
                  <a:lnTo>
                    <a:pt x="2013" y="6295"/>
                  </a:lnTo>
                  <a:lnTo>
                    <a:pt x="900" y="7237"/>
                  </a:lnTo>
                  <a:lnTo>
                    <a:pt x="1" y="8093"/>
                  </a:lnTo>
                  <a:lnTo>
                    <a:pt x="943" y="9420"/>
                  </a:lnTo>
                  <a:lnTo>
                    <a:pt x="2227" y="11347"/>
                  </a:lnTo>
                  <a:lnTo>
                    <a:pt x="5181" y="15885"/>
                  </a:lnTo>
                  <a:lnTo>
                    <a:pt x="8906" y="21665"/>
                  </a:lnTo>
                  <a:lnTo>
                    <a:pt x="9891" y="21066"/>
                  </a:lnTo>
                  <a:lnTo>
                    <a:pt x="10876" y="20424"/>
                  </a:lnTo>
                  <a:lnTo>
                    <a:pt x="11818" y="19739"/>
                  </a:lnTo>
                  <a:lnTo>
                    <a:pt x="12717" y="19054"/>
                  </a:lnTo>
                  <a:lnTo>
                    <a:pt x="13573" y="18369"/>
                  </a:lnTo>
                  <a:lnTo>
                    <a:pt x="14387" y="17641"/>
                  </a:lnTo>
                  <a:lnTo>
                    <a:pt x="15842" y="16313"/>
                  </a:lnTo>
                  <a:lnTo>
                    <a:pt x="17041" y="15072"/>
                  </a:lnTo>
                  <a:lnTo>
                    <a:pt x="17940" y="14087"/>
                  </a:lnTo>
                  <a:lnTo>
                    <a:pt x="18711" y="13188"/>
                  </a:lnTo>
                  <a:lnTo>
                    <a:pt x="18240" y="11732"/>
                  </a:lnTo>
                  <a:lnTo>
                    <a:pt x="17684" y="10319"/>
                  </a:lnTo>
                  <a:lnTo>
                    <a:pt x="17127" y="8992"/>
                  </a:lnTo>
                  <a:lnTo>
                    <a:pt x="16570" y="7750"/>
                  </a:lnTo>
                  <a:lnTo>
                    <a:pt x="15971" y="6594"/>
                  </a:lnTo>
                  <a:lnTo>
                    <a:pt x="15372" y="5481"/>
                  </a:lnTo>
                  <a:lnTo>
                    <a:pt x="14815" y="4496"/>
                  </a:lnTo>
                  <a:lnTo>
                    <a:pt x="14258" y="3597"/>
                  </a:lnTo>
                  <a:lnTo>
                    <a:pt x="13274" y="2056"/>
                  </a:lnTo>
                  <a:lnTo>
                    <a:pt x="12460" y="943"/>
                  </a:lnTo>
                  <a:lnTo>
                    <a:pt x="11903" y="215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fill="none" extrusionOk="0">
                  <a:moveTo>
                    <a:pt x="1" y="8093"/>
                  </a:moveTo>
                  <a:lnTo>
                    <a:pt x="1" y="8093"/>
                  </a:lnTo>
                  <a:lnTo>
                    <a:pt x="900" y="7237"/>
                  </a:lnTo>
                  <a:lnTo>
                    <a:pt x="2013" y="6295"/>
                  </a:lnTo>
                  <a:lnTo>
                    <a:pt x="3426" y="5139"/>
                  </a:lnTo>
                  <a:lnTo>
                    <a:pt x="5181" y="3811"/>
                  </a:lnTo>
                  <a:lnTo>
                    <a:pt x="6123" y="3169"/>
                  </a:lnTo>
                  <a:lnTo>
                    <a:pt x="7151" y="2484"/>
                  </a:lnTo>
                  <a:lnTo>
                    <a:pt x="8221" y="1799"/>
                  </a:lnTo>
                  <a:lnTo>
                    <a:pt x="9335" y="1157"/>
                  </a:lnTo>
                  <a:lnTo>
                    <a:pt x="10533" y="557"/>
                  </a:lnTo>
                  <a:lnTo>
                    <a:pt x="11732" y="1"/>
                  </a:lnTo>
                  <a:lnTo>
                    <a:pt x="11732" y="1"/>
                  </a:lnTo>
                  <a:lnTo>
                    <a:pt x="11903" y="215"/>
                  </a:lnTo>
                  <a:lnTo>
                    <a:pt x="12460" y="943"/>
                  </a:lnTo>
                  <a:lnTo>
                    <a:pt x="13274" y="2056"/>
                  </a:lnTo>
                  <a:lnTo>
                    <a:pt x="14258" y="3597"/>
                  </a:lnTo>
                  <a:lnTo>
                    <a:pt x="14815" y="4496"/>
                  </a:lnTo>
                  <a:lnTo>
                    <a:pt x="15372" y="5481"/>
                  </a:lnTo>
                  <a:lnTo>
                    <a:pt x="15971" y="6594"/>
                  </a:lnTo>
                  <a:lnTo>
                    <a:pt x="16570" y="7750"/>
                  </a:lnTo>
                  <a:lnTo>
                    <a:pt x="17127" y="8992"/>
                  </a:lnTo>
                  <a:lnTo>
                    <a:pt x="17684" y="10319"/>
                  </a:lnTo>
                  <a:lnTo>
                    <a:pt x="18240" y="11732"/>
                  </a:lnTo>
                  <a:lnTo>
                    <a:pt x="18711" y="13188"/>
                  </a:lnTo>
                  <a:lnTo>
                    <a:pt x="18711" y="13188"/>
                  </a:lnTo>
                  <a:lnTo>
                    <a:pt x="17940" y="14087"/>
                  </a:lnTo>
                  <a:lnTo>
                    <a:pt x="17041" y="15072"/>
                  </a:lnTo>
                  <a:lnTo>
                    <a:pt x="15842" y="16313"/>
                  </a:lnTo>
                  <a:lnTo>
                    <a:pt x="14387" y="17641"/>
                  </a:lnTo>
                  <a:lnTo>
                    <a:pt x="13573" y="18369"/>
                  </a:lnTo>
                  <a:lnTo>
                    <a:pt x="12717" y="19054"/>
                  </a:lnTo>
                  <a:lnTo>
                    <a:pt x="11818" y="19739"/>
                  </a:lnTo>
                  <a:lnTo>
                    <a:pt x="10876" y="20424"/>
                  </a:lnTo>
                  <a:lnTo>
                    <a:pt x="9891" y="21066"/>
                  </a:lnTo>
                  <a:lnTo>
                    <a:pt x="8906" y="21665"/>
                  </a:lnTo>
                  <a:lnTo>
                    <a:pt x="8906" y="21665"/>
                  </a:lnTo>
                  <a:lnTo>
                    <a:pt x="5181" y="15885"/>
                  </a:lnTo>
                  <a:lnTo>
                    <a:pt x="2227" y="11347"/>
                  </a:lnTo>
                  <a:lnTo>
                    <a:pt x="943" y="9420"/>
                  </a:lnTo>
                  <a:lnTo>
                    <a:pt x="1" y="8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extrusionOk="0">
                  <a:moveTo>
                    <a:pt x="1070" y="0"/>
                  </a:moveTo>
                  <a:lnTo>
                    <a:pt x="300" y="43"/>
                  </a:lnTo>
                  <a:lnTo>
                    <a:pt x="0" y="86"/>
                  </a:lnTo>
                  <a:lnTo>
                    <a:pt x="1713" y="2698"/>
                  </a:lnTo>
                  <a:lnTo>
                    <a:pt x="4753" y="7279"/>
                  </a:lnTo>
                  <a:lnTo>
                    <a:pt x="8906" y="13658"/>
                  </a:lnTo>
                  <a:lnTo>
                    <a:pt x="9591" y="13787"/>
                  </a:lnTo>
                  <a:lnTo>
                    <a:pt x="10190" y="13830"/>
                  </a:lnTo>
                  <a:lnTo>
                    <a:pt x="11260" y="13830"/>
                  </a:lnTo>
                  <a:lnTo>
                    <a:pt x="11945" y="13701"/>
                  </a:lnTo>
                  <a:lnTo>
                    <a:pt x="12202" y="13658"/>
                  </a:lnTo>
                  <a:lnTo>
                    <a:pt x="11603" y="12417"/>
                  </a:lnTo>
                  <a:lnTo>
                    <a:pt x="10918" y="11218"/>
                  </a:lnTo>
                  <a:lnTo>
                    <a:pt x="10233" y="9976"/>
                  </a:lnTo>
                  <a:lnTo>
                    <a:pt x="9505" y="8777"/>
                  </a:lnTo>
                  <a:lnTo>
                    <a:pt x="8006" y="6508"/>
                  </a:lnTo>
                  <a:lnTo>
                    <a:pt x="6594" y="4410"/>
                  </a:lnTo>
                  <a:lnTo>
                    <a:pt x="5309" y="2655"/>
                  </a:lnTo>
                  <a:lnTo>
                    <a:pt x="4239" y="1285"/>
                  </a:lnTo>
                  <a:lnTo>
                    <a:pt x="3297" y="86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D7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fill="none" extrusionOk="0">
                  <a:moveTo>
                    <a:pt x="12202" y="13658"/>
                  </a:moveTo>
                  <a:lnTo>
                    <a:pt x="12202" y="13658"/>
                  </a:lnTo>
                  <a:lnTo>
                    <a:pt x="11945" y="13701"/>
                  </a:lnTo>
                  <a:lnTo>
                    <a:pt x="11260" y="13830"/>
                  </a:lnTo>
                  <a:lnTo>
                    <a:pt x="10747" y="13830"/>
                  </a:lnTo>
                  <a:lnTo>
                    <a:pt x="10190" y="13830"/>
                  </a:lnTo>
                  <a:lnTo>
                    <a:pt x="9591" y="13787"/>
                  </a:lnTo>
                  <a:lnTo>
                    <a:pt x="8906" y="13658"/>
                  </a:lnTo>
                  <a:lnTo>
                    <a:pt x="8906" y="13658"/>
                  </a:lnTo>
                  <a:lnTo>
                    <a:pt x="4753" y="7279"/>
                  </a:lnTo>
                  <a:lnTo>
                    <a:pt x="1713" y="269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0" y="43"/>
                  </a:lnTo>
                  <a:lnTo>
                    <a:pt x="1070" y="0"/>
                  </a:lnTo>
                  <a:lnTo>
                    <a:pt x="2141" y="0"/>
                  </a:lnTo>
                  <a:lnTo>
                    <a:pt x="2697" y="0"/>
                  </a:lnTo>
                  <a:lnTo>
                    <a:pt x="3297" y="86"/>
                  </a:lnTo>
                  <a:lnTo>
                    <a:pt x="3297" y="86"/>
                  </a:lnTo>
                  <a:lnTo>
                    <a:pt x="4239" y="1285"/>
                  </a:lnTo>
                  <a:lnTo>
                    <a:pt x="5309" y="2655"/>
                  </a:lnTo>
                  <a:lnTo>
                    <a:pt x="6594" y="4410"/>
                  </a:lnTo>
                  <a:lnTo>
                    <a:pt x="8006" y="6508"/>
                  </a:lnTo>
                  <a:lnTo>
                    <a:pt x="9505" y="8777"/>
                  </a:lnTo>
                  <a:lnTo>
                    <a:pt x="10233" y="9976"/>
                  </a:lnTo>
                  <a:lnTo>
                    <a:pt x="10918" y="11218"/>
                  </a:lnTo>
                  <a:lnTo>
                    <a:pt x="11603" y="12417"/>
                  </a:lnTo>
                  <a:lnTo>
                    <a:pt x="12202" y="136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0"/>
            <p:cNvSpPr/>
            <p:nvPr/>
          </p:nvSpPr>
          <p:spPr>
            <a:xfrm>
              <a:off x="1139375" y="3287775"/>
              <a:ext cx="365025" cy="411050"/>
            </a:xfrm>
            <a:custGeom>
              <a:avLst/>
              <a:gdLst/>
              <a:ahLst/>
              <a:cxnLst/>
              <a:rect l="l" t="t" r="r" b="b"/>
              <a:pathLst>
                <a:path w="14601" h="16442" extrusionOk="0">
                  <a:moveTo>
                    <a:pt x="2784" y="1"/>
                  </a:moveTo>
                  <a:lnTo>
                    <a:pt x="2527" y="44"/>
                  </a:lnTo>
                  <a:lnTo>
                    <a:pt x="2056" y="172"/>
                  </a:lnTo>
                  <a:lnTo>
                    <a:pt x="1585" y="386"/>
                  </a:lnTo>
                  <a:lnTo>
                    <a:pt x="1114" y="643"/>
                  </a:lnTo>
                  <a:lnTo>
                    <a:pt x="728" y="900"/>
                  </a:lnTo>
                  <a:lnTo>
                    <a:pt x="386" y="1200"/>
                  </a:lnTo>
                  <a:lnTo>
                    <a:pt x="129" y="1499"/>
                  </a:lnTo>
                  <a:lnTo>
                    <a:pt x="1" y="1756"/>
                  </a:lnTo>
                  <a:lnTo>
                    <a:pt x="1" y="1885"/>
                  </a:lnTo>
                  <a:lnTo>
                    <a:pt x="43" y="1970"/>
                  </a:lnTo>
                  <a:lnTo>
                    <a:pt x="1713" y="2141"/>
                  </a:lnTo>
                  <a:lnTo>
                    <a:pt x="2955" y="2270"/>
                  </a:lnTo>
                  <a:lnTo>
                    <a:pt x="3768" y="2398"/>
                  </a:lnTo>
                  <a:lnTo>
                    <a:pt x="3940" y="2527"/>
                  </a:lnTo>
                  <a:lnTo>
                    <a:pt x="4239" y="2912"/>
                  </a:lnTo>
                  <a:lnTo>
                    <a:pt x="5138" y="4197"/>
                  </a:lnTo>
                  <a:lnTo>
                    <a:pt x="6380" y="6038"/>
                  </a:lnTo>
                  <a:lnTo>
                    <a:pt x="7793" y="8221"/>
                  </a:lnTo>
                  <a:lnTo>
                    <a:pt x="9292" y="10576"/>
                  </a:lnTo>
                  <a:lnTo>
                    <a:pt x="10619" y="12845"/>
                  </a:lnTo>
                  <a:lnTo>
                    <a:pt x="11775" y="14900"/>
                  </a:lnTo>
                  <a:lnTo>
                    <a:pt x="12203" y="15714"/>
                  </a:lnTo>
                  <a:lnTo>
                    <a:pt x="12545" y="16442"/>
                  </a:lnTo>
                  <a:lnTo>
                    <a:pt x="13273" y="15800"/>
                  </a:lnTo>
                  <a:lnTo>
                    <a:pt x="13958" y="15243"/>
                  </a:lnTo>
                  <a:lnTo>
                    <a:pt x="14601" y="14601"/>
                  </a:lnTo>
                  <a:lnTo>
                    <a:pt x="13487" y="12674"/>
                  </a:lnTo>
                  <a:lnTo>
                    <a:pt x="10961" y="8264"/>
                  </a:lnTo>
                  <a:lnTo>
                    <a:pt x="9506" y="5824"/>
                  </a:lnTo>
                  <a:lnTo>
                    <a:pt x="8135" y="3554"/>
                  </a:lnTo>
                  <a:lnTo>
                    <a:pt x="6979" y="1756"/>
                  </a:lnTo>
                  <a:lnTo>
                    <a:pt x="6551" y="1114"/>
                  </a:lnTo>
                  <a:lnTo>
                    <a:pt x="6252" y="686"/>
                  </a:lnTo>
                  <a:lnTo>
                    <a:pt x="5823" y="557"/>
                  </a:lnTo>
                  <a:lnTo>
                    <a:pt x="4882" y="300"/>
                  </a:lnTo>
                  <a:lnTo>
                    <a:pt x="4282" y="129"/>
                  </a:lnTo>
                  <a:lnTo>
                    <a:pt x="3640" y="4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extrusionOk="0">
                  <a:moveTo>
                    <a:pt x="14943" y="1"/>
                  </a:moveTo>
                  <a:lnTo>
                    <a:pt x="13359" y="1199"/>
                  </a:lnTo>
                  <a:lnTo>
                    <a:pt x="9805" y="3854"/>
                  </a:lnTo>
                  <a:lnTo>
                    <a:pt x="7835" y="5310"/>
                  </a:lnTo>
                  <a:lnTo>
                    <a:pt x="5951" y="6594"/>
                  </a:lnTo>
                  <a:lnTo>
                    <a:pt x="5181" y="7108"/>
                  </a:lnTo>
                  <a:lnTo>
                    <a:pt x="4496" y="7536"/>
                  </a:lnTo>
                  <a:lnTo>
                    <a:pt x="3939" y="7836"/>
                  </a:lnTo>
                  <a:lnTo>
                    <a:pt x="3554" y="8007"/>
                  </a:lnTo>
                  <a:lnTo>
                    <a:pt x="2997" y="8093"/>
                  </a:lnTo>
                  <a:lnTo>
                    <a:pt x="2398" y="8178"/>
                  </a:lnTo>
                  <a:lnTo>
                    <a:pt x="1242" y="8264"/>
                  </a:lnTo>
                  <a:lnTo>
                    <a:pt x="0" y="8264"/>
                  </a:lnTo>
                  <a:lnTo>
                    <a:pt x="1499" y="10533"/>
                  </a:lnTo>
                  <a:lnTo>
                    <a:pt x="2055" y="10576"/>
                  </a:lnTo>
                  <a:lnTo>
                    <a:pt x="2612" y="10533"/>
                  </a:lnTo>
                  <a:lnTo>
                    <a:pt x="3768" y="10448"/>
                  </a:lnTo>
                  <a:lnTo>
                    <a:pt x="4667" y="10319"/>
                  </a:lnTo>
                  <a:lnTo>
                    <a:pt x="5010" y="10233"/>
                  </a:lnTo>
                  <a:lnTo>
                    <a:pt x="5909" y="9720"/>
                  </a:lnTo>
                  <a:lnTo>
                    <a:pt x="6851" y="9163"/>
                  </a:lnTo>
                  <a:lnTo>
                    <a:pt x="8734" y="7921"/>
                  </a:lnTo>
                  <a:lnTo>
                    <a:pt x="10576" y="6637"/>
                  </a:lnTo>
                  <a:lnTo>
                    <a:pt x="12331" y="5353"/>
                  </a:lnTo>
                  <a:lnTo>
                    <a:pt x="13872" y="4196"/>
                  </a:lnTo>
                  <a:lnTo>
                    <a:pt x="15071" y="3255"/>
                  </a:lnTo>
                  <a:lnTo>
                    <a:pt x="16184" y="2398"/>
                  </a:lnTo>
                  <a:lnTo>
                    <a:pt x="16013" y="1884"/>
                  </a:lnTo>
                  <a:lnTo>
                    <a:pt x="15842" y="1456"/>
                  </a:lnTo>
                  <a:lnTo>
                    <a:pt x="15628" y="1071"/>
                  </a:lnTo>
                  <a:lnTo>
                    <a:pt x="15456" y="686"/>
                  </a:lnTo>
                  <a:lnTo>
                    <a:pt x="15071" y="172"/>
                  </a:lnTo>
                  <a:lnTo>
                    <a:pt x="1494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fill="none" extrusionOk="0">
                  <a:moveTo>
                    <a:pt x="0" y="8264"/>
                  </a:moveTo>
                  <a:lnTo>
                    <a:pt x="0" y="8264"/>
                  </a:lnTo>
                  <a:lnTo>
                    <a:pt x="343" y="8264"/>
                  </a:lnTo>
                  <a:lnTo>
                    <a:pt x="1242" y="8264"/>
                  </a:lnTo>
                  <a:lnTo>
                    <a:pt x="2398" y="8178"/>
                  </a:lnTo>
                  <a:lnTo>
                    <a:pt x="2997" y="8093"/>
                  </a:lnTo>
                  <a:lnTo>
                    <a:pt x="3554" y="8007"/>
                  </a:lnTo>
                  <a:lnTo>
                    <a:pt x="3554" y="8007"/>
                  </a:lnTo>
                  <a:lnTo>
                    <a:pt x="3939" y="7836"/>
                  </a:lnTo>
                  <a:lnTo>
                    <a:pt x="4496" y="7536"/>
                  </a:lnTo>
                  <a:lnTo>
                    <a:pt x="5181" y="7108"/>
                  </a:lnTo>
                  <a:lnTo>
                    <a:pt x="5951" y="6594"/>
                  </a:lnTo>
                  <a:lnTo>
                    <a:pt x="7835" y="5310"/>
                  </a:lnTo>
                  <a:lnTo>
                    <a:pt x="9805" y="3854"/>
                  </a:lnTo>
                  <a:lnTo>
                    <a:pt x="13359" y="1199"/>
                  </a:lnTo>
                  <a:lnTo>
                    <a:pt x="14943" y="1"/>
                  </a:lnTo>
                  <a:lnTo>
                    <a:pt x="14943" y="1"/>
                  </a:lnTo>
                  <a:lnTo>
                    <a:pt x="15071" y="172"/>
                  </a:lnTo>
                  <a:lnTo>
                    <a:pt x="15456" y="686"/>
                  </a:lnTo>
                  <a:lnTo>
                    <a:pt x="15628" y="1071"/>
                  </a:lnTo>
                  <a:lnTo>
                    <a:pt x="15842" y="1456"/>
                  </a:lnTo>
                  <a:lnTo>
                    <a:pt x="16013" y="1884"/>
                  </a:lnTo>
                  <a:lnTo>
                    <a:pt x="16184" y="2398"/>
                  </a:lnTo>
                  <a:lnTo>
                    <a:pt x="16184" y="2398"/>
                  </a:lnTo>
                  <a:lnTo>
                    <a:pt x="15071" y="3255"/>
                  </a:lnTo>
                  <a:lnTo>
                    <a:pt x="13872" y="4196"/>
                  </a:lnTo>
                  <a:lnTo>
                    <a:pt x="12331" y="5353"/>
                  </a:lnTo>
                  <a:lnTo>
                    <a:pt x="10576" y="6637"/>
                  </a:lnTo>
                  <a:lnTo>
                    <a:pt x="8734" y="7921"/>
                  </a:lnTo>
                  <a:lnTo>
                    <a:pt x="6851" y="9163"/>
                  </a:lnTo>
                  <a:lnTo>
                    <a:pt x="5909" y="9720"/>
                  </a:lnTo>
                  <a:lnTo>
                    <a:pt x="5010" y="10233"/>
                  </a:lnTo>
                  <a:lnTo>
                    <a:pt x="5010" y="10233"/>
                  </a:lnTo>
                  <a:lnTo>
                    <a:pt x="4667" y="10319"/>
                  </a:lnTo>
                  <a:lnTo>
                    <a:pt x="3768" y="10448"/>
                  </a:lnTo>
                  <a:lnTo>
                    <a:pt x="2612" y="10533"/>
                  </a:lnTo>
                  <a:lnTo>
                    <a:pt x="2055" y="10576"/>
                  </a:lnTo>
                  <a:lnTo>
                    <a:pt x="1499" y="10533"/>
                  </a:lnTo>
                  <a:lnTo>
                    <a:pt x="1499" y="10533"/>
                  </a:lnTo>
                  <a:lnTo>
                    <a:pt x="0" y="8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0"/>
            <p:cNvSpPr/>
            <p:nvPr/>
          </p:nvSpPr>
          <p:spPr>
            <a:xfrm>
              <a:off x="1249625" y="3301700"/>
              <a:ext cx="190550" cy="184125"/>
            </a:xfrm>
            <a:custGeom>
              <a:avLst/>
              <a:gdLst/>
              <a:ahLst/>
              <a:cxnLst/>
              <a:rect l="l" t="t" r="r" b="b"/>
              <a:pathLst>
                <a:path w="7622" h="7365" extrusionOk="0">
                  <a:moveTo>
                    <a:pt x="5181" y="0"/>
                  </a:moveTo>
                  <a:lnTo>
                    <a:pt x="4582" y="129"/>
                  </a:lnTo>
                  <a:lnTo>
                    <a:pt x="3982" y="300"/>
                  </a:lnTo>
                  <a:lnTo>
                    <a:pt x="3383" y="557"/>
                  </a:lnTo>
                  <a:lnTo>
                    <a:pt x="2741" y="857"/>
                  </a:lnTo>
                  <a:lnTo>
                    <a:pt x="2141" y="1156"/>
                  </a:lnTo>
                  <a:lnTo>
                    <a:pt x="1585" y="1542"/>
                  </a:lnTo>
                  <a:lnTo>
                    <a:pt x="1071" y="1970"/>
                  </a:lnTo>
                  <a:lnTo>
                    <a:pt x="643" y="2398"/>
                  </a:lnTo>
                  <a:lnTo>
                    <a:pt x="300" y="2826"/>
                  </a:lnTo>
                  <a:lnTo>
                    <a:pt x="172" y="3040"/>
                  </a:lnTo>
                  <a:lnTo>
                    <a:pt x="86" y="3297"/>
                  </a:lnTo>
                  <a:lnTo>
                    <a:pt x="43" y="3511"/>
                  </a:lnTo>
                  <a:lnTo>
                    <a:pt x="1" y="3725"/>
                  </a:lnTo>
                  <a:lnTo>
                    <a:pt x="1" y="3939"/>
                  </a:lnTo>
                  <a:lnTo>
                    <a:pt x="43" y="4196"/>
                  </a:lnTo>
                  <a:lnTo>
                    <a:pt x="215" y="4624"/>
                  </a:lnTo>
                  <a:lnTo>
                    <a:pt x="472" y="5010"/>
                  </a:lnTo>
                  <a:lnTo>
                    <a:pt x="771" y="5352"/>
                  </a:lnTo>
                  <a:lnTo>
                    <a:pt x="1157" y="5695"/>
                  </a:lnTo>
                  <a:lnTo>
                    <a:pt x="1542" y="6037"/>
                  </a:lnTo>
                  <a:lnTo>
                    <a:pt x="1970" y="6294"/>
                  </a:lnTo>
                  <a:lnTo>
                    <a:pt x="2441" y="6551"/>
                  </a:lnTo>
                  <a:lnTo>
                    <a:pt x="2912" y="6765"/>
                  </a:lnTo>
                  <a:lnTo>
                    <a:pt x="3383" y="6936"/>
                  </a:lnTo>
                  <a:lnTo>
                    <a:pt x="3854" y="7108"/>
                  </a:lnTo>
                  <a:lnTo>
                    <a:pt x="4325" y="7236"/>
                  </a:lnTo>
                  <a:lnTo>
                    <a:pt x="4753" y="7322"/>
                  </a:lnTo>
                  <a:lnTo>
                    <a:pt x="5138" y="7365"/>
                  </a:lnTo>
                  <a:lnTo>
                    <a:pt x="5481" y="7365"/>
                  </a:lnTo>
                  <a:lnTo>
                    <a:pt x="5738" y="7322"/>
                  </a:lnTo>
                  <a:lnTo>
                    <a:pt x="5952" y="7279"/>
                  </a:lnTo>
                  <a:lnTo>
                    <a:pt x="6337" y="7065"/>
                  </a:lnTo>
                  <a:lnTo>
                    <a:pt x="6680" y="6765"/>
                  </a:lnTo>
                  <a:lnTo>
                    <a:pt x="6937" y="6380"/>
                  </a:lnTo>
                  <a:lnTo>
                    <a:pt x="7151" y="5994"/>
                  </a:lnTo>
                  <a:lnTo>
                    <a:pt x="7365" y="5566"/>
                  </a:lnTo>
                  <a:lnTo>
                    <a:pt x="7493" y="5053"/>
                  </a:lnTo>
                  <a:lnTo>
                    <a:pt x="7579" y="4582"/>
                  </a:lnTo>
                  <a:lnTo>
                    <a:pt x="7622" y="4068"/>
                  </a:lnTo>
                  <a:lnTo>
                    <a:pt x="7622" y="3554"/>
                  </a:lnTo>
                  <a:lnTo>
                    <a:pt x="7579" y="2997"/>
                  </a:lnTo>
                  <a:lnTo>
                    <a:pt x="7536" y="2484"/>
                  </a:lnTo>
                  <a:lnTo>
                    <a:pt x="7408" y="2013"/>
                  </a:lnTo>
                  <a:lnTo>
                    <a:pt x="7322" y="1542"/>
                  </a:lnTo>
                  <a:lnTo>
                    <a:pt x="7151" y="1114"/>
                  </a:lnTo>
                  <a:lnTo>
                    <a:pt x="6979" y="728"/>
                  </a:lnTo>
                  <a:lnTo>
                    <a:pt x="6808" y="428"/>
                  </a:lnTo>
                  <a:lnTo>
                    <a:pt x="6680" y="300"/>
                  </a:lnTo>
                  <a:lnTo>
                    <a:pt x="6508" y="172"/>
                  </a:lnTo>
                  <a:lnTo>
                    <a:pt x="6337" y="86"/>
                  </a:lnTo>
                  <a:lnTo>
                    <a:pt x="6166" y="43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0"/>
            <p:cNvSpPr/>
            <p:nvPr/>
          </p:nvSpPr>
          <p:spPr>
            <a:xfrm>
              <a:off x="1388775" y="3454750"/>
              <a:ext cx="184125" cy="190550"/>
            </a:xfrm>
            <a:custGeom>
              <a:avLst/>
              <a:gdLst/>
              <a:ahLst/>
              <a:cxnLst/>
              <a:rect l="l" t="t" r="r" b="b"/>
              <a:pathLst>
                <a:path w="7365" h="7622" extrusionOk="0">
                  <a:moveTo>
                    <a:pt x="3340" y="1"/>
                  </a:moveTo>
                  <a:lnTo>
                    <a:pt x="2826" y="44"/>
                  </a:lnTo>
                  <a:lnTo>
                    <a:pt x="2313" y="129"/>
                  </a:lnTo>
                  <a:lnTo>
                    <a:pt x="1842" y="258"/>
                  </a:lnTo>
                  <a:lnTo>
                    <a:pt x="1371" y="429"/>
                  </a:lnTo>
                  <a:lnTo>
                    <a:pt x="985" y="643"/>
                  </a:lnTo>
                  <a:lnTo>
                    <a:pt x="600" y="900"/>
                  </a:lnTo>
                  <a:lnTo>
                    <a:pt x="300" y="1243"/>
                  </a:lnTo>
                  <a:lnTo>
                    <a:pt x="86" y="1585"/>
                  </a:lnTo>
                  <a:lnTo>
                    <a:pt x="1" y="1799"/>
                  </a:lnTo>
                  <a:lnTo>
                    <a:pt x="1" y="2099"/>
                  </a:lnTo>
                  <a:lnTo>
                    <a:pt x="1" y="2441"/>
                  </a:lnTo>
                  <a:lnTo>
                    <a:pt x="43" y="2827"/>
                  </a:lnTo>
                  <a:lnTo>
                    <a:pt x="86" y="3255"/>
                  </a:lnTo>
                  <a:lnTo>
                    <a:pt x="215" y="3683"/>
                  </a:lnTo>
                  <a:lnTo>
                    <a:pt x="343" y="4197"/>
                  </a:lnTo>
                  <a:lnTo>
                    <a:pt x="557" y="4668"/>
                  </a:lnTo>
                  <a:lnTo>
                    <a:pt x="728" y="5139"/>
                  </a:lnTo>
                  <a:lnTo>
                    <a:pt x="985" y="5610"/>
                  </a:lnTo>
                  <a:lnTo>
                    <a:pt x="1242" y="6038"/>
                  </a:lnTo>
                  <a:lnTo>
                    <a:pt x="1585" y="6466"/>
                  </a:lnTo>
                  <a:lnTo>
                    <a:pt x="1884" y="6809"/>
                  </a:lnTo>
                  <a:lnTo>
                    <a:pt x="2270" y="7151"/>
                  </a:lnTo>
                  <a:lnTo>
                    <a:pt x="2655" y="7408"/>
                  </a:lnTo>
                  <a:lnTo>
                    <a:pt x="3083" y="7579"/>
                  </a:lnTo>
                  <a:lnTo>
                    <a:pt x="3297" y="7622"/>
                  </a:lnTo>
                  <a:lnTo>
                    <a:pt x="3768" y="7622"/>
                  </a:lnTo>
                  <a:lnTo>
                    <a:pt x="3982" y="7536"/>
                  </a:lnTo>
                  <a:lnTo>
                    <a:pt x="4196" y="7451"/>
                  </a:lnTo>
                  <a:lnTo>
                    <a:pt x="4453" y="7322"/>
                  </a:lnTo>
                  <a:lnTo>
                    <a:pt x="4882" y="6980"/>
                  </a:lnTo>
                  <a:lnTo>
                    <a:pt x="5310" y="6552"/>
                  </a:lnTo>
                  <a:lnTo>
                    <a:pt x="5738" y="6081"/>
                  </a:lnTo>
                  <a:lnTo>
                    <a:pt x="6123" y="5524"/>
                  </a:lnTo>
                  <a:lnTo>
                    <a:pt x="6466" y="4925"/>
                  </a:lnTo>
                  <a:lnTo>
                    <a:pt x="6765" y="4325"/>
                  </a:lnTo>
                  <a:lnTo>
                    <a:pt x="7022" y="3683"/>
                  </a:lnTo>
                  <a:lnTo>
                    <a:pt x="7194" y="3084"/>
                  </a:lnTo>
                  <a:lnTo>
                    <a:pt x="7322" y="2527"/>
                  </a:lnTo>
                  <a:lnTo>
                    <a:pt x="7365" y="1970"/>
                  </a:lnTo>
                  <a:lnTo>
                    <a:pt x="7322" y="1542"/>
                  </a:lnTo>
                  <a:lnTo>
                    <a:pt x="7279" y="1328"/>
                  </a:lnTo>
                  <a:lnTo>
                    <a:pt x="7194" y="1157"/>
                  </a:lnTo>
                  <a:lnTo>
                    <a:pt x="7065" y="1028"/>
                  </a:lnTo>
                  <a:lnTo>
                    <a:pt x="6937" y="900"/>
                  </a:lnTo>
                  <a:lnTo>
                    <a:pt x="6637" y="686"/>
                  </a:lnTo>
                  <a:lnTo>
                    <a:pt x="6252" y="515"/>
                  </a:lnTo>
                  <a:lnTo>
                    <a:pt x="5823" y="343"/>
                  </a:lnTo>
                  <a:lnTo>
                    <a:pt x="5352" y="215"/>
                  </a:lnTo>
                  <a:lnTo>
                    <a:pt x="4882" y="129"/>
                  </a:lnTo>
                  <a:lnTo>
                    <a:pt x="4368" y="4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0"/>
            <p:cNvSpPr/>
            <p:nvPr/>
          </p:nvSpPr>
          <p:spPr>
            <a:xfrm>
              <a:off x="1359875" y="3324175"/>
              <a:ext cx="56750" cy="111350"/>
            </a:xfrm>
            <a:custGeom>
              <a:avLst/>
              <a:gdLst/>
              <a:ahLst/>
              <a:cxnLst/>
              <a:rect l="l" t="t" r="r" b="b"/>
              <a:pathLst>
                <a:path w="2270" h="4454" extrusionOk="0">
                  <a:moveTo>
                    <a:pt x="857" y="0"/>
                  </a:moveTo>
                  <a:lnTo>
                    <a:pt x="643" y="86"/>
                  </a:lnTo>
                  <a:lnTo>
                    <a:pt x="343" y="300"/>
                  </a:lnTo>
                  <a:lnTo>
                    <a:pt x="172" y="471"/>
                  </a:lnTo>
                  <a:lnTo>
                    <a:pt x="43" y="643"/>
                  </a:lnTo>
                  <a:lnTo>
                    <a:pt x="1" y="771"/>
                  </a:lnTo>
                  <a:lnTo>
                    <a:pt x="1" y="900"/>
                  </a:lnTo>
                  <a:lnTo>
                    <a:pt x="129" y="1028"/>
                  </a:lnTo>
                  <a:lnTo>
                    <a:pt x="343" y="1199"/>
                  </a:lnTo>
                  <a:lnTo>
                    <a:pt x="643" y="1328"/>
                  </a:lnTo>
                  <a:lnTo>
                    <a:pt x="814" y="1456"/>
                  </a:lnTo>
                  <a:lnTo>
                    <a:pt x="942" y="1627"/>
                  </a:lnTo>
                  <a:lnTo>
                    <a:pt x="1114" y="1884"/>
                  </a:lnTo>
                  <a:lnTo>
                    <a:pt x="1242" y="2141"/>
                  </a:lnTo>
                  <a:lnTo>
                    <a:pt x="1456" y="2783"/>
                  </a:lnTo>
                  <a:lnTo>
                    <a:pt x="1628" y="3383"/>
                  </a:lnTo>
                  <a:lnTo>
                    <a:pt x="1799" y="3939"/>
                  </a:lnTo>
                  <a:lnTo>
                    <a:pt x="1927" y="4325"/>
                  </a:lnTo>
                  <a:lnTo>
                    <a:pt x="2013" y="4410"/>
                  </a:lnTo>
                  <a:lnTo>
                    <a:pt x="2056" y="4453"/>
                  </a:lnTo>
                  <a:lnTo>
                    <a:pt x="2141" y="4368"/>
                  </a:lnTo>
                  <a:lnTo>
                    <a:pt x="2184" y="4154"/>
                  </a:lnTo>
                  <a:lnTo>
                    <a:pt x="2270" y="3897"/>
                  </a:lnTo>
                  <a:lnTo>
                    <a:pt x="2270" y="3597"/>
                  </a:lnTo>
                  <a:lnTo>
                    <a:pt x="2270" y="2869"/>
                  </a:lnTo>
                  <a:lnTo>
                    <a:pt x="2184" y="2098"/>
                  </a:lnTo>
                  <a:lnTo>
                    <a:pt x="1970" y="1371"/>
                  </a:lnTo>
                  <a:lnTo>
                    <a:pt x="1842" y="1028"/>
                  </a:lnTo>
                  <a:lnTo>
                    <a:pt x="1713" y="728"/>
                  </a:lnTo>
                  <a:lnTo>
                    <a:pt x="1585" y="429"/>
                  </a:lnTo>
                  <a:lnTo>
                    <a:pt x="1413" y="215"/>
                  </a:lnTo>
                  <a:lnTo>
                    <a:pt x="1242" y="8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0"/>
            <p:cNvSpPr/>
            <p:nvPr/>
          </p:nvSpPr>
          <p:spPr>
            <a:xfrm>
              <a:off x="1439075" y="3478300"/>
              <a:ext cx="111350" cy="57825"/>
            </a:xfrm>
            <a:custGeom>
              <a:avLst/>
              <a:gdLst/>
              <a:ahLst/>
              <a:cxnLst/>
              <a:rect l="l" t="t" r="r" b="b"/>
              <a:pathLst>
                <a:path w="4454" h="2313" extrusionOk="0">
                  <a:moveTo>
                    <a:pt x="557" y="1"/>
                  </a:moveTo>
                  <a:lnTo>
                    <a:pt x="258" y="44"/>
                  </a:lnTo>
                  <a:lnTo>
                    <a:pt x="87" y="129"/>
                  </a:lnTo>
                  <a:lnTo>
                    <a:pt x="1" y="172"/>
                  </a:lnTo>
                  <a:lnTo>
                    <a:pt x="1" y="258"/>
                  </a:lnTo>
                  <a:lnTo>
                    <a:pt x="129" y="301"/>
                  </a:lnTo>
                  <a:lnTo>
                    <a:pt x="472" y="472"/>
                  </a:lnTo>
                  <a:lnTo>
                    <a:pt x="1028" y="643"/>
                  </a:lnTo>
                  <a:lnTo>
                    <a:pt x="1671" y="814"/>
                  </a:lnTo>
                  <a:lnTo>
                    <a:pt x="2313" y="1071"/>
                  </a:lnTo>
                  <a:lnTo>
                    <a:pt x="2570" y="1200"/>
                  </a:lnTo>
                  <a:lnTo>
                    <a:pt x="2784" y="1328"/>
                  </a:lnTo>
                  <a:lnTo>
                    <a:pt x="2955" y="1499"/>
                  </a:lnTo>
                  <a:lnTo>
                    <a:pt x="3084" y="1628"/>
                  </a:lnTo>
                  <a:lnTo>
                    <a:pt x="3255" y="1928"/>
                  </a:lnTo>
                  <a:lnTo>
                    <a:pt x="3383" y="2142"/>
                  </a:lnTo>
                  <a:lnTo>
                    <a:pt x="3512" y="2270"/>
                  </a:lnTo>
                  <a:lnTo>
                    <a:pt x="3640" y="2313"/>
                  </a:lnTo>
                  <a:lnTo>
                    <a:pt x="3811" y="2270"/>
                  </a:lnTo>
                  <a:lnTo>
                    <a:pt x="3940" y="2142"/>
                  </a:lnTo>
                  <a:lnTo>
                    <a:pt x="4111" y="1970"/>
                  </a:lnTo>
                  <a:lnTo>
                    <a:pt x="4325" y="1671"/>
                  </a:lnTo>
                  <a:lnTo>
                    <a:pt x="4454" y="1457"/>
                  </a:lnTo>
                  <a:lnTo>
                    <a:pt x="4454" y="1285"/>
                  </a:lnTo>
                  <a:lnTo>
                    <a:pt x="4368" y="1071"/>
                  </a:lnTo>
                  <a:lnTo>
                    <a:pt x="4197" y="900"/>
                  </a:lnTo>
                  <a:lnTo>
                    <a:pt x="3983" y="729"/>
                  </a:lnTo>
                  <a:lnTo>
                    <a:pt x="3726" y="557"/>
                  </a:lnTo>
                  <a:lnTo>
                    <a:pt x="3426" y="429"/>
                  </a:lnTo>
                  <a:lnTo>
                    <a:pt x="3084" y="301"/>
                  </a:lnTo>
                  <a:lnTo>
                    <a:pt x="2356" y="1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0"/>
            <p:cNvSpPr/>
            <p:nvPr/>
          </p:nvSpPr>
          <p:spPr>
            <a:xfrm>
              <a:off x="1151150" y="3442975"/>
              <a:ext cx="237650" cy="77100"/>
            </a:xfrm>
            <a:custGeom>
              <a:avLst/>
              <a:gdLst/>
              <a:ahLst/>
              <a:cxnLst/>
              <a:rect l="l" t="t" r="r" b="b"/>
              <a:pathLst>
                <a:path w="9506" h="3084" extrusionOk="0">
                  <a:moveTo>
                    <a:pt x="1628" y="1"/>
                  </a:moveTo>
                  <a:lnTo>
                    <a:pt x="1" y="1371"/>
                  </a:lnTo>
                  <a:lnTo>
                    <a:pt x="215" y="1756"/>
                  </a:lnTo>
                  <a:lnTo>
                    <a:pt x="557" y="2099"/>
                  </a:lnTo>
                  <a:lnTo>
                    <a:pt x="985" y="2441"/>
                  </a:lnTo>
                  <a:lnTo>
                    <a:pt x="1242" y="2613"/>
                  </a:lnTo>
                  <a:lnTo>
                    <a:pt x="1499" y="2784"/>
                  </a:lnTo>
                  <a:lnTo>
                    <a:pt x="1842" y="2912"/>
                  </a:lnTo>
                  <a:lnTo>
                    <a:pt x="2184" y="2998"/>
                  </a:lnTo>
                  <a:lnTo>
                    <a:pt x="2527" y="3084"/>
                  </a:lnTo>
                  <a:lnTo>
                    <a:pt x="2912" y="3084"/>
                  </a:lnTo>
                  <a:lnTo>
                    <a:pt x="3340" y="2998"/>
                  </a:lnTo>
                  <a:lnTo>
                    <a:pt x="3811" y="2912"/>
                  </a:lnTo>
                  <a:lnTo>
                    <a:pt x="5567" y="2313"/>
                  </a:lnTo>
                  <a:lnTo>
                    <a:pt x="7151" y="1885"/>
                  </a:lnTo>
                  <a:lnTo>
                    <a:pt x="8478" y="1585"/>
                  </a:lnTo>
                  <a:lnTo>
                    <a:pt x="9035" y="1457"/>
                  </a:lnTo>
                  <a:lnTo>
                    <a:pt x="9463" y="1414"/>
                  </a:lnTo>
                  <a:lnTo>
                    <a:pt x="9506" y="1414"/>
                  </a:lnTo>
                  <a:lnTo>
                    <a:pt x="9506" y="1371"/>
                  </a:lnTo>
                  <a:lnTo>
                    <a:pt x="9377" y="1285"/>
                  </a:lnTo>
                  <a:lnTo>
                    <a:pt x="9077" y="1157"/>
                  </a:lnTo>
                  <a:lnTo>
                    <a:pt x="8606" y="1071"/>
                  </a:lnTo>
                  <a:lnTo>
                    <a:pt x="7964" y="1028"/>
                  </a:lnTo>
                  <a:lnTo>
                    <a:pt x="7194" y="1028"/>
                  </a:lnTo>
                  <a:lnTo>
                    <a:pt x="6765" y="1071"/>
                  </a:lnTo>
                  <a:lnTo>
                    <a:pt x="6252" y="1157"/>
                  </a:lnTo>
                  <a:lnTo>
                    <a:pt x="5738" y="1285"/>
                  </a:lnTo>
                  <a:lnTo>
                    <a:pt x="5181" y="1414"/>
                  </a:lnTo>
                  <a:lnTo>
                    <a:pt x="4667" y="1542"/>
                  </a:lnTo>
                  <a:lnTo>
                    <a:pt x="4196" y="1628"/>
                  </a:lnTo>
                  <a:lnTo>
                    <a:pt x="3725" y="1628"/>
                  </a:lnTo>
                  <a:lnTo>
                    <a:pt x="3340" y="1585"/>
                  </a:lnTo>
                  <a:lnTo>
                    <a:pt x="3040" y="1499"/>
                  </a:lnTo>
                  <a:lnTo>
                    <a:pt x="2741" y="1371"/>
                  </a:lnTo>
                  <a:lnTo>
                    <a:pt x="2484" y="1243"/>
                  </a:lnTo>
                  <a:lnTo>
                    <a:pt x="2270" y="1071"/>
                  </a:lnTo>
                  <a:lnTo>
                    <a:pt x="2098" y="857"/>
                  </a:lnTo>
                  <a:lnTo>
                    <a:pt x="1970" y="686"/>
                  </a:lnTo>
                  <a:lnTo>
                    <a:pt x="1756" y="343"/>
                  </a:lnTo>
                  <a:lnTo>
                    <a:pt x="1628" y="87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0"/>
            <p:cNvSpPr/>
            <p:nvPr/>
          </p:nvSpPr>
          <p:spPr>
            <a:xfrm>
              <a:off x="1309575" y="3467600"/>
              <a:ext cx="78150" cy="201250"/>
            </a:xfrm>
            <a:custGeom>
              <a:avLst/>
              <a:gdLst/>
              <a:ahLst/>
              <a:cxnLst/>
              <a:rect l="l" t="t" r="r" b="b"/>
              <a:pathLst>
                <a:path w="3126" h="8050" extrusionOk="0">
                  <a:moveTo>
                    <a:pt x="3126" y="1"/>
                  </a:moveTo>
                  <a:lnTo>
                    <a:pt x="2698" y="215"/>
                  </a:lnTo>
                  <a:lnTo>
                    <a:pt x="2227" y="429"/>
                  </a:lnTo>
                  <a:lnTo>
                    <a:pt x="1713" y="771"/>
                  </a:lnTo>
                  <a:lnTo>
                    <a:pt x="1456" y="985"/>
                  </a:lnTo>
                  <a:lnTo>
                    <a:pt x="1199" y="1242"/>
                  </a:lnTo>
                  <a:lnTo>
                    <a:pt x="942" y="1499"/>
                  </a:lnTo>
                  <a:lnTo>
                    <a:pt x="771" y="1799"/>
                  </a:lnTo>
                  <a:lnTo>
                    <a:pt x="600" y="2141"/>
                  </a:lnTo>
                  <a:lnTo>
                    <a:pt x="514" y="2484"/>
                  </a:lnTo>
                  <a:lnTo>
                    <a:pt x="471" y="2869"/>
                  </a:lnTo>
                  <a:lnTo>
                    <a:pt x="514" y="3297"/>
                  </a:lnTo>
                  <a:lnTo>
                    <a:pt x="557" y="4197"/>
                  </a:lnTo>
                  <a:lnTo>
                    <a:pt x="557" y="5053"/>
                  </a:lnTo>
                  <a:lnTo>
                    <a:pt x="471" y="5824"/>
                  </a:lnTo>
                  <a:lnTo>
                    <a:pt x="386" y="6551"/>
                  </a:lnTo>
                  <a:lnTo>
                    <a:pt x="257" y="7151"/>
                  </a:lnTo>
                  <a:lnTo>
                    <a:pt x="129" y="7622"/>
                  </a:lnTo>
                  <a:lnTo>
                    <a:pt x="0" y="8050"/>
                  </a:lnTo>
                  <a:lnTo>
                    <a:pt x="1970" y="8050"/>
                  </a:lnTo>
                  <a:lnTo>
                    <a:pt x="2013" y="7536"/>
                  </a:lnTo>
                  <a:lnTo>
                    <a:pt x="2098" y="6252"/>
                  </a:lnTo>
                  <a:lnTo>
                    <a:pt x="2141" y="5481"/>
                  </a:lnTo>
                  <a:lnTo>
                    <a:pt x="2098" y="4625"/>
                  </a:lnTo>
                  <a:lnTo>
                    <a:pt x="1970" y="3854"/>
                  </a:lnTo>
                  <a:lnTo>
                    <a:pt x="1884" y="3469"/>
                  </a:lnTo>
                  <a:lnTo>
                    <a:pt x="1798" y="3083"/>
                  </a:lnTo>
                  <a:lnTo>
                    <a:pt x="1713" y="2784"/>
                  </a:lnTo>
                  <a:lnTo>
                    <a:pt x="1670" y="2441"/>
                  </a:lnTo>
                  <a:lnTo>
                    <a:pt x="1670" y="2141"/>
                  </a:lnTo>
                  <a:lnTo>
                    <a:pt x="1713" y="1842"/>
                  </a:lnTo>
                  <a:lnTo>
                    <a:pt x="1841" y="1585"/>
                  </a:lnTo>
                  <a:lnTo>
                    <a:pt x="1927" y="1328"/>
                  </a:lnTo>
                  <a:lnTo>
                    <a:pt x="2227" y="857"/>
                  </a:lnTo>
                  <a:lnTo>
                    <a:pt x="2569" y="514"/>
                  </a:lnTo>
                  <a:lnTo>
                    <a:pt x="2826" y="258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extrusionOk="0">
                  <a:moveTo>
                    <a:pt x="4796" y="0"/>
                  </a:moveTo>
                  <a:lnTo>
                    <a:pt x="4453" y="43"/>
                  </a:lnTo>
                  <a:lnTo>
                    <a:pt x="4111" y="86"/>
                  </a:lnTo>
                  <a:lnTo>
                    <a:pt x="3726" y="171"/>
                  </a:lnTo>
                  <a:lnTo>
                    <a:pt x="3383" y="257"/>
                  </a:lnTo>
                  <a:lnTo>
                    <a:pt x="3040" y="428"/>
                  </a:lnTo>
                  <a:lnTo>
                    <a:pt x="2698" y="600"/>
                  </a:lnTo>
                  <a:lnTo>
                    <a:pt x="2398" y="771"/>
                  </a:lnTo>
                  <a:lnTo>
                    <a:pt x="1970" y="1113"/>
                  </a:lnTo>
                  <a:lnTo>
                    <a:pt x="1585" y="1499"/>
                  </a:lnTo>
                  <a:lnTo>
                    <a:pt x="1242" y="1884"/>
                  </a:lnTo>
                  <a:lnTo>
                    <a:pt x="943" y="2269"/>
                  </a:lnTo>
                  <a:lnTo>
                    <a:pt x="686" y="2697"/>
                  </a:lnTo>
                  <a:lnTo>
                    <a:pt x="472" y="3126"/>
                  </a:lnTo>
                  <a:lnTo>
                    <a:pt x="300" y="3554"/>
                  </a:lnTo>
                  <a:lnTo>
                    <a:pt x="172" y="4025"/>
                  </a:lnTo>
                  <a:lnTo>
                    <a:pt x="86" y="4453"/>
                  </a:lnTo>
                  <a:lnTo>
                    <a:pt x="1" y="4967"/>
                  </a:lnTo>
                  <a:lnTo>
                    <a:pt x="1" y="5438"/>
                  </a:lnTo>
                  <a:lnTo>
                    <a:pt x="1" y="5909"/>
                  </a:lnTo>
                  <a:lnTo>
                    <a:pt x="43" y="6422"/>
                  </a:lnTo>
                  <a:lnTo>
                    <a:pt x="129" y="6893"/>
                  </a:lnTo>
                  <a:lnTo>
                    <a:pt x="343" y="7878"/>
                  </a:lnTo>
                  <a:lnTo>
                    <a:pt x="643" y="8863"/>
                  </a:lnTo>
                  <a:lnTo>
                    <a:pt x="1028" y="9848"/>
                  </a:lnTo>
                  <a:lnTo>
                    <a:pt x="1499" y="10790"/>
                  </a:lnTo>
                  <a:lnTo>
                    <a:pt x="1970" y="11646"/>
                  </a:lnTo>
                  <a:lnTo>
                    <a:pt x="2527" y="12502"/>
                  </a:lnTo>
                  <a:lnTo>
                    <a:pt x="3126" y="13273"/>
                  </a:lnTo>
                  <a:lnTo>
                    <a:pt x="3683" y="13958"/>
                  </a:lnTo>
                  <a:lnTo>
                    <a:pt x="4282" y="14514"/>
                  </a:lnTo>
                  <a:lnTo>
                    <a:pt x="4882" y="15028"/>
                  </a:lnTo>
                  <a:lnTo>
                    <a:pt x="5438" y="15371"/>
                  </a:lnTo>
                  <a:lnTo>
                    <a:pt x="5695" y="15542"/>
                  </a:lnTo>
                  <a:lnTo>
                    <a:pt x="5909" y="15628"/>
                  </a:lnTo>
                  <a:lnTo>
                    <a:pt x="6166" y="15670"/>
                  </a:lnTo>
                  <a:lnTo>
                    <a:pt x="6380" y="15713"/>
                  </a:lnTo>
                  <a:lnTo>
                    <a:pt x="6637" y="15670"/>
                  </a:lnTo>
                  <a:lnTo>
                    <a:pt x="6894" y="15628"/>
                  </a:lnTo>
                  <a:lnTo>
                    <a:pt x="7493" y="15414"/>
                  </a:lnTo>
                  <a:lnTo>
                    <a:pt x="8178" y="15114"/>
                  </a:lnTo>
                  <a:lnTo>
                    <a:pt x="8863" y="14729"/>
                  </a:lnTo>
                  <a:lnTo>
                    <a:pt x="9548" y="14258"/>
                  </a:lnTo>
                  <a:lnTo>
                    <a:pt x="10276" y="13701"/>
                  </a:lnTo>
                  <a:lnTo>
                    <a:pt x="11004" y="13102"/>
                  </a:lnTo>
                  <a:lnTo>
                    <a:pt x="11689" y="12459"/>
                  </a:lnTo>
                  <a:lnTo>
                    <a:pt x="12331" y="11774"/>
                  </a:lnTo>
                  <a:lnTo>
                    <a:pt x="12931" y="11089"/>
                  </a:lnTo>
                  <a:lnTo>
                    <a:pt x="13487" y="10404"/>
                  </a:lnTo>
                  <a:lnTo>
                    <a:pt x="13916" y="9719"/>
                  </a:lnTo>
                  <a:lnTo>
                    <a:pt x="14258" y="9077"/>
                  </a:lnTo>
                  <a:lnTo>
                    <a:pt x="14515" y="8478"/>
                  </a:lnTo>
                  <a:lnTo>
                    <a:pt x="14601" y="8178"/>
                  </a:lnTo>
                  <a:lnTo>
                    <a:pt x="14601" y="7878"/>
                  </a:lnTo>
                  <a:lnTo>
                    <a:pt x="14601" y="7621"/>
                  </a:lnTo>
                  <a:lnTo>
                    <a:pt x="14601" y="7407"/>
                  </a:lnTo>
                  <a:lnTo>
                    <a:pt x="14429" y="6893"/>
                  </a:lnTo>
                  <a:lnTo>
                    <a:pt x="14130" y="6337"/>
                  </a:lnTo>
                  <a:lnTo>
                    <a:pt x="13702" y="5695"/>
                  </a:lnTo>
                  <a:lnTo>
                    <a:pt x="13188" y="5052"/>
                  </a:lnTo>
                  <a:lnTo>
                    <a:pt x="12717" y="4453"/>
                  </a:lnTo>
                  <a:lnTo>
                    <a:pt x="12160" y="3896"/>
                  </a:lnTo>
                  <a:lnTo>
                    <a:pt x="11604" y="3340"/>
                  </a:lnTo>
                  <a:lnTo>
                    <a:pt x="10961" y="2783"/>
                  </a:lnTo>
                  <a:lnTo>
                    <a:pt x="10319" y="2269"/>
                  </a:lnTo>
                  <a:lnTo>
                    <a:pt x="9634" y="1756"/>
                  </a:lnTo>
                  <a:lnTo>
                    <a:pt x="8906" y="1285"/>
                  </a:lnTo>
                  <a:lnTo>
                    <a:pt x="8178" y="899"/>
                  </a:lnTo>
                  <a:lnTo>
                    <a:pt x="7408" y="557"/>
                  </a:lnTo>
                  <a:lnTo>
                    <a:pt x="6680" y="300"/>
                  </a:lnTo>
                  <a:lnTo>
                    <a:pt x="5909" y="12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fill="none" extrusionOk="0">
                  <a:moveTo>
                    <a:pt x="6380" y="15713"/>
                  </a:moveTo>
                  <a:lnTo>
                    <a:pt x="6380" y="15713"/>
                  </a:lnTo>
                  <a:lnTo>
                    <a:pt x="6166" y="15670"/>
                  </a:lnTo>
                  <a:lnTo>
                    <a:pt x="5909" y="15628"/>
                  </a:lnTo>
                  <a:lnTo>
                    <a:pt x="5695" y="15542"/>
                  </a:lnTo>
                  <a:lnTo>
                    <a:pt x="5438" y="15371"/>
                  </a:lnTo>
                  <a:lnTo>
                    <a:pt x="4882" y="15028"/>
                  </a:lnTo>
                  <a:lnTo>
                    <a:pt x="4282" y="14514"/>
                  </a:lnTo>
                  <a:lnTo>
                    <a:pt x="4282" y="14514"/>
                  </a:lnTo>
                  <a:lnTo>
                    <a:pt x="3683" y="13958"/>
                  </a:lnTo>
                  <a:lnTo>
                    <a:pt x="3126" y="13273"/>
                  </a:lnTo>
                  <a:lnTo>
                    <a:pt x="2527" y="12502"/>
                  </a:lnTo>
                  <a:lnTo>
                    <a:pt x="1970" y="11646"/>
                  </a:lnTo>
                  <a:lnTo>
                    <a:pt x="1499" y="10790"/>
                  </a:lnTo>
                  <a:lnTo>
                    <a:pt x="1028" y="9848"/>
                  </a:lnTo>
                  <a:lnTo>
                    <a:pt x="643" y="8863"/>
                  </a:lnTo>
                  <a:lnTo>
                    <a:pt x="343" y="7878"/>
                  </a:lnTo>
                  <a:lnTo>
                    <a:pt x="129" y="6893"/>
                  </a:lnTo>
                  <a:lnTo>
                    <a:pt x="43" y="6422"/>
                  </a:lnTo>
                  <a:lnTo>
                    <a:pt x="1" y="5909"/>
                  </a:lnTo>
                  <a:lnTo>
                    <a:pt x="1" y="5438"/>
                  </a:lnTo>
                  <a:lnTo>
                    <a:pt x="1" y="4967"/>
                  </a:lnTo>
                  <a:lnTo>
                    <a:pt x="86" y="4453"/>
                  </a:lnTo>
                  <a:lnTo>
                    <a:pt x="172" y="4025"/>
                  </a:lnTo>
                  <a:lnTo>
                    <a:pt x="300" y="3554"/>
                  </a:lnTo>
                  <a:lnTo>
                    <a:pt x="472" y="3126"/>
                  </a:lnTo>
                  <a:lnTo>
                    <a:pt x="686" y="2697"/>
                  </a:lnTo>
                  <a:lnTo>
                    <a:pt x="943" y="2269"/>
                  </a:lnTo>
                  <a:lnTo>
                    <a:pt x="1242" y="1884"/>
                  </a:lnTo>
                  <a:lnTo>
                    <a:pt x="1585" y="1499"/>
                  </a:lnTo>
                  <a:lnTo>
                    <a:pt x="1970" y="1113"/>
                  </a:lnTo>
                  <a:lnTo>
                    <a:pt x="2398" y="771"/>
                  </a:lnTo>
                  <a:lnTo>
                    <a:pt x="2398" y="771"/>
                  </a:lnTo>
                  <a:lnTo>
                    <a:pt x="2698" y="600"/>
                  </a:lnTo>
                  <a:lnTo>
                    <a:pt x="3040" y="428"/>
                  </a:lnTo>
                  <a:lnTo>
                    <a:pt x="3383" y="257"/>
                  </a:lnTo>
                  <a:lnTo>
                    <a:pt x="3726" y="171"/>
                  </a:lnTo>
                  <a:lnTo>
                    <a:pt x="4111" y="86"/>
                  </a:lnTo>
                  <a:lnTo>
                    <a:pt x="4453" y="43"/>
                  </a:lnTo>
                  <a:lnTo>
                    <a:pt x="4796" y="0"/>
                  </a:lnTo>
                  <a:lnTo>
                    <a:pt x="5181" y="0"/>
                  </a:lnTo>
                  <a:lnTo>
                    <a:pt x="5909" y="129"/>
                  </a:lnTo>
                  <a:lnTo>
                    <a:pt x="6680" y="300"/>
                  </a:lnTo>
                  <a:lnTo>
                    <a:pt x="7408" y="557"/>
                  </a:lnTo>
                  <a:lnTo>
                    <a:pt x="8178" y="899"/>
                  </a:lnTo>
                  <a:lnTo>
                    <a:pt x="8906" y="1285"/>
                  </a:lnTo>
                  <a:lnTo>
                    <a:pt x="9634" y="1756"/>
                  </a:lnTo>
                  <a:lnTo>
                    <a:pt x="10319" y="2269"/>
                  </a:lnTo>
                  <a:lnTo>
                    <a:pt x="10961" y="2783"/>
                  </a:lnTo>
                  <a:lnTo>
                    <a:pt x="11604" y="3340"/>
                  </a:lnTo>
                  <a:lnTo>
                    <a:pt x="12160" y="3896"/>
                  </a:lnTo>
                  <a:lnTo>
                    <a:pt x="12717" y="4453"/>
                  </a:lnTo>
                  <a:lnTo>
                    <a:pt x="13188" y="5052"/>
                  </a:lnTo>
                  <a:lnTo>
                    <a:pt x="13188" y="5052"/>
                  </a:lnTo>
                  <a:lnTo>
                    <a:pt x="13702" y="5695"/>
                  </a:lnTo>
                  <a:lnTo>
                    <a:pt x="14130" y="6337"/>
                  </a:lnTo>
                  <a:lnTo>
                    <a:pt x="14429" y="6893"/>
                  </a:lnTo>
                  <a:lnTo>
                    <a:pt x="14601" y="7407"/>
                  </a:lnTo>
                  <a:lnTo>
                    <a:pt x="14601" y="7407"/>
                  </a:lnTo>
                  <a:lnTo>
                    <a:pt x="14601" y="7621"/>
                  </a:lnTo>
                  <a:lnTo>
                    <a:pt x="14601" y="7878"/>
                  </a:lnTo>
                  <a:lnTo>
                    <a:pt x="14601" y="8178"/>
                  </a:lnTo>
                  <a:lnTo>
                    <a:pt x="14515" y="8478"/>
                  </a:lnTo>
                  <a:lnTo>
                    <a:pt x="14258" y="9077"/>
                  </a:lnTo>
                  <a:lnTo>
                    <a:pt x="13916" y="9719"/>
                  </a:lnTo>
                  <a:lnTo>
                    <a:pt x="13487" y="10404"/>
                  </a:lnTo>
                  <a:lnTo>
                    <a:pt x="12931" y="11089"/>
                  </a:lnTo>
                  <a:lnTo>
                    <a:pt x="12331" y="11774"/>
                  </a:lnTo>
                  <a:lnTo>
                    <a:pt x="11689" y="12459"/>
                  </a:lnTo>
                  <a:lnTo>
                    <a:pt x="11004" y="13102"/>
                  </a:lnTo>
                  <a:lnTo>
                    <a:pt x="10276" y="13701"/>
                  </a:lnTo>
                  <a:lnTo>
                    <a:pt x="9548" y="14258"/>
                  </a:lnTo>
                  <a:lnTo>
                    <a:pt x="8863" y="14729"/>
                  </a:lnTo>
                  <a:lnTo>
                    <a:pt x="8178" y="15114"/>
                  </a:lnTo>
                  <a:lnTo>
                    <a:pt x="7493" y="15414"/>
                  </a:lnTo>
                  <a:lnTo>
                    <a:pt x="6894" y="15628"/>
                  </a:lnTo>
                  <a:lnTo>
                    <a:pt x="6637" y="15670"/>
                  </a:lnTo>
                  <a:lnTo>
                    <a:pt x="6380" y="15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extrusionOk="0">
                  <a:moveTo>
                    <a:pt x="8906" y="0"/>
                  </a:moveTo>
                  <a:lnTo>
                    <a:pt x="8520" y="771"/>
                  </a:lnTo>
                  <a:lnTo>
                    <a:pt x="8092" y="1584"/>
                  </a:lnTo>
                  <a:lnTo>
                    <a:pt x="7578" y="2355"/>
                  </a:lnTo>
                  <a:lnTo>
                    <a:pt x="7065" y="3083"/>
                  </a:lnTo>
                  <a:lnTo>
                    <a:pt x="6465" y="3811"/>
                  </a:lnTo>
                  <a:lnTo>
                    <a:pt x="5866" y="4496"/>
                  </a:lnTo>
                  <a:lnTo>
                    <a:pt x="5266" y="5138"/>
                  </a:lnTo>
                  <a:lnTo>
                    <a:pt x="4624" y="5780"/>
                  </a:lnTo>
                  <a:lnTo>
                    <a:pt x="3383" y="6894"/>
                  </a:lnTo>
                  <a:lnTo>
                    <a:pt x="2141" y="7921"/>
                  </a:lnTo>
                  <a:lnTo>
                    <a:pt x="985" y="8777"/>
                  </a:lnTo>
                  <a:lnTo>
                    <a:pt x="0" y="9462"/>
                  </a:lnTo>
                  <a:lnTo>
                    <a:pt x="600" y="9976"/>
                  </a:lnTo>
                  <a:lnTo>
                    <a:pt x="1156" y="10319"/>
                  </a:lnTo>
                  <a:lnTo>
                    <a:pt x="1413" y="10490"/>
                  </a:lnTo>
                  <a:lnTo>
                    <a:pt x="1627" y="10576"/>
                  </a:lnTo>
                  <a:lnTo>
                    <a:pt x="1884" y="10618"/>
                  </a:lnTo>
                  <a:lnTo>
                    <a:pt x="2098" y="10661"/>
                  </a:lnTo>
                  <a:lnTo>
                    <a:pt x="2355" y="10618"/>
                  </a:lnTo>
                  <a:lnTo>
                    <a:pt x="2612" y="10576"/>
                  </a:lnTo>
                  <a:lnTo>
                    <a:pt x="3211" y="10362"/>
                  </a:lnTo>
                  <a:lnTo>
                    <a:pt x="3896" y="10062"/>
                  </a:lnTo>
                  <a:lnTo>
                    <a:pt x="4581" y="9677"/>
                  </a:lnTo>
                  <a:lnTo>
                    <a:pt x="5266" y="9206"/>
                  </a:lnTo>
                  <a:lnTo>
                    <a:pt x="5994" y="8649"/>
                  </a:lnTo>
                  <a:lnTo>
                    <a:pt x="6722" y="8050"/>
                  </a:lnTo>
                  <a:lnTo>
                    <a:pt x="7407" y="7407"/>
                  </a:lnTo>
                  <a:lnTo>
                    <a:pt x="8049" y="6722"/>
                  </a:lnTo>
                  <a:lnTo>
                    <a:pt x="8649" y="6037"/>
                  </a:lnTo>
                  <a:lnTo>
                    <a:pt x="9205" y="5352"/>
                  </a:lnTo>
                  <a:lnTo>
                    <a:pt x="9634" y="4667"/>
                  </a:lnTo>
                  <a:lnTo>
                    <a:pt x="9976" y="4025"/>
                  </a:lnTo>
                  <a:lnTo>
                    <a:pt x="10233" y="3426"/>
                  </a:lnTo>
                  <a:lnTo>
                    <a:pt x="10319" y="3126"/>
                  </a:lnTo>
                  <a:lnTo>
                    <a:pt x="10319" y="2826"/>
                  </a:lnTo>
                  <a:lnTo>
                    <a:pt x="10319" y="2569"/>
                  </a:lnTo>
                  <a:lnTo>
                    <a:pt x="10319" y="2355"/>
                  </a:lnTo>
                  <a:lnTo>
                    <a:pt x="10147" y="1841"/>
                  </a:lnTo>
                  <a:lnTo>
                    <a:pt x="9848" y="1285"/>
                  </a:lnTo>
                  <a:lnTo>
                    <a:pt x="9420" y="643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fill="none" extrusionOk="0">
                  <a:moveTo>
                    <a:pt x="2098" y="10661"/>
                  </a:moveTo>
                  <a:lnTo>
                    <a:pt x="2098" y="10661"/>
                  </a:lnTo>
                  <a:lnTo>
                    <a:pt x="1884" y="10618"/>
                  </a:lnTo>
                  <a:lnTo>
                    <a:pt x="1627" y="10576"/>
                  </a:lnTo>
                  <a:lnTo>
                    <a:pt x="1413" y="10490"/>
                  </a:lnTo>
                  <a:lnTo>
                    <a:pt x="1156" y="10319"/>
                  </a:lnTo>
                  <a:lnTo>
                    <a:pt x="600" y="9976"/>
                  </a:lnTo>
                  <a:lnTo>
                    <a:pt x="0" y="9462"/>
                  </a:lnTo>
                  <a:lnTo>
                    <a:pt x="0" y="9462"/>
                  </a:lnTo>
                  <a:lnTo>
                    <a:pt x="985" y="8777"/>
                  </a:lnTo>
                  <a:lnTo>
                    <a:pt x="2141" y="7921"/>
                  </a:lnTo>
                  <a:lnTo>
                    <a:pt x="3383" y="6894"/>
                  </a:lnTo>
                  <a:lnTo>
                    <a:pt x="4624" y="5780"/>
                  </a:lnTo>
                  <a:lnTo>
                    <a:pt x="5266" y="5138"/>
                  </a:lnTo>
                  <a:lnTo>
                    <a:pt x="5866" y="4496"/>
                  </a:lnTo>
                  <a:lnTo>
                    <a:pt x="6465" y="3811"/>
                  </a:lnTo>
                  <a:lnTo>
                    <a:pt x="7065" y="3083"/>
                  </a:lnTo>
                  <a:lnTo>
                    <a:pt x="7578" y="2355"/>
                  </a:lnTo>
                  <a:lnTo>
                    <a:pt x="8092" y="1584"/>
                  </a:lnTo>
                  <a:lnTo>
                    <a:pt x="8520" y="771"/>
                  </a:lnTo>
                  <a:lnTo>
                    <a:pt x="8906" y="0"/>
                  </a:lnTo>
                  <a:lnTo>
                    <a:pt x="8906" y="0"/>
                  </a:lnTo>
                  <a:lnTo>
                    <a:pt x="9420" y="643"/>
                  </a:lnTo>
                  <a:lnTo>
                    <a:pt x="9848" y="1285"/>
                  </a:lnTo>
                  <a:lnTo>
                    <a:pt x="10147" y="1841"/>
                  </a:lnTo>
                  <a:lnTo>
                    <a:pt x="10319" y="2355"/>
                  </a:lnTo>
                  <a:lnTo>
                    <a:pt x="10319" y="2355"/>
                  </a:lnTo>
                  <a:lnTo>
                    <a:pt x="10319" y="2569"/>
                  </a:lnTo>
                  <a:lnTo>
                    <a:pt x="10319" y="2826"/>
                  </a:lnTo>
                  <a:lnTo>
                    <a:pt x="10319" y="3126"/>
                  </a:lnTo>
                  <a:lnTo>
                    <a:pt x="10233" y="3426"/>
                  </a:lnTo>
                  <a:lnTo>
                    <a:pt x="9976" y="4025"/>
                  </a:lnTo>
                  <a:lnTo>
                    <a:pt x="9634" y="4667"/>
                  </a:lnTo>
                  <a:lnTo>
                    <a:pt x="9205" y="5352"/>
                  </a:lnTo>
                  <a:lnTo>
                    <a:pt x="8649" y="6037"/>
                  </a:lnTo>
                  <a:lnTo>
                    <a:pt x="8049" y="6722"/>
                  </a:lnTo>
                  <a:lnTo>
                    <a:pt x="7407" y="7407"/>
                  </a:lnTo>
                  <a:lnTo>
                    <a:pt x="6722" y="8050"/>
                  </a:lnTo>
                  <a:lnTo>
                    <a:pt x="5994" y="8649"/>
                  </a:lnTo>
                  <a:lnTo>
                    <a:pt x="5266" y="9206"/>
                  </a:lnTo>
                  <a:lnTo>
                    <a:pt x="4581" y="9677"/>
                  </a:lnTo>
                  <a:lnTo>
                    <a:pt x="3896" y="10062"/>
                  </a:lnTo>
                  <a:lnTo>
                    <a:pt x="3211" y="10362"/>
                  </a:lnTo>
                  <a:lnTo>
                    <a:pt x="2612" y="10576"/>
                  </a:lnTo>
                  <a:lnTo>
                    <a:pt x="2355" y="10618"/>
                  </a:lnTo>
                  <a:lnTo>
                    <a:pt x="2098" y="10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extrusionOk="0">
                  <a:moveTo>
                    <a:pt x="13530" y="1"/>
                  </a:moveTo>
                  <a:lnTo>
                    <a:pt x="12203" y="129"/>
                  </a:lnTo>
                  <a:lnTo>
                    <a:pt x="10876" y="301"/>
                  </a:lnTo>
                  <a:lnTo>
                    <a:pt x="9677" y="558"/>
                  </a:lnTo>
                  <a:lnTo>
                    <a:pt x="8564" y="900"/>
                  </a:lnTo>
                  <a:lnTo>
                    <a:pt x="7921" y="1157"/>
                  </a:lnTo>
                  <a:lnTo>
                    <a:pt x="7279" y="1457"/>
                  </a:lnTo>
                  <a:lnTo>
                    <a:pt x="6637" y="1799"/>
                  </a:lnTo>
                  <a:lnTo>
                    <a:pt x="5995" y="2142"/>
                  </a:lnTo>
                  <a:lnTo>
                    <a:pt x="5438" y="2527"/>
                  </a:lnTo>
                  <a:lnTo>
                    <a:pt x="4839" y="2912"/>
                  </a:lnTo>
                  <a:lnTo>
                    <a:pt x="4282" y="3341"/>
                  </a:lnTo>
                  <a:lnTo>
                    <a:pt x="3768" y="3769"/>
                  </a:lnTo>
                  <a:lnTo>
                    <a:pt x="3297" y="4197"/>
                  </a:lnTo>
                  <a:lnTo>
                    <a:pt x="2869" y="4668"/>
                  </a:lnTo>
                  <a:lnTo>
                    <a:pt x="2441" y="5096"/>
                  </a:lnTo>
                  <a:lnTo>
                    <a:pt x="2056" y="5567"/>
                  </a:lnTo>
                  <a:lnTo>
                    <a:pt x="1713" y="6038"/>
                  </a:lnTo>
                  <a:lnTo>
                    <a:pt x="1456" y="6509"/>
                  </a:lnTo>
                  <a:lnTo>
                    <a:pt x="1199" y="6937"/>
                  </a:lnTo>
                  <a:lnTo>
                    <a:pt x="1028" y="7365"/>
                  </a:lnTo>
                  <a:lnTo>
                    <a:pt x="728" y="8179"/>
                  </a:lnTo>
                  <a:lnTo>
                    <a:pt x="514" y="8992"/>
                  </a:lnTo>
                  <a:lnTo>
                    <a:pt x="343" y="9848"/>
                  </a:lnTo>
                  <a:lnTo>
                    <a:pt x="172" y="10662"/>
                  </a:lnTo>
                  <a:lnTo>
                    <a:pt x="86" y="11518"/>
                  </a:lnTo>
                  <a:lnTo>
                    <a:pt x="43" y="12375"/>
                  </a:lnTo>
                  <a:lnTo>
                    <a:pt x="1" y="13231"/>
                  </a:lnTo>
                  <a:lnTo>
                    <a:pt x="43" y="14044"/>
                  </a:lnTo>
                  <a:lnTo>
                    <a:pt x="86" y="14901"/>
                  </a:lnTo>
                  <a:lnTo>
                    <a:pt x="129" y="15757"/>
                  </a:lnTo>
                  <a:lnTo>
                    <a:pt x="343" y="17427"/>
                  </a:lnTo>
                  <a:lnTo>
                    <a:pt x="643" y="19054"/>
                  </a:lnTo>
                  <a:lnTo>
                    <a:pt x="1028" y="20595"/>
                  </a:lnTo>
                  <a:lnTo>
                    <a:pt x="1413" y="22051"/>
                  </a:lnTo>
                  <a:lnTo>
                    <a:pt x="1842" y="23421"/>
                  </a:lnTo>
                  <a:lnTo>
                    <a:pt x="2270" y="24663"/>
                  </a:lnTo>
                  <a:lnTo>
                    <a:pt x="2698" y="25733"/>
                  </a:lnTo>
                  <a:lnTo>
                    <a:pt x="3426" y="27446"/>
                  </a:lnTo>
                  <a:lnTo>
                    <a:pt x="3811" y="28345"/>
                  </a:lnTo>
                  <a:lnTo>
                    <a:pt x="4025" y="28773"/>
                  </a:lnTo>
                  <a:lnTo>
                    <a:pt x="4282" y="29115"/>
                  </a:lnTo>
                  <a:lnTo>
                    <a:pt x="4453" y="29287"/>
                  </a:lnTo>
                  <a:lnTo>
                    <a:pt x="4667" y="29458"/>
                  </a:lnTo>
                  <a:lnTo>
                    <a:pt x="4882" y="29586"/>
                  </a:lnTo>
                  <a:lnTo>
                    <a:pt x="5138" y="29758"/>
                  </a:lnTo>
                  <a:lnTo>
                    <a:pt x="5481" y="29886"/>
                  </a:lnTo>
                  <a:lnTo>
                    <a:pt x="5866" y="30014"/>
                  </a:lnTo>
                  <a:lnTo>
                    <a:pt x="6808" y="30229"/>
                  </a:lnTo>
                  <a:lnTo>
                    <a:pt x="8007" y="30443"/>
                  </a:lnTo>
                  <a:lnTo>
                    <a:pt x="9591" y="30614"/>
                  </a:lnTo>
                  <a:lnTo>
                    <a:pt x="10148" y="30657"/>
                  </a:lnTo>
                  <a:lnTo>
                    <a:pt x="10704" y="30657"/>
                  </a:lnTo>
                  <a:lnTo>
                    <a:pt x="11989" y="30614"/>
                  </a:lnTo>
                  <a:lnTo>
                    <a:pt x="13316" y="30443"/>
                  </a:lnTo>
                  <a:lnTo>
                    <a:pt x="14772" y="30229"/>
                  </a:lnTo>
                  <a:lnTo>
                    <a:pt x="16484" y="29886"/>
                  </a:lnTo>
                  <a:lnTo>
                    <a:pt x="18240" y="29458"/>
                  </a:lnTo>
                  <a:lnTo>
                    <a:pt x="19910" y="28944"/>
                  </a:lnTo>
                  <a:lnTo>
                    <a:pt x="21451" y="28430"/>
                  </a:lnTo>
                  <a:lnTo>
                    <a:pt x="22864" y="27916"/>
                  </a:lnTo>
                  <a:lnTo>
                    <a:pt x="24020" y="27403"/>
                  </a:lnTo>
                  <a:lnTo>
                    <a:pt x="24534" y="27146"/>
                  </a:lnTo>
                  <a:lnTo>
                    <a:pt x="24919" y="26889"/>
                  </a:lnTo>
                  <a:lnTo>
                    <a:pt x="25262" y="26632"/>
                  </a:lnTo>
                  <a:lnTo>
                    <a:pt x="25476" y="26418"/>
                  </a:lnTo>
                  <a:lnTo>
                    <a:pt x="25775" y="26118"/>
                  </a:lnTo>
                  <a:lnTo>
                    <a:pt x="25989" y="25776"/>
                  </a:lnTo>
                  <a:lnTo>
                    <a:pt x="26204" y="25433"/>
                  </a:lnTo>
                  <a:lnTo>
                    <a:pt x="26375" y="25091"/>
                  </a:lnTo>
                  <a:lnTo>
                    <a:pt x="26546" y="24663"/>
                  </a:lnTo>
                  <a:lnTo>
                    <a:pt x="26675" y="24234"/>
                  </a:lnTo>
                  <a:lnTo>
                    <a:pt x="26760" y="23763"/>
                  </a:lnTo>
                  <a:lnTo>
                    <a:pt x="26846" y="23207"/>
                  </a:lnTo>
                  <a:lnTo>
                    <a:pt x="26846" y="22607"/>
                  </a:lnTo>
                  <a:lnTo>
                    <a:pt x="26846" y="21965"/>
                  </a:lnTo>
                  <a:lnTo>
                    <a:pt x="26846" y="21194"/>
                  </a:lnTo>
                  <a:lnTo>
                    <a:pt x="26760" y="20381"/>
                  </a:lnTo>
                  <a:lnTo>
                    <a:pt x="26503" y="18454"/>
                  </a:lnTo>
                  <a:lnTo>
                    <a:pt x="26118" y="16099"/>
                  </a:lnTo>
                  <a:lnTo>
                    <a:pt x="25604" y="13616"/>
                  </a:lnTo>
                  <a:lnTo>
                    <a:pt x="25133" y="11390"/>
                  </a:lnTo>
                  <a:lnTo>
                    <a:pt x="24577" y="9377"/>
                  </a:lnTo>
                  <a:lnTo>
                    <a:pt x="24320" y="8436"/>
                  </a:lnTo>
                  <a:lnTo>
                    <a:pt x="24020" y="7579"/>
                  </a:lnTo>
                  <a:lnTo>
                    <a:pt x="23720" y="6766"/>
                  </a:lnTo>
                  <a:lnTo>
                    <a:pt x="23378" y="5952"/>
                  </a:lnTo>
                  <a:lnTo>
                    <a:pt x="23035" y="5224"/>
                  </a:lnTo>
                  <a:lnTo>
                    <a:pt x="22693" y="4539"/>
                  </a:lnTo>
                  <a:lnTo>
                    <a:pt x="22307" y="3897"/>
                  </a:lnTo>
                  <a:lnTo>
                    <a:pt x="21922" y="3298"/>
                  </a:lnTo>
                  <a:lnTo>
                    <a:pt x="21494" y="2698"/>
                  </a:lnTo>
                  <a:lnTo>
                    <a:pt x="21066" y="2185"/>
                  </a:lnTo>
                  <a:lnTo>
                    <a:pt x="20595" y="1714"/>
                  </a:lnTo>
                  <a:lnTo>
                    <a:pt x="20038" y="1328"/>
                  </a:lnTo>
                  <a:lnTo>
                    <a:pt x="19439" y="986"/>
                  </a:lnTo>
                  <a:lnTo>
                    <a:pt x="18754" y="729"/>
                  </a:lnTo>
                  <a:lnTo>
                    <a:pt x="18154" y="515"/>
                  </a:lnTo>
                  <a:lnTo>
                    <a:pt x="17555" y="343"/>
                  </a:lnTo>
                  <a:lnTo>
                    <a:pt x="16913" y="215"/>
                  </a:lnTo>
                  <a:lnTo>
                    <a:pt x="16270" y="129"/>
                  </a:lnTo>
                  <a:lnTo>
                    <a:pt x="15585" y="44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fill="none" extrusionOk="0">
                  <a:moveTo>
                    <a:pt x="25476" y="26418"/>
                  </a:moveTo>
                  <a:lnTo>
                    <a:pt x="25476" y="26418"/>
                  </a:lnTo>
                  <a:lnTo>
                    <a:pt x="25262" y="26632"/>
                  </a:lnTo>
                  <a:lnTo>
                    <a:pt x="24919" y="26889"/>
                  </a:lnTo>
                  <a:lnTo>
                    <a:pt x="24534" y="27146"/>
                  </a:lnTo>
                  <a:lnTo>
                    <a:pt x="24020" y="27403"/>
                  </a:lnTo>
                  <a:lnTo>
                    <a:pt x="22864" y="27916"/>
                  </a:lnTo>
                  <a:lnTo>
                    <a:pt x="21451" y="28430"/>
                  </a:lnTo>
                  <a:lnTo>
                    <a:pt x="19910" y="28944"/>
                  </a:lnTo>
                  <a:lnTo>
                    <a:pt x="18240" y="29458"/>
                  </a:lnTo>
                  <a:lnTo>
                    <a:pt x="16484" y="29886"/>
                  </a:lnTo>
                  <a:lnTo>
                    <a:pt x="14772" y="30229"/>
                  </a:lnTo>
                  <a:lnTo>
                    <a:pt x="14772" y="30229"/>
                  </a:lnTo>
                  <a:lnTo>
                    <a:pt x="13316" y="30443"/>
                  </a:lnTo>
                  <a:lnTo>
                    <a:pt x="11989" y="30614"/>
                  </a:lnTo>
                  <a:lnTo>
                    <a:pt x="10704" y="30657"/>
                  </a:lnTo>
                  <a:lnTo>
                    <a:pt x="10148" y="30657"/>
                  </a:lnTo>
                  <a:lnTo>
                    <a:pt x="9591" y="30614"/>
                  </a:lnTo>
                  <a:lnTo>
                    <a:pt x="9591" y="30614"/>
                  </a:lnTo>
                  <a:lnTo>
                    <a:pt x="8007" y="30443"/>
                  </a:lnTo>
                  <a:lnTo>
                    <a:pt x="6808" y="30229"/>
                  </a:lnTo>
                  <a:lnTo>
                    <a:pt x="5866" y="30014"/>
                  </a:lnTo>
                  <a:lnTo>
                    <a:pt x="5481" y="29886"/>
                  </a:lnTo>
                  <a:lnTo>
                    <a:pt x="5138" y="29758"/>
                  </a:lnTo>
                  <a:lnTo>
                    <a:pt x="4882" y="29586"/>
                  </a:lnTo>
                  <a:lnTo>
                    <a:pt x="4667" y="29458"/>
                  </a:lnTo>
                  <a:lnTo>
                    <a:pt x="4453" y="29287"/>
                  </a:lnTo>
                  <a:lnTo>
                    <a:pt x="4282" y="29115"/>
                  </a:lnTo>
                  <a:lnTo>
                    <a:pt x="4025" y="28773"/>
                  </a:lnTo>
                  <a:lnTo>
                    <a:pt x="3811" y="28345"/>
                  </a:lnTo>
                  <a:lnTo>
                    <a:pt x="3811" y="28345"/>
                  </a:lnTo>
                  <a:lnTo>
                    <a:pt x="3426" y="27446"/>
                  </a:lnTo>
                  <a:lnTo>
                    <a:pt x="2698" y="25733"/>
                  </a:lnTo>
                  <a:lnTo>
                    <a:pt x="2270" y="24663"/>
                  </a:lnTo>
                  <a:lnTo>
                    <a:pt x="1842" y="23421"/>
                  </a:lnTo>
                  <a:lnTo>
                    <a:pt x="1413" y="22051"/>
                  </a:lnTo>
                  <a:lnTo>
                    <a:pt x="1028" y="20595"/>
                  </a:lnTo>
                  <a:lnTo>
                    <a:pt x="643" y="19054"/>
                  </a:lnTo>
                  <a:lnTo>
                    <a:pt x="343" y="17427"/>
                  </a:lnTo>
                  <a:lnTo>
                    <a:pt x="129" y="15757"/>
                  </a:lnTo>
                  <a:lnTo>
                    <a:pt x="86" y="14901"/>
                  </a:lnTo>
                  <a:lnTo>
                    <a:pt x="43" y="14044"/>
                  </a:lnTo>
                  <a:lnTo>
                    <a:pt x="1" y="13231"/>
                  </a:lnTo>
                  <a:lnTo>
                    <a:pt x="43" y="12375"/>
                  </a:lnTo>
                  <a:lnTo>
                    <a:pt x="86" y="11518"/>
                  </a:lnTo>
                  <a:lnTo>
                    <a:pt x="172" y="10662"/>
                  </a:lnTo>
                  <a:lnTo>
                    <a:pt x="343" y="9848"/>
                  </a:lnTo>
                  <a:lnTo>
                    <a:pt x="514" y="8992"/>
                  </a:lnTo>
                  <a:lnTo>
                    <a:pt x="728" y="8179"/>
                  </a:lnTo>
                  <a:lnTo>
                    <a:pt x="1028" y="7365"/>
                  </a:lnTo>
                  <a:lnTo>
                    <a:pt x="1028" y="7365"/>
                  </a:lnTo>
                  <a:lnTo>
                    <a:pt x="1199" y="6937"/>
                  </a:lnTo>
                  <a:lnTo>
                    <a:pt x="1456" y="6509"/>
                  </a:lnTo>
                  <a:lnTo>
                    <a:pt x="1713" y="6038"/>
                  </a:lnTo>
                  <a:lnTo>
                    <a:pt x="2056" y="5567"/>
                  </a:lnTo>
                  <a:lnTo>
                    <a:pt x="2441" y="5096"/>
                  </a:lnTo>
                  <a:lnTo>
                    <a:pt x="2869" y="4668"/>
                  </a:lnTo>
                  <a:lnTo>
                    <a:pt x="3297" y="4197"/>
                  </a:lnTo>
                  <a:lnTo>
                    <a:pt x="3768" y="3769"/>
                  </a:lnTo>
                  <a:lnTo>
                    <a:pt x="4282" y="3341"/>
                  </a:lnTo>
                  <a:lnTo>
                    <a:pt x="4839" y="2912"/>
                  </a:lnTo>
                  <a:lnTo>
                    <a:pt x="5438" y="2527"/>
                  </a:lnTo>
                  <a:lnTo>
                    <a:pt x="5995" y="2142"/>
                  </a:lnTo>
                  <a:lnTo>
                    <a:pt x="6637" y="1799"/>
                  </a:lnTo>
                  <a:lnTo>
                    <a:pt x="7279" y="1457"/>
                  </a:lnTo>
                  <a:lnTo>
                    <a:pt x="7921" y="1157"/>
                  </a:lnTo>
                  <a:lnTo>
                    <a:pt x="8564" y="900"/>
                  </a:lnTo>
                  <a:lnTo>
                    <a:pt x="8564" y="900"/>
                  </a:lnTo>
                  <a:lnTo>
                    <a:pt x="9677" y="558"/>
                  </a:lnTo>
                  <a:lnTo>
                    <a:pt x="10876" y="301"/>
                  </a:lnTo>
                  <a:lnTo>
                    <a:pt x="12203" y="129"/>
                  </a:lnTo>
                  <a:lnTo>
                    <a:pt x="13530" y="1"/>
                  </a:lnTo>
                  <a:lnTo>
                    <a:pt x="14215" y="1"/>
                  </a:lnTo>
                  <a:lnTo>
                    <a:pt x="14900" y="1"/>
                  </a:lnTo>
                  <a:lnTo>
                    <a:pt x="15585" y="44"/>
                  </a:lnTo>
                  <a:lnTo>
                    <a:pt x="16270" y="129"/>
                  </a:lnTo>
                  <a:lnTo>
                    <a:pt x="16913" y="215"/>
                  </a:lnTo>
                  <a:lnTo>
                    <a:pt x="17555" y="343"/>
                  </a:lnTo>
                  <a:lnTo>
                    <a:pt x="18154" y="515"/>
                  </a:lnTo>
                  <a:lnTo>
                    <a:pt x="18754" y="729"/>
                  </a:lnTo>
                  <a:lnTo>
                    <a:pt x="18754" y="729"/>
                  </a:lnTo>
                  <a:lnTo>
                    <a:pt x="19439" y="986"/>
                  </a:lnTo>
                  <a:lnTo>
                    <a:pt x="20038" y="1328"/>
                  </a:lnTo>
                  <a:lnTo>
                    <a:pt x="20595" y="1714"/>
                  </a:lnTo>
                  <a:lnTo>
                    <a:pt x="21066" y="2185"/>
                  </a:lnTo>
                  <a:lnTo>
                    <a:pt x="21066" y="2185"/>
                  </a:lnTo>
                  <a:lnTo>
                    <a:pt x="21494" y="2698"/>
                  </a:lnTo>
                  <a:lnTo>
                    <a:pt x="21922" y="3298"/>
                  </a:lnTo>
                  <a:lnTo>
                    <a:pt x="22307" y="3897"/>
                  </a:lnTo>
                  <a:lnTo>
                    <a:pt x="22693" y="4539"/>
                  </a:lnTo>
                  <a:lnTo>
                    <a:pt x="23035" y="5224"/>
                  </a:lnTo>
                  <a:lnTo>
                    <a:pt x="23378" y="5952"/>
                  </a:lnTo>
                  <a:lnTo>
                    <a:pt x="23720" y="6766"/>
                  </a:lnTo>
                  <a:lnTo>
                    <a:pt x="24020" y="7579"/>
                  </a:lnTo>
                  <a:lnTo>
                    <a:pt x="24320" y="8436"/>
                  </a:lnTo>
                  <a:lnTo>
                    <a:pt x="24577" y="9377"/>
                  </a:lnTo>
                  <a:lnTo>
                    <a:pt x="25133" y="11390"/>
                  </a:lnTo>
                  <a:lnTo>
                    <a:pt x="25604" y="13616"/>
                  </a:lnTo>
                  <a:lnTo>
                    <a:pt x="26118" y="16099"/>
                  </a:lnTo>
                  <a:lnTo>
                    <a:pt x="26118" y="16099"/>
                  </a:lnTo>
                  <a:lnTo>
                    <a:pt x="26503" y="18454"/>
                  </a:lnTo>
                  <a:lnTo>
                    <a:pt x="26760" y="20381"/>
                  </a:lnTo>
                  <a:lnTo>
                    <a:pt x="26846" y="21194"/>
                  </a:lnTo>
                  <a:lnTo>
                    <a:pt x="26846" y="21965"/>
                  </a:lnTo>
                  <a:lnTo>
                    <a:pt x="26846" y="22607"/>
                  </a:lnTo>
                  <a:lnTo>
                    <a:pt x="26846" y="23207"/>
                  </a:lnTo>
                  <a:lnTo>
                    <a:pt x="26760" y="23763"/>
                  </a:lnTo>
                  <a:lnTo>
                    <a:pt x="26675" y="24234"/>
                  </a:lnTo>
                  <a:lnTo>
                    <a:pt x="26546" y="24663"/>
                  </a:lnTo>
                  <a:lnTo>
                    <a:pt x="26375" y="25091"/>
                  </a:lnTo>
                  <a:lnTo>
                    <a:pt x="26204" y="25433"/>
                  </a:lnTo>
                  <a:lnTo>
                    <a:pt x="25989" y="25776"/>
                  </a:lnTo>
                  <a:lnTo>
                    <a:pt x="25775" y="26118"/>
                  </a:lnTo>
                  <a:lnTo>
                    <a:pt x="25476" y="26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0"/>
            <p:cNvSpPr/>
            <p:nvPr/>
          </p:nvSpPr>
          <p:spPr>
            <a:xfrm>
              <a:off x="566725" y="3567150"/>
              <a:ext cx="457075" cy="757850"/>
            </a:xfrm>
            <a:custGeom>
              <a:avLst/>
              <a:gdLst/>
              <a:ahLst/>
              <a:cxnLst/>
              <a:rect l="l" t="t" r="r" b="b"/>
              <a:pathLst>
                <a:path w="18283" h="30314" extrusionOk="0">
                  <a:moveTo>
                    <a:pt x="16998" y="0"/>
                  </a:moveTo>
                  <a:lnTo>
                    <a:pt x="17169" y="600"/>
                  </a:lnTo>
                  <a:lnTo>
                    <a:pt x="17212" y="1199"/>
                  </a:lnTo>
                  <a:lnTo>
                    <a:pt x="17169" y="1799"/>
                  </a:lnTo>
                  <a:lnTo>
                    <a:pt x="17041" y="2355"/>
                  </a:lnTo>
                  <a:lnTo>
                    <a:pt x="16955" y="2612"/>
                  </a:lnTo>
                  <a:lnTo>
                    <a:pt x="16827" y="2826"/>
                  </a:lnTo>
                  <a:lnTo>
                    <a:pt x="16698" y="3040"/>
                  </a:lnTo>
                  <a:lnTo>
                    <a:pt x="16527" y="3254"/>
                  </a:lnTo>
                  <a:lnTo>
                    <a:pt x="16356" y="3426"/>
                  </a:lnTo>
                  <a:lnTo>
                    <a:pt x="16142" y="3554"/>
                  </a:lnTo>
                  <a:lnTo>
                    <a:pt x="15928" y="3683"/>
                  </a:lnTo>
                  <a:lnTo>
                    <a:pt x="15671" y="3768"/>
                  </a:lnTo>
                  <a:lnTo>
                    <a:pt x="15842" y="3939"/>
                  </a:lnTo>
                  <a:lnTo>
                    <a:pt x="15842" y="4068"/>
                  </a:lnTo>
                  <a:lnTo>
                    <a:pt x="15842" y="4196"/>
                  </a:lnTo>
                  <a:lnTo>
                    <a:pt x="15842" y="4325"/>
                  </a:lnTo>
                  <a:lnTo>
                    <a:pt x="15842" y="4710"/>
                  </a:lnTo>
                  <a:lnTo>
                    <a:pt x="15756" y="5138"/>
                  </a:lnTo>
                  <a:lnTo>
                    <a:pt x="16227" y="4881"/>
                  </a:lnTo>
                  <a:lnTo>
                    <a:pt x="16698" y="4582"/>
                  </a:lnTo>
                  <a:lnTo>
                    <a:pt x="17084" y="4239"/>
                  </a:lnTo>
                  <a:lnTo>
                    <a:pt x="17426" y="3811"/>
                  </a:lnTo>
                  <a:lnTo>
                    <a:pt x="17683" y="3426"/>
                  </a:lnTo>
                  <a:lnTo>
                    <a:pt x="17854" y="3040"/>
                  </a:lnTo>
                  <a:lnTo>
                    <a:pt x="18026" y="2655"/>
                  </a:lnTo>
                  <a:lnTo>
                    <a:pt x="18111" y="2184"/>
                  </a:lnTo>
                  <a:lnTo>
                    <a:pt x="18197" y="1756"/>
                  </a:lnTo>
                  <a:lnTo>
                    <a:pt x="18240" y="1285"/>
                  </a:lnTo>
                  <a:lnTo>
                    <a:pt x="18283" y="857"/>
                  </a:lnTo>
                  <a:lnTo>
                    <a:pt x="18240" y="386"/>
                  </a:lnTo>
                  <a:lnTo>
                    <a:pt x="17640" y="172"/>
                  </a:lnTo>
                  <a:lnTo>
                    <a:pt x="16998" y="0"/>
                  </a:lnTo>
                  <a:close/>
                  <a:moveTo>
                    <a:pt x="4496" y="2441"/>
                  </a:moveTo>
                  <a:lnTo>
                    <a:pt x="3768" y="2998"/>
                  </a:lnTo>
                  <a:lnTo>
                    <a:pt x="3126" y="3554"/>
                  </a:lnTo>
                  <a:lnTo>
                    <a:pt x="2526" y="4111"/>
                  </a:lnTo>
                  <a:lnTo>
                    <a:pt x="1970" y="4710"/>
                  </a:lnTo>
                  <a:lnTo>
                    <a:pt x="1499" y="5310"/>
                  </a:lnTo>
                  <a:lnTo>
                    <a:pt x="1071" y="5866"/>
                  </a:lnTo>
                  <a:lnTo>
                    <a:pt x="728" y="6466"/>
                  </a:lnTo>
                  <a:lnTo>
                    <a:pt x="514" y="7022"/>
                  </a:lnTo>
                  <a:lnTo>
                    <a:pt x="257" y="7793"/>
                  </a:lnTo>
                  <a:lnTo>
                    <a:pt x="0" y="8564"/>
                  </a:lnTo>
                  <a:lnTo>
                    <a:pt x="428" y="8392"/>
                  </a:lnTo>
                  <a:lnTo>
                    <a:pt x="814" y="8264"/>
                  </a:lnTo>
                  <a:lnTo>
                    <a:pt x="1199" y="8178"/>
                  </a:lnTo>
                  <a:lnTo>
                    <a:pt x="1584" y="8135"/>
                  </a:lnTo>
                  <a:lnTo>
                    <a:pt x="2569" y="8135"/>
                  </a:lnTo>
                  <a:lnTo>
                    <a:pt x="3126" y="8221"/>
                  </a:lnTo>
                  <a:lnTo>
                    <a:pt x="3682" y="8349"/>
                  </a:lnTo>
                  <a:lnTo>
                    <a:pt x="4282" y="8521"/>
                  </a:lnTo>
                  <a:lnTo>
                    <a:pt x="4838" y="8735"/>
                  </a:lnTo>
                  <a:lnTo>
                    <a:pt x="5395" y="8992"/>
                  </a:lnTo>
                  <a:lnTo>
                    <a:pt x="5952" y="9291"/>
                  </a:lnTo>
                  <a:lnTo>
                    <a:pt x="6508" y="9591"/>
                  </a:lnTo>
                  <a:lnTo>
                    <a:pt x="7065" y="9934"/>
                  </a:lnTo>
                  <a:lnTo>
                    <a:pt x="7579" y="10319"/>
                  </a:lnTo>
                  <a:lnTo>
                    <a:pt x="8563" y="11090"/>
                  </a:lnTo>
                  <a:lnTo>
                    <a:pt x="9463" y="11860"/>
                  </a:lnTo>
                  <a:lnTo>
                    <a:pt x="10276" y="12674"/>
                  </a:lnTo>
                  <a:lnTo>
                    <a:pt x="10875" y="13402"/>
                  </a:lnTo>
                  <a:lnTo>
                    <a:pt x="10918" y="12545"/>
                  </a:lnTo>
                  <a:lnTo>
                    <a:pt x="11004" y="11646"/>
                  </a:lnTo>
                  <a:lnTo>
                    <a:pt x="11090" y="10833"/>
                  </a:lnTo>
                  <a:lnTo>
                    <a:pt x="11261" y="9976"/>
                  </a:lnTo>
                  <a:lnTo>
                    <a:pt x="11432" y="9120"/>
                  </a:lnTo>
                  <a:lnTo>
                    <a:pt x="11646" y="8307"/>
                  </a:lnTo>
                  <a:lnTo>
                    <a:pt x="11903" y="7493"/>
                  </a:lnTo>
                  <a:lnTo>
                    <a:pt x="12203" y="6680"/>
                  </a:lnTo>
                  <a:lnTo>
                    <a:pt x="11903" y="6380"/>
                  </a:lnTo>
                  <a:lnTo>
                    <a:pt x="11646" y="6123"/>
                  </a:lnTo>
                  <a:lnTo>
                    <a:pt x="11475" y="5823"/>
                  </a:lnTo>
                  <a:lnTo>
                    <a:pt x="11389" y="5566"/>
                  </a:lnTo>
                  <a:lnTo>
                    <a:pt x="11389" y="5438"/>
                  </a:lnTo>
                  <a:lnTo>
                    <a:pt x="11389" y="5224"/>
                  </a:lnTo>
                  <a:lnTo>
                    <a:pt x="11090" y="5566"/>
                  </a:lnTo>
                  <a:lnTo>
                    <a:pt x="10875" y="5781"/>
                  </a:lnTo>
                  <a:lnTo>
                    <a:pt x="10619" y="5952"/>
                  </a:lnTo>
                  <a:lnTo>
                    <a:pt x="10319" y="6080"/>
                  </a:lnTo>
                  <a:lnTo>
                    <a:pt x="10019" y="6209"/>
                  </a:lnTo>
                  <a:lnTo>
                    <a:pt x="9677" y="6294"/>
                  </a:lnTo>
                  <a:lnTo>
                    <a:pt x="9291" y="6380"/>
                  </a:lnTo>
                  <a:lnTo>
                    <a:pt x="8906" y="6423"/>
                  </a:lnTo>
                  <a:lnTo>
                    <a:pt x="8521" y="6423"/>
                  </a:lnTo>
                  <a:lnTo>
                    <a:pt x="8007" y="6380"/>
                  </a:lnTo>
                  <a:lnTo>
                    <a:pt x="7450" y="6294"/>
                  </a:lnTo>
                  <a:lnTo>
                    <a:pt x="6936" y="6166"/>
                  </a:lnTo>
                  <a:lnTo>
                    <a:pt x="6423" y="5995"/>
                  </a:lnTo>
                  <a:lnTo>
                    <a:pt x="6080" y="5781"/>
                  </a:lnTo>
                  <a:lnTo>
                    <a:pt x="5738" y="5566"/>
                  </a:lnTo>
                  <a:lnTo>
                    <a:pt x="5438" y="5310"/>
                  </a:lnTo>
                  <a:lnTo>
                    <a:pt x="5181" y="5053"/>
                  </a:lnTo>
                  <a:lnTo>
                    <a:pt x="4967" y="4710"/>
                  </a:lnTo>
                  <a:lnTo>
                    <a:pt x="4753" y="4368"/>
                  </a:lnTo>
                  <a:lnTo>
                    <a:pt x="4624" y="3939"/>
                  </a:lnTo>
                  <a:lnTo>
                    <a:pt x="4539" y="3511"/>
                  </a:lnTo>
                  <a:lnTo>
                    <a:pt x="4496" y="3126"/>
                  </a:lnTo>
                  <a:lnTo>
                    <a:pt x="4496" y="2741"/>
                  </a:lnTo>
                  <a:lnTo>
                    <a:pt x="4496" y="2441"/>
                  </a:lnTo>
                  <a:close/>
                  <a:moveTo>
                    <a:pt x="899" y="21708"/>
                  </a:moveTo>
                  <a:lnTo>
                    <a:pt x="1285" y="22907"/>
                  </a:lnTo>
                  <a:lnTo>
                    <a:pt x="1670" y="24020"/>
                  </a:lnTo>
                  <a:lnTo>
                    <a:pt x="2398" y="25904"/>
                  </a:lnTo>
                  <a:lnTo>
                    <a:pt x="2955" y="27274"/>
                  </a:lnTo>
                  <a:lnTo>
                    <a:pt x="3297" y="28002"/>
                  </a:lnTo>
                  <a:lnTo>
                    <a:pt x="3511" y="28430"/>
                  </a:lnTo>
                  <a:lnTo>
                    <a:pt x="3768" y="28772"/>
                  </a:lnTo>
                  <a:lnTo>
                    <a:pt x="3939" y="28944"/>
                  </a:lnTo>
                  <a:lnTo>
                    <a:pt x="4153" y="29115"/>
                  </a:lnTo>
                  <a:lnTo>
                    <a:pt x="4368" y="29243"/>
                  </a:lnTo>
                  <a:lnTo>
                    <a:pt x="4624" y="29415"/>
                  </a:lnTo>
                  <a:lnTo>
                    <a:pt x="4967" y="29543"/>
                  </a:lnTo>
                  <a:lnTo>
                    <a:pt x="5352" y="29671"/>
                  </a:lnTo>
                  <a:lnTo>
                    <a:pt x="6294" y="29886"/>
                  </a:lnTo>
                  <a:lnTo>
                    <a:pt x="7493" y="30100"/>
                  </a:lnTo>
                  <a:lnTo>
                    <a:pt x="9077" y="30271"/>
                  </a:lnTo>
                  <a:lnTo>
                    <a:pt x="10105" y="30314"/>
                  </a:lnTo>
                  <a:lnTo>
                    <a:pt x="11047" y="30271"/>
                  </a:lnTo>
                  <a:lnTo>
                    <a:pt x="12074" y="30185"/>
                  </a:lnTo>
                  <a:lnTo>
                    <a:pt x="13145" y="30057"/>
                  </a:lnTo>
                  <a:lnTo>
                    <a:pt x="14258" y="29886"/>
                  </a:lnTo>
                  <a:lnTo>
                    <a:pt x="13915" y="28558"/>
                  </a:lnTo>
                  <a:lnTo>
                    <a:pt x="13530" y="27274"/>
                  </a:lnTo>
                  <a:lnTo>
                    <a:pt x="13316" y="27231"/>
                  </a:lnTo>
                  <a:lnTo>
                    <a:pt x="12117" y="26931"/>
                  </a:lnTo>
                  <a:lnTo>
                    <a:pt x="10918" y="26546"/>
                  </a:lnTo>
                  <a:lnTo>
                    <a:pt x="9762" y="26118"/>
                  </a:lnTo>
                  <a:lnTo>
                    <a:pt x="8649" y="25647"/>
                  </a:lnTo>
                  <a:lnTo>
                    <a:pt x="7579" y="25133"/>
                  </a:lnTo>
                  <a:lnTo>
                    <a:pt x="6637" y="24619"/>
                  </a:lnTo>
                  <a:lnTo>
                    <a:pt x="5780" y="24020"/>
                  </a:lnTo>
                  <a:lnTo>
                    <a:pt x="5010" y="23463"/>
                  </a:lnTo>
                  <a:lnTo>
                    <a:pt x="4496" y="23634"/>
                  </a:lnTo>
                  <a:lnTo>
                    <a:pt x="4068" y="23720"/>
                  </a:lnTo>
                  <a:lnTo>
                    <a:pt x="3982" y="23720"/>
                  </a:lnTo>
                  <a:lnTo>
                    <a:pt x="3768" y="23677"/>
                  </a:lnTo>
                  <a:lnTo>
                    <a:pt x="3554" y="23634"/>
                  </a:lnTo>
                  <a:lnTo>
                    <a:pt x="3040" y="23420"/>
                  </a:lnTo>
                  <a:lnTo>
                    <a:pt x="2484" y="23121"/>
                  </a:lnTo>
                  <a:lnTo>
                    <a:pt x="1884" y="22650"/>
                  </a:lnTo>
                  <a:lnTo>
                    <a:pt x="1413" y="22222"/>
                  </a:lnTo>
                  <a:lnTo>
                    <a:pt x="899" y="21708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0"/>
            <p:cNvSpPr/>
            <p:nvPr/>
          </p:nvSpPr>
          <p:spPr>
            <a:xfrm>
              <a:off x="589200" y="4109825"/>
              <a:ext cx="333975" cy="215175"/>
            </a:xfrm>
            <a:custGeom>
              <a:avLst/>
              <a:gdLst/>
              <a:ahLst/>
              <a:cxnLst/>
              <a:rect l="l" t="t" r="r" b="b"/>
              <a:pathLst>
                <a:path w="13359" h="86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6" y="1200"/>
                  </a:lnTo>
                  <a:lnTo>
                    <a:pt x="771" y="2313"/>
                  </a:lnTo>
                  <a:lnTo>
                    <a:pt x="1499" y="4197"/>
                  </a:lnTo>
                  <a:lnTo>
                    <a:pt x="2056" y="5567"/>
                  </a:lnTo>
                  <a:lnTo>
                    <a:pt x="2398" y="6295"/>
                  </a:lnTo>
                  <a:lnTo>
                    <a:pt x="2398" y="6295"/>
                  </a:lnTo>
                  <a:lnTo>
                    <a:pt x="2612" y="6723"/>
                  </a:lnTo>
                  <a:lnTo>
                    <a:pt x="2869" y="7065"/>
                  </a:lnTo>
                  <a:lnTo>
                    <a:pt x="3040" y="7237"/>
                  </a:lnTo>
                  <a:lnTo>
                    <a:pt x="3254" y="7408"/>
                  </a:lnTo>
                  <a:lnTo>
                    <a:pt x="3469" y="7536"/>
                  </a:lnTo>
                  <a:lnTo>
                    <a:pt x="3725" y="7708"/>
                  </a:lnTo>
                  <a:lnTo>
                    <a:pt x="4068" y="7836"/>
                  </a:lnTo>
                  <a:lnTo>
                    <a:pt x="4453" y="7964"/>
                  </a:lnTo>
                  <a:lnTo>
                    <a:pt x="5395" y="8179"/>
                  </a:lnTo>
                  <a:lnTo>
                    <a:pt x="6594" y="8393"/>
                  </a:lnTo>
                  <a:lnTo>
                    <a:pt x="8178" y="8564"/>
                  </a:lnTo>
                  <a:lnTo>
                    <a:pt x="8178" y="8564"/>
                  </a:lnTo>
                  <a:lnTo>
                    <a:pt x="9206" y="8607"/>
                  </a:lnTo>
                  <a:lnTo>
                    <a:pt x="9206" y="8607"/>
                  </a:lnTo>
                  <a:lnTo>
                    <a:pt x="10148" y="8564"/>
                  </a:lnTo>
                  <a:lnTo>
                    <a:pt x="11175" y="8478"/>
                  </a:lnTo>
                  <a:lnTo>
                    <a:pt x="12246" y="8350"/>
                  </a:lnTo>
                  <a:lnTo>
                    <a:pt x="13359" y="8179"/>
                  </a:lnTo>
                  <a:lnTo>
                    <a:pt x="13359" y="8179"/>
                  </a:lnTo>
                  <a:lnTo>
                    <a:pt x="13016" y="6851"/>
                  </a:lnTo>
                  <a:lnTo>
                    <a:pt x="12631" y="5567"/>
                  </a:lnTo>
                  <a:lnTo>
                    <a:pt x="12631" y="5567"/>
                  </a:lnTo>
                  <a:lnTo>
                    <a:pt x="12417" y="5524"/>
                  </a:lnTo>
                  <a:lnTo>
                    <a:pt x="12417" y="5524"/>
                  </a:lnTo>
                  <a:lnTo>
                    <a:pt x="11218" y="5224"/>
                  </a:lnTo>
                  <a:lnTo>
                    <a:pt x="10019" y="4839"/>
                  </a:lnTo>
                  <a:lnTo>
                    <a:pt x="8863" y="4411"/>
                  </a:lnTo>
                  <a:lnTo>
                    <a:pt x="7750" y="3940"/>
                  </a:lnTo>
                  <a:lnTo>
                    <a:pt x="6680" y="3426"/>
                  </a:lnTo>
                  <a:lnTo>
                    <a:pt x="5738" y="2912"/>
                  </a:lnTo>
                  <a:lnTo>
                    <a:pt x="4881" y="2313"/>
                  </a:lnTo>
                  <a:lnTo>
                    <a:pt x="4111" y="1756"/>
                  </a:lnTo>
                  <a:lnTo>
                    <a:pt x="4111" y="1756"/>
                  </a:lnTo>
                  <a:lnTo>
                    <a:pt x="3597" y="1927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083" y="2013"/>
                  </a:lnTo>
                  <a:lnTo>
                    <a:pt x="3083" y="2013"/>
                  </a:lnTo>
                  <a:lnTo>
                    <a:pt x="2869" y="1970"/>
                  </a:lnTo>
                  <a:lnTo>
                    <a:pt x="2655" y="1927"/>
                  </a:lnTo>
                  <a:lnTo>
                    <a:pt x="2141" y="1713"/>
                  </a:lnTo>
                  <a:lnTo>
                    <a:pt x="1585" y="1414"/>
                  </a:lnTo>
                  <a:lnTo>
                    <a:pt x="985" y="943"/>
                  </a:lnTo>
                  <a:lnTo>
                    <a:pt x="985" y="943"/>
                  </a:lnTo>
                  <a:lnTo>
                    <a:pt x="514" y="5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0"/>
            <p:cNvSpPr/>
            <p:nvPr/>
          </p:nvSpPr>
          <p:spPr>
            <a:xfrm>
              <a:off x="566725" y="3628150"/>
              <a:ext cx="305075" cy="274050"/>
            </a:xfrm>
            <a:custGeom>
              <a:avLst/>
              <a:gdLst/>
              <a:ahLst/>
              <a:cxnLst/>
              <a:rect l="l" t="t" r="r" b="b"/>
              <a:pathLst>
                <a:path w="12203" h="10962" fill="none" extrusionOk="0">
                  <a:moveTo>
                    <a:pt x="4496" y="1"/>
                  </a:moveTo>
                  <a:lnTo>
                    <a:pt x="4496" y="1"/>
                  </a:lnTo>
                  <a:lnTo>
                    <a:pt x="3768" y="558"/>
                  </a:lnTo>
                  <a:lnTo>
                    <a:pt x="3126" y="1114"/>
                  </a:lnTo>
                  <a:lnTo>
                    <a:pt x="2526" y="1671"/>
                  </a:lnTo>
                  <a:lnTo>
                    <a:pt x="1970" y="2270"/>
                  </a:lnTo>
                  <a:lnTo>
                    <a:pt x="1499" y="2870"/>
                  </a:lnTo>
                  <a:lnTo>
                    <a:pt x="1071" y="3426"/>
                  </a:lnTo>
                  <a:lnTo>
                    <a:pt x="728" y="4026"/>
                  </a:lnTo>
                  <a:lnTo>
                    <a:pt x="514" y="4582"/>
                  </a:lnTo>
                  <a:lnTo>
                    <a:pt x="514" y="4582"/>
                  </a:lnTo>
                  <a:lnTo>
                    <a:pt x="257" y="5353"/>
                  </a:lnTo>
                  <a:lnTo>
                    <a:pt x="0" y="6124"/>
                  </a:lnTo>
                  <a:lnTo>
                    <a:pt x="0" y="6124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814" y="5824"/>
                  </a:lnTo>
                  <a:lnTo>
                    <a:pt x="1199" y="5738"/>
                  </a:lnTo>
                  <a:lnTo>
                    <a:pt x="1584" y="5695"/>
                  </a:lnTo>
                  <a:lnTo>
                    <a:pt x="2013" y="5695"/>
                  </a:lnTo>
                  <a:lnTo>
                    <a:pt x="2013" y="5695"/>
                  </a:lnTo>
                  <a:lnTo>
                    <a:pt x="2569" y="5695"/>
                  </a:lnTo>
                  <a:lnTo>
                    <a:pt x="3126" y="5781"/>
                  </a:lnTo>
                  <a:lnTo>
                    <a:pt x="3682" y="5909"/>
                  </a:lnTo>
                  <a:lnTo>
                    <a:pt x="4282" y="6081"/>
                  </a:lnTo>
                  <a:lnTo>
                    <a:pt x="4838" y="6295"/>
                  </a:lnTo>
                  <a:lnTo>
                    <a:pt x="5395" y="6552"/>
                  </a:lnTo>
                  <a:lnTo>
                    <a:pt x="5952" y="6851"/>
                  </a:lnTo>
                  <a:lnTo>
                    <a:pt x="6508" y="7151"/>
                  </a:lnTo>
                  <a:lnTo>
                    <a:pt x="7065" y="7494"/>
                  </a:lnTo>
                  <a:lnTo>
                    <a:pt x="7579" y="7879"/>
                  </a:lnTo>
                  <a:lnTo>
                    <a:pt x="8563" y="8650"/>
                  </a:lnTo>
                  <a:lnTo>
                    <a:pt x="9463" y="9420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875" y="10962"/>
                  </a:lnTo>
                  <a:lnTo>
                    <a:pt x="10875" y="10962"/>
                  </a:lnTo>
                  <a:lnTo>
                    <a:pt x="10918" y="10105"/>
                  </a:lnTo>
                  <a:lnTo>
                    <a:pt x="11004" y="9206"/>
                  </a:lnTo>
                  <a:lnTo>
                    <a:pt x="11090" y="8393"/>
                  </a:lnTo>
                  <a:lnTo>
                    <a:pt x="11261" y="7536"/>
                  </a:lnTo>
                  <a:lnTo>
                    <a:pt x="11432" y="6680"/>
                  </a:lnTo>
                  <a:lnTo>
                    <a:pt x="11646" y="5867"/>
                  </a:lnTo>
                  <a:lnTo>
                    <a:pt x="11903" y="5053"/>
                  </a:lnTo>
                  <a:lnTo>
                    <a:pt x="12203" y="4240"/>
                  </a:lnTo>
                  <a:lnTo>
                    <a:pt x="12203" y="4240"/>
                  </a:lnTo>
                  <a:lnTo>
                    <a:pt x="11903" y="3940"/>
                  </a:lnTo>
                  <a:lnTo>
                    <a:pt x="11646" y="3683"/>
                  </a:lnTo>
                  <a:lnTo>
                    <a:pt x="11475" y="3383"/>
                  </a:lnTo>
                  <a:lnTo>
                    <a:pt x="11389" y="3126"/>
                  </a:lnTo>
                  <a:lnTo>
                    <a:pt x="11389" y="3126"/>
                  </a:lnTo>
                  <a:lnTo>
                    <a:pt x="11389" y="2998"/>
                  </a:lnTo>
                  <a:lnTo>
                    <a:pt x="11389" y="2998"/>
                  </a:lnTo>
                  <a:lnTo>
                    <a:pt x="11389" y="2784"/>
                  </a:lnTo>
                  <a:lnTo>
                    <a:pt x="11389" y="2784"/>
                  </a:lnTo>
                  <a:lnTo>
                    <a:pt x="11090" y="3126"/>
                  </a:lnTo>
                  <a:lnTo>
                    <a:pt x="11090" y="3126"/>
                  </a:lnTo>
                  <a:lnTo>
                    <a:pt x="10875" y="3341"/>
                  </a:lnTo>
                  <a:lnTo>
                    <a:pt x="10619" y="3512"/>
                  </a:lnTo>
                  <a:lnTo>
                    <a:pt x="10319" y="3640"/>
                  </a:lnTo>
                  <a:lnTo>
                    <a:pt x="10019" y="3769"/>
                  </a:lnTo>
                  <a:lnTo>
                    <a:pt x="9677" y="3854"/>
                  </a:lnTo>
                  <a:lnTo>
                    <a:pt x="9291" y="3940"/>
                  </a:lnTo>
                  <a:lnTo>
                    <a:pt x="8906" y="3983"/>
                  </a:lnTo>
                  <a:lnTo>
                    <a:pt x="8521" y="3983"/>
                  </a:lnTo>
                  <a:lnTo>
                    <a:pt x="8521" y="3983"/>
                  </a:lnTo>
                  <a:lnTo>
                    <a:pt x="8007" y="3940"/>
                  </a:lnTo>
                  <a:lnTo>
                    <a:pt x="7450" y="3854"/>
                  </a:lnTo>
                  <a:lnTo>
                    <a:pt x="6936" y="3726"/>
                  </a:lnTo>
                  <a:lnTo>
                    <a:pt x="6423" y="3555"/>
                  </a:lnTo>
                  <a:lnTo>
                    <a:pt x="6423" y="3555"/>
                  </a:lnTo>
                  <a:lnTo>
                    <a:pt x="6080" y="3341"/>
                  </a:lnTo>
                  <a:lnTo>
                    <a:pt x="5738" y="3126"/>
                  </a:lnTo>
                  <a:lnTo>
                    <a:pt x="5438" y="2870"/>
                  </a:lnTo>
                  <a:lnTo>
                    <a:pt x="5181" y="2613"/>
                  </a:lnTo>
                  <a:lnTo>
                    <a:pt x="4967" y="2270"/>
                  </a:lnTo>
                  <a:lnTo>
                    <a:pt x="4753" y="1928"/>
                  </a:lnTo>
                  <a:lnTo>
                    <a:pt x="4624" y="1499"/>
                  </a:lnTo>
                  <a:lnTo>
                    <a:pt x="4539" y="1071"/>
                  </a:lnTo>
                  <a:lnTo>
                    <a:pt x="4539" y="1071"/>
                  </a:lnTo>
                  <a:lnTo>
                    <a:pt x="4496" y="686"/>
                  </a:lnTo>
                  <a:lnTo>
                    <a:pt x="4496" y="301"/>
                  </a:lnTo>
                  <a:lnTo>
                    <a:pt x="4496" y="301"/>
                  </a:lnTo>
                  <a:lnTo>
                    <a:pt x="4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0"/>
            <p:cNvSpPr/>
            <p:nvPr/>
          </p:nvSpPr>
          <p:spPr>
            <a:xfrm>
              <a:off x="958475" y="3567150"/>
              <a:ext cx="65325" cy="128475"/>
            </a:xfrm>
            <a:custGeom>
              <a:avLst/>
              <a:gdLst/>
              <a:ahLst/>
              <a:cxnLst/>
              <a:rect l="l" t="t" r="r" b="b"/>
              <a:pathLst>
                <a:path w="2613" h="5139" fill="none" extrusionOk="0">
                  <a:moveTo>
                    <a:pt x="1328" y="0"/>
                  </a:moveTo>
                  <a:lnTo>
                    <a:pt x="1328" y="0"/>
                  </a:lnTo>
                  <a:lnTo>
                    <a:pt x="1499" y="600"/>
                  </a:lnTo>
                  <a:lnTo>
                    <a:pt x="1542" y="1199"/>
                  </a:lnTo>
                  <a:lnTo>
                    <a:pt x="1499" y="1799"/>
                  </a:lnTo>
                  <a:lnTo>
                    <a:pt x="1371" y="2355"/>
                  </a:lnTo>
                  <a:lnTo>
                    <a:pt x="1285" y="2612"/>
                  </a:lnTo>
                  <a:lnTo>
                    <a:pt x="1157" y="2826"/>
                  </a:lnTo>
                  <a:lnTo>
                    <a:pt x="1028" y="3040"/>
                  </a:lnTo>
                  <a:lnTo>
                    <a:pt x="857" y="3254"/>
                  </a:lnTo>
                  <a:lnTo>
                    <a:pt x="686" y="3426"/>
                  </a:lnTo>
                  <a:lnTo>
                    <a:pt x="472" y="3554"/>
                  </a:lnTo>
                  <a:lnTo>
                    <a:pt x="258" y="3683"/>
                  </a:lnTo>
                  <a:lnTo>
                    <a:pt x="1" y="3768"/>
                  </a:lnTo>
                  <a:lnTo>
                    <a:pt x="1" y="3768"/>
                  </a:lnTo>
                  <a:lnTo>
                    <a:pt x="172" y="3939"/>
                  </a:lnTo>
                  <a:lnTo>
                    <a:pt x="172" y="3939"/>
                  </a:lnTo>
                  <a:lnTo>
                    <a:pt x="172" y="4068"/>
                  </a:lnTo>
                  <a:lnTo>
                    <a:pt x="172" y="4196"/>
                  </a:lnTo>
                  <a:lnTo>
                    <a:pt x="172" y="4196"/>
                  </a:lnTo>
                  <a:lnTo>
                    <a:pt x="172" y="4325"/>
                  </a:lnTo>
                  <a:lnTo>
                    <a:pt x="172" y="4325"/>
                  </a:lnTo>
                  <a:lnTo>
                    <a:pt x="172" y="4710"/>
                  </a:lnTo>
                  <a:lnTo>
                    <a:pt x="86" y="5138"/>
                  </a:lnTo>
                  <a:lnTo>
                    <a:pt x="86" y="5138"/>
                  </a:lnTo>
                  <a:lnTo>
                    <a:pt x="557" y="4881"/>
                  </a:lnTo>
                  <a:lnTo>
                    <a:pt x="1028" y="4582"/>
                  </a:lnTo>
                  <a:lnTo>
                    <a:pt x="1414" y="4239"/>
                  </a:lnTo>
                  <a:lnTo>
                    <a:pt x="1756" y="3811"/>
                  </a:lnTo>
                  <a:lnTo>
                    <a:pt x="1756" y="3811"/>
                  </a:lnTo>
                  <a:lnTo>
                    <a:pt x="2013" y="3426"/>
                  </a:lnTo>
                  <a:lnTo>
                    <a:pt x="2184" y="3040"/>
                  </a:lnTo>
                  <a:lnTo>
                    <a:pt x="2356" y="2655"/>
                  </a:lnTo>
                  <a:lnTo>
                    <a:pt x="2441" y="2184"/>
                  </a:lnTo>
                  <a:lnTo>
                    <a:pt x="2527" y="1756"/>
                  </a:lnTo>
                  <a:lnTo>
                    <a:pt x="2570" y="1285"/>
                  </a:lnTo>
                  <a:lnTo>
                    <a:pt x="2613" y="857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1970" y="172"/>
                  </a:lnTo>
                  <a:lnTo>
                    <a:pt x="1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extrusionOk="0">
                  <a:moveTo>
                    <a:pt x="1413" y="0"/>
                  </a:moveTo>
                  <a:lnTo>
                    <a:pt x="1199" y="43"/>
                  </a:lnTo>
                  <a:lnTo>
                    <a:pt x="985" y="129"/>
                  </a:lnTo>
                  <a:lnTo>
                    <a:pt x="899" y="215"/>
                  </a:lnTo>
                  <a:lnTo>
                    <a:pt x="814" y="343"/>
                  </a:lnTo>
                  <a:lnTo>
                    <a:pt x="600" y="685"/>
                  </a:lnTo>
                  <a:lnTo>
                    <a:pt x="428" y="1114"/>
                  </a:lnTo>
                  <a:lnTo>
                    <a:pt x="300" y="1627"/>
                  </a:lnTo>
                  <a:lnTo>
                    <a:pt x="171" y="2141"/>
                  </a:lnTo>
                  <a:lnTo>
                    <a:pt x="43" y="2655"/>
                  </a:lnTo>
                  <a:lnTo>
                    <a:pt x="0" y="3126"/>
                  </a:lnTo>
                  <a:lnTo>
                    <a:pt x="0" y="3468"/>
                  </a:lnTo>
                  <a:lnTo>
                    <a:pt x="43" y="3640"/>
                  </a:lnTo>
                  <a:lnTo>
                    <a:pt x="86" y="3768"/>
                  </a:lnTo>
                  <a:lnTo>
                    <a:pt x="343" y="4111"/>
                  </a:lnTo>
                  <a:lnTo>
                    <a:pt x="685" y="4453"/>
                  </a:lnTo>
                  <a:lnTo>
                    <a:pt x="1071" y="4796"/>
                  </a:lnTo>
                  <a:lnTo>
                    <a:pt x="1542" y="5095"/>
                  </a:lnTo>
                  <a:lnTo>
                    <a:pt x="2013" y="5310"/>
                  </a:lnTo>
                  <a:lnTo>
                    <a:pt x="2484" y="5481"/>
                  </a:lnTo>
                  <a:lnTo>
                    <a:pt x="3083" y="5481"/>
                  </a:lnTo>
                  <a:lnTo>
                    <a:pt x="3297" y="5352"/>
                  </a:lnTo>
                  <a:lnTo>
                    <a:pt x="3340" y="5310"/>
                  </a:lnTo>
                  <a:lnTo>
                    <a:pt x="3425" y="5267"/>
                  </a:lnTo>
                  <a:lnTo>
                    <a:pt x="3640" y="5010"/>
                  </a:lnTo>
                  <a:lnTo>
                    <a:pt x="3854" y="4667"/>
                  </a:lnTo>
                  <a:lnTo>
                    <a:pt x="4025" y="4239"/>
                  </a:lnTo>
                  <a:lnTo>
                    <a:pt x="4153" y="3811"/>
                  </a:lnTo>
                  <a:lnTo>
                    <a:pt x="4282" y="3383"/>
                  </a:lnTo>
                  <a:lnTo>
                    <a:pt x="4367" y="2955"/>
                  </a:lnTo>
                  <a:lnTo>
                    <a:pt x="4453" y="2227"/>
                  </a:lnTo>
                  <a:lnTo>
                    <a:pt x="4453" y="2013"/>
                  </a:lnTo>
                  <a:lnTo>
                    <a:pt x="4453" y="1841"/>
                  </a:lnTo>
                  <a:lnTo>
                    <a:pt x="4282" y="1627"/>
                  </a:lnTo>
                  <a:lnTo>
                    <a:pt x="3939" y="1328"/>
                  </a:lnTo>
                  <a:lnTo>
                    <a:pt x="3511" y="985"/>
                  </a:lnTo>
                  <a:lnTo>
                    <a:pt x="2997" y="600"/>
                  </a:lnTo>
                  <a:lnTo>
                    <a:pt x="2441" y="300"/>
                  </a:lnTo>
                  <a:lnTo>
                    <a:pt x="2141" y="172"/>
                  </a:lnTo>
                  <a:lnTo>
                    <a:pt x="1884" y="86"/>
                  </a:lnTo>
                  <a:lnTo>
                    <a:pt x="1627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fill="none" extrusionOk="0">
                  <a:moveTo>
                    <a:pt x="4453" y="2227"/>
                  </a:moveTo>
                  <a:lnTo>
                    <a:pt x="4453" y="2227"/>
                  </a:lnTo>
                  <a:lnTo>
                    <a:pt x="4367" y="2955"/>
                  </a:lnTo>
                  <a:lnTo>
                    <a:pt x="4282" y="3383"/>
                  </a:lnTo>
                  <a:lnTo>
                    <a:pt x="4153" y="3811"/>
                  </a:lnTo>
                  <a:lnTo>
                    <a:pt x="4025" y="4239"/>
                  </a:lnTo>
                  <a:lnTo>
                    <a:pt x="3854" y="4667"/>
                  </a:lnTo>
                  <a:lnTo>
                    <a:pt x="3640" y="5010"/>
                  </a:lnTo>
                  <a:lnTo>
                    <a:pt x="3425" y="5267"/>
                  </a:lnTo>
                  <a:lnTo>
                    <a:pt x="3425" y="5267"/>
                  </a:lnTo>
                  <a:lnTo>
                    <a:pt x="3340" y="5310"/>
                  </a:lnTo>
                  <a:lnTo>
                    <a:pt x="3340" y="5310"/>
                  </a:lnTo>
                  <a:lnTo>
                    <a:pt x="3297" y="5352"/>
                  </a:lnTo>
                  <a:lnTo>
                    <a:pt x="3297" y="5352"/>
                  </a:lnTo>
                  <a:lnTo>
                    <a:pt x="3083" y="5481"/>
                  </a:lnTo>
                  <a:lnTo>
                    <a:pt x="2869" y="5481"/>
                  </a:lnTo>
                  <a:lnTo>
                    <a:pt x="2869" y="5481"/>
                  </a:lnTo>
                  <a:lnTo>
                    <a:pt x="2698" y="5481"/>
                  </a:lnTo>
                  <a:lnTo>
                    <a:pt x="2484" y="5481"/>
                  </a:lnTo>
                  <a:lnTo>
                    <a:pt x="2013" y="5310"/>
                  </a:lnTo>
                  <a:lnTo>
                    <a:pt x="1542" y="5095"/>
                  </a:lnTo>
                  <a:lnTo>
                    <a:pt x="1071" y="4796"/>
                  </a:lnTo>
                  <a:lnTo>
                    <a:pt x="685" y="4453"/>
                  </a:lnTo>
                  <a:lnTo>
                    <a:pt x="343" y="4111"/>
                  </a:lnTo>
                  <a:lnTo>
                    <a:pt x="86" y="3768"/>
                  </a:lnTo>
                  <a:lnTo>
                    <a:pt x="43" y="364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0" y="3126"/>
                  </a:lnTo>
                  <a:lnTo>
                    <a:pt x="43" y="2655"/>
                  </a:lnTo>
                  <a:lnTo>
                    <a:pt x="171" y="2141"/>
                  </a:lnTo>
                  <a:lnTo>
                    <a:pt x="300" y="1627"/>
                  </a:lnTo>
                  <a:lnTo>
                    <a:pt x="428" y="1114"/>
                  </a:lnTo>
                  <a:lnTo>
                    <a:pt x="600" y="685"/>
                  </a:lnTo>
                  <a:lnTo>
                    <a:pt x="814" y="343"/>
                  </a:lnTo>
                  <a:lnTo>
                    <a:pt x="899" y="215"/>
                  </a:lnTo>
                  <a:lnTo>
                    <a:pt x="985" y="129"/>
                  </a:lnTo>
                  <a:lnTo>
                    <a:pt x="985" y="129"/>
                  </a:lnTo>
                  <a:lnTo>
                    <a:pt x="1199" y="43"/>
                  </a:lnTo>
                  <a:lnTo>
                    <a:pt x="1413" y="0"/>
                  </a:lnTo>
                  <a:lnTo>
                    <a:pt x="1627" y="43"/>
                  </a:lnTo>
                  <a:lnTo>
                    <a:pt x="1884" y="86"/>
                  </a:lnTo>
                  <a:lnTo>
                    <a:pt x="2141" y="172"/>
                  </a:lnTo>
                  <a:lnTo>
                    <a:pt x="2441" y="300"/>
                  </a:lnTo>
                  <a:lnTo>
                    <a:pt x="2997" y="600"/>
                  </a:lnTo>
                  <a:lnTo>
                    <a:pt x="3511" y="985"/>
                  </a:lnTo>
                  <a:lnTo>
                    <a:pt x="3939" y="1328"/>
                  </a:lnTo>
                  <a:lnTo>
                    <a:pt x="4282" y="1627"/>
                  </a:lnTo>
                  <a:lnTo>
                    <a:pt x="4453" y="1841"/>
                  </a:lnTo>
                  <a:lnTo>
                    <a:pt x="4453" y="1841"/>
                  </a:lnTo>
                  <a:lnTo>
                    <a:pt x="4453" y="2013"/>
                  </a:lnTo>
                  <a:lnTo>
                    <a:pt x="4453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extrusionOk="0">
                  <a:moveTo>
                    <a:pt x="386" y="1"/>
                  </a:moveTo>
                  <a:lnTo>
                    <a:pt x="257" y="44"/>
                  </a:lnTo>
                  <a:lnTo>
                    <a:pt x="172" y="129"/>
                  </a:lnTo>
                  <a:lnTo>
                    <a:pt x="129" y="215"/>
                  </a:lnTo>
                  <a:lnTo>
                    <a:pt x="86" y="729"/>
                  </a:lnTo>
                  <a:lnTo>
                    <a:pt x="43" y="1456"/>
                  </a:lnTo>
                  <a:lnTo>
                    <a:pt x="0" y="2313"/>
                  </a:lnTo>
                  <a:lnTo>
                    <a:pt x="43" y="3212"/>
                  </a:lnTo>
                  <a:lnTo>
                    <a:pt x="129" y="4882"/>
                  </a:lnTo>
                  <a:lnTo>
                    <a:pt x="172" y="5481"/>
                  </a:lnTo>
                  <a:lnTo>
                    <a:pt x="257" y="5824"/>
                  </a:lnTo>
                  <a:lnTo>
                    <a:pt x="471" y="6123"/>
                  </a:lnTo>
                  <a:lnTo>
                    <a:pt x="900" y="6594"/>
                  </a:lnTo>
                  <a:lnTo>
                    <a:pt x="1542" y="7236"/>
                  </a:lnTo>
                  <a:lnTo>
                    <a:pt x="2270" y="7879"/>
                  </a:lnTo>
                  <a:lnTo>
                    <a:pt x="2997" y="8521"/>
                  </a:lnTo>
                  <a:lnTo>
                    <a:pt x="3640" y="9035"/>
                  </a:lnTo>
                  <a:lnTo>
                    <a:pt x="4196" y="9420"/>
                  </a:lnTo>
                  <a:lnTo>
                    <a:pt x="4368" y="9548"/>
                  </a:lnTo>
                  <a:lnTo>
                    <a:pt x="4496" y="9591"/>
                  </a:lnTo>
                  <a:lnTo>
                    <a:pt x="4539" y="9548"/>
                  </a:lnTo>
                  <a:lnTo>
                    <a:pt x="4582" y="9506"/>
                  </a:lnTo>
                  <a:lnTo>
                    <a:pt x="4667" y="9334"/>
                  </a:lnTo>
                  <a:lnTo>
                    <a:pt x="4796" y="9035"/>
                  </a:lnTo>
                  <a:lnTo>
                    <a:pt x="4881" y="8692"/>
                  </a:lnTo>
                  <a:lnTo>
                    <a:pt x="5095" y="7408"/>
                  </a:lnTo>
                  <a:lnTo>
                    <a:pt x="5267" y="5995"/>
                  </a:lnTo>
                  <a:lnTo>
                    <a:pt x="5395" y="4753"/>
                  </a:lnTo>
                  <a:lnTo>
                    <a:pt x="5395" y="4111"/>
                  </a:lnTo>
                  <a:lnTo>
                    <a:pt x="5352" y="3983"/>
                  </a:lnTo>
                  <a:lnTo>
                    <a:pt x="5224" y="3811"/>
                  </a:lnTo>
                  <a:lnTo>
                    <a:pt x="4839" y="3340"/>
                  </a:lnTo>
                  <a:lnTo>
                    <a:pt x="4239" y="2698"/>
                  </a:lnTo>
                  <a:lnTo>
                    <a:pt x="3511" y="2013"/>
                  </a:lnTo>
                  <a:lnTo>
                    <a:pt x="2741" y="1328"/>
                  </a:lnTo>
                  <a:lnTo>
                    <a:pt x="1970" y="729"/>
                  </a:lnTo>
                  <a:lnTo>
                    <a:pt x="1627" y="472"/>
                  </a:lnTo>
                  <a:lnTo>
                    <a:pt x="1242" y="258"/>
                  </a:lnTo>
                  <a:lnTo>
                    <a:pt x="942" y="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fill="none" extrusionOk="0">
                  <a:moveTo>
                    <a:pt x="4881" y="8692"/>
                  </a:moveTo>
                  <a:lnTo>
                    <a:pt x="4881" y="8692"/>
                  </a:lnTo>
                  <a:lnTo>
                    <a:pt x="4796" y="9035"/>
                  </a:lnTo>
                  <a:lnTo>
                    <a:pt x="4667" y="9334"/>
                  </a:lnTo>
                  <a:lnTo>
                    <a:pt x="4582" y="9506"/>
                  </a:lnTo>
                  <a:lnTo>
                    <a:pt x="4539" y="9548"/>
                  </a:lnTo>
                  <a:lnTo>
                    <a:pt x="4496" y="9591"/>
                  </a:lnTo>
                  <a:lnTo>
                    <a:pt x="4496" y="9591"/>
                  </a:lnTo>
                  <a:lnTo>
                    <a:pt x="4368" y="9548"/>
                  </a:lnTo>
                  <a:lnTo>
                    <a:pt x="4196" y="9420"/>
                  </a:lnTo>
                  <a:lnTo>
                    <a:pt x="3640" y="9035"/>
                  </a:lnTo>
                  <a:lnTo>
                    <a:pt x="2997" y="8521"/>
                  </a:lnTo>
                  <a:lnTo>
                    <a:pt x="2270" y="7879"/>
                  </a:lnTo>
                  <a:lnTo>
                    <a:pt x="1542" y="7236"/>
                  </a:lnTo>
                  <a:lnTo>
                    <a:pt x="900" y="6594"/>
                  </a:lnTo>
                  <a:lnTo>
                    <a:pt x="471" y="6123"/>
                  </a:lnTo>
                  <a:lnTo>
                    <a:pt x="257" y="5824"/>
                  </a:lnTo>
                  <a:lnTo>
                    <a:pt x="257" y="5824"/>
                  </a:lnTo>
                  <a:lnTo>
                    <a:pt x="172" y="5481"/>
                  </a:lnTo>
                  <a:lnTo>
                    <a:pt x="129" y="4882"/>
                  </a:lnTo>
                  <a:lnTo>
                    <a:pt x="43" y="3212"/>
                  </a:lnTo>
                  <a:lnTo>
                    <a:pt x="0" y="2313"/>
                  </a:lnTo>
                  <a:lnTo>
                    <a:pt x="43" y="1456"/>
                  </a:lnTo>
                  <a:lnTo>
                    <a:pt x="86" y="729"/>
                  </a:lnTo>
                  <a:lnTo>
                    <a:pt x="129" y="215"/>
                  </a:lnTo>
                  <a:lnTo>
                    <a:pt x="129" y="215"/>
                  </a:lnTo>
                  <a:lnTo>
                    <a:pt x="172" y="129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386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942" y="86"/>
                  </a:lnTo>
                  <a:lnTo>
                    <a:pt x="1242" y="258"/>
                  </a:lnTo>
                  <a:lnTo>
                    <a:pt x="1627" y="472"/>
                  </a:lnTo>
                  <a:lnTo>
                    <a:pt x="1970" y="729"/>
                  </a:lnTo>
                  <a:lnTo>
                    <a:pt x="2741" y="1328"/>
                  </a:lnTo>
                  <a:lnTo>
                    <a:pt x="3511" y="2013"/>
                  </a:lnTo>
                  <a:lnTo>
                    <a:pt x="4239" y="2698"/>
                  </a:lnTo>
                  <a:lnTo>
                    <a:pt x="4839" y="3340"/>
                  </a:lnTo>
                  <a:lnTo>
                    <a:pt x="5224" y="3811"/>
                  </a:lnTo>
                  <a:lnTo>
                    <a:pt x="5352" y="3983"/>
                  </a:lnTo>
                  <a:lnTo>
                    <a:pt x="5395" y="4111"/>
                  </a:lnTo>
                  <a:lnTo>
                    <a:pt x="5395" y="4111"/>
                  </a:lnTo>
                  <a:lnTo>
                    <a:pt x="5395" y="4753"/>
                  </a:lnTo>
                  <a:lnTo>
                    <a:pt x="5267" y="5995"/>
                  </a:lnTo>
                  <a:lnTo>
                    <a:pt x="5095" y="7408"/>
                  </a:lnTo>
                  <a:lnTo>
                    <a:pt x="4881" y="8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extrusionOk="0">
                  <a:moveTo>
                    <a:pt x="1970" y="1"/>
                  </a:move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fill="none" extrusionOk="0">
                  <a:moveTo>
                    <a:pt x="1970" y="1"/>
                  </a:moveTo>
                  <a:lnTo>
                    <a:pt x="1970" y="1"/>
                  </a:ln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26" y="4154"/>
                  </a:lnTo>
                  <a:lnTo>
                    <a:pt x="2826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312" y="1328"/>
                  </a:lnTo>
                  <a:lnTo>
                    <a:pt x="2355" y="1328"/>
                  </a:lnTo>
                  <a:lnTo>
                    <a:pt x="2355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lnTo>
                    <a:pt x="1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extrusionOk="0">
                  <a:moveTo>
                    <a:pt x="471" y="1"/>
                  </a:moveTo>
                  <a:lnTo>
                    <a:pt x="343" y="44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343" y="44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extrusionOk="0">
                  <a:moveTo>
                    <a:pt x="7108" y="0"/>
                  </a:moveTo>
                  <a:lnTo>
                    <a:pt x="6380" y="86"/>
                  </a:lnTo>
                  <a:lnTo>
                    <a:pt x="5695" y="214"/>
                  </a:lnTo>
                  <a:lnTo>
                    <a:pt x="5096" y="386"/>
                  </a:lnTo>
                  <a:lnTo>
                    <a:pt x="4539" y="600"/>
                  </a:lnTo>
                  <a:lnTo>
                    <a:pt x="4026" y="814"/>
                  </a:lnTo>
                  <a:lnTo>
                    <a:pt x="3555" y="1028"/>
                  </a:lnTo>
                  <a:lnTo>
                    <a:pt x="3169" y="1242"/>
                  </a:lnTo>
                  <a:lnTo>
                    <a:pt x="2827" y="1456"/>
                  </a:lnTo>
                  <a:lnTo>
                    <a:pt x="2270" y="1884"/>
                  </a:lnTo>
                  <a:lnTo>
                    <a:pt x="1970" y="2184"/>
                  </a:lnTo>
                  <a:lnTo>
                    <a:pt x="1842" y="2270"/>
                  </a:lnTo>
                  <a:lnTo>
                    <a:pt x="1756" y="2312"/>
                  </a:lnTo>
                  <a:lnTo>
                    <a:pt x="1499" y="2441"/>
                  </a:lnTo>
                  <a:lnTo>
                    <a:pt x="1157" y="2698"/>
                  </a:lnTo>
                  <a:lnTo>
                    <a:pt x="986" y="2869"/>
                  </a:lnTo>
                  <a:lnTo>
                    <a:pt x="772" y="3040"/>
                  </a:lnTo>
                  <a:lnTo>
                    <a:pt x="600" y="3297"/>
                  </a:lnTo>
                  <a:lnTo>
                    <a:pt x="429" y="3597"/>
                  </a:lnTo>
                  <a:lnTo>
                    <a:pt x="258" y="3896"/>
                  </a:lnTo>
                  <a:lnTo>
                    <a:pt x="129" y="4282"/>
                  </a:lnTo>
                  <a:lnTo>
                    <a:pt x="44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2570" y="8949"/>
                  </a:lnTo>
                  <a:lnTo>
                    <a:pt x="3212" y="9077"/>
                  </a:lnTo>
                  <a:lnTo>
                    <a:pt x="3854" y="9163"/>
                  </a:lnTo>
                  <a:lnTo>
                    <a:pt x="4539" y="9120"/>
                  </a:lnTo>
                  <a:lnTo>
                    <a:pt x="5139" y="9034"/>
                  </a:lnTo>
                  <a:lnTo>
                    <a:pt x="5695" y="8863"/>
                  </a:lnTo>
                  <a:lnTo>
                    <a:pt x="6209" y="8649"/>
                  </a:lnTo>
                  <a:lnTo>
                    <a:pt x="6423" y="8478"/>
                  </a:lnTo>
                  <a:lnTo>
                    <a:pt x="6595" y="8306"/>
                  </a:lnTo>
                  <a:lnTo>
                    <a:pt x="6937" y="7921"/>
                  </a:lnTo>
                  <a:lnTo>
                    <a:pt x="7194" y="7493"/>
                  </a:lnTo>
                  <a:lnTo>
                    <a:pt x="7408" y="7065"/>
                  </a:lnTo>
                  <a:lnTo>
                    <a:pt x="7536" y="6637"/>
                  </a:lnTo>
                  <a:lnTo>
                    <a:pt x="7622" y="6251"/>
                  </a:lnTo>
                  <a:lnTo>
                    <a:pt x="7708" y="5909"/>
                  </a:lnTo>
                  <a:lnTo>
                    <a:pt x="7751" y="5352"/>
                  </a:lnTo>
                  <a:lnTo>
                    <a:pt x="7708" y="4881"/>
                  </a:lnTo>
                  <a:lnTo>
                    <a:pt x="7708" y="4710"/>
                  </a:lnTo>
                  <a:lnTo>
                    <a:pt x="7793" y="4881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335" y="6380"/>
                  </a:lnTo>
                  <a:lnTo>
                    <a:pt x="9592" y="6508"/>
                  </a:lnTo>
                  <a:lnTo>
                    <a:pt x="9848" y="6551"/>
                  </a:lnTo>
                  <a:lnTo>
                    <a:pt x="10148" y="6594"/>
                  </a:lnTo>
                  <a:lnTo>
                    <a:pt x="10448" y="6594"/>
                  </a:lnTo>
                  <a:lnTo>
                    <a:pt x="10790" y="6551"/>
                  </a:lnTo>
                  <a:lnTo>
                    <a:pt x="11133" y="6508"/>
                  </a:lnTo>
                  <a:lnTo>
                    <a:pt x="11561" y="6380"/>
                  </a:lnTo>
                  <a:lnTo>
                    <a:pt x="11861" y="6123"/>
                  </a:lnTo>
                  <a:lnTo>
                    <a:pt x="12161" y="5866"/>
                  </a:lnTo>
                  <a:lnTo>
                    <a:pt x="12375" y="5481"/>
                  </a:lnTo>
                  <a:lnTo>
                    <a:pt x="12546" y="5095"/>
                  </a:lnTo>
                  <a:lnTo>
                    <a:pt x="12674" y="4667"/>
                  </a:lnTo>
                  <a:lnTo>
                    <a:pt x="12717" y="4196"/>
                  </a:lnTo>
                  <a:lnTo>
                    <a:pt x="12717" y="3682"/>
                  </a:lnTo>
                  <a:lnTo>
                    <a:pt x="12631" y="3211"/>
                  </a:lnTo>
                  <a:lnTo>
                    <a:pt x="12503" y="2698"/>
                  </a:lnTo>
                  <a:lnTo>
                    <a:pt x="12289" y="2227"/>
                  </a:lnTo>
                  <a:lnTo>
                    <a:pt x="12032" y="1756"/>
                  </a:lnTo>
                  <a:lnTo>
                    <a:pt x="11690" y="1328"/>
                  </a:lnTo>
                  <a:lnTo>
                    <a:pt x="11261" y="942"/>
                  </a:lnTo>
                  <a:lnTo>
                    <a:pt x="10790" y="600"/>
                  </a:lnTo>
                  <a:lnTo>
                    <a:pt x="10234" y="343"/>
                  </a:lnTo>
                  <a:lnTo>
                    <a:pt x="9891" y="214"/>
                  </a:lnTo>
                  <a:lnTo>
                    <a:pt x="9549" y="129"/>
                  </a:lnTo>
                  <a:lnTo>
                    <a:pt x="9121" y="43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fill="none" extrusionOk="0">
                  <a:moveTo>
                    <a:pt x="11133" y="6508"/>
                  </a:moveTo>
                  <a:lnTo>
                    <a:pt x="11133" y="6508"/>
                  </a:lnTo>
                  <a:lnTo>
                    <a:pt x="10790" y="6551"/>
                  </a:lnTo>
                  <a:lnTo>
                    <a:pt x="10448" y="6594"/>
                  </a:lnTo>
                  <a:lnTo>
                    <a:pt x="10148" y="6594"/>
                  </a:lnTo>
                  <a:lnTo>
                    <a:pt x="9848" y="6551"/>
                  </a:lnTo>
                  <a:lnTo>
                    <a:pt x="9592" y="6508"/>
                  </a:lnTo>
                  <a:lnTo>
                    <a:pt x="9335" y="6380"/>
                  </a:lnTo>
                  <a:lnTo>
                    <a:pt x="8864" y="6166"/>
                  </a:lnTo>
                  <a:lnTo>
                    <a:pt x="8864" y="6166"/>
                  </a:lnTo>
                  <a:lnTo>
                    <a:pt x="8607" y="5952"/>
                  </a:lnTo>
                  <a:lnTo>
                    <a:pt x="8350" y="5738"/>
                  </a:lnTo>
                  <a:lnTo>
                    <a:pt x="8179" y="5481"/>
                  </a:lnTo>
                  <a:lnTo>
                    <a:pt x="8007" y="5267"/>
                  </a:lnTo>
                  <a:lnTo>
                    <a:pt x="7793" y="4881"/>
                  </a:lnTo>
                  <a:lnTo>
                    <a:pt x="7708" y="4710"/>
                  </a:lnTo>
                  <a:lnTo>
                    <a:pt x="7708" y="4710"/>
                  </a:lnTo>
                  <a:lnTo>
                    <a:pt x="7708" y="4881"/>
                  </a:lnTo>
                  <a:lnTo>
                    <a:pt x="7751" y="5352"/>
                  </a:lnTo>
                  <a:lnTo>
                    <a:pt x="7708" y="5909"/>
                  </a:lnTo>
                  <a:lnTo>
                    <a:pt x="7622" y="6251"/>
                  </a:lnTo>
                  <a:lnTo>
                    <a:pt x="7536" y="6637"/>
                  </a:lnTo>
                  <a:lnTo>
                    <a:pt x="7536" y="6637"/>
                  </a:lnTo>
                  <a:lnTo>
                    <a:pt x="7408" y="7065"/>
                  </a:lnTo>
                  <a:lnTo>
                    <a:pt x="7194" y="7493"/>
                  </a:lnTo>
                  <a:lnTo>
                    <a:pt x="6937" y="7921"/>
                  </a:lnTo>
                  <a:lnTo>
                    <a:pt x="6595" y="8306"/>
                  </a:lnTo>
                  <a:lnTo>
                    <a:pt x="6595" y="8306"/>
                  </a:lnTo>
                  <a:lnTo>
                    <a:pt x="6423" y="8478"/>
                  </a:lnTo>
                  <a:lnTo>
                    <a:pt x="6209" y="8649"/>
                  </a:lnTo>
                  <a:lnTo>
                    <a:pt x="5695" y="8863"/>
                  </a:lnTo>
                  <a:lnTo>
                    <a:pt x="5139" y="9034"/>
                  </a:lnTo>
                  <a:lnTo>
                    <a:pt x="4539" y="9120"/>
                  </a:lnTo>
                  <a:lnTo>
                    <a:pt x="3854" y="9163"/>
                  </a:lnTo>
                  <a:lnTo>
                    <a:pt x="3212" y="9077"/>
                  </a:lnTo>
                  <a:lnTo>
                    <a:pt x="2570" y="8949"/>
                  </a:lnTo>
                  <a:lnTo>
                    <a:pt x="1928" y="8735"/>
                  </a:lnTo>
                  <a:lnTo>
                    <a:pt x="1928" y="8735"/>
                  </a:lnTo>
                  <a:lnTo>
                    <a:pt x="1585" y="8521"/>
                  </a:lnTo>
                  <a:lnTo>
                    <a:pt x="1243" y="8306"/>
                  </a:lnTo>
                  <a:lnTo>
                    <a:pt x="943" y="8050"/>
                  </a:lnTo>
                  <a:lnTo>
                    <a:pt x="686" y="7793"/>
                  </a:lnTo>
                  <a:lnTo>
                    <a:pt x="472" y="7450"/>
                  </a:lnTo>
                  <a:lnTo>
                    <a:pt x="258" y="7108"/>
                  </a:lnTo>
                  <a:lnTo>
                    <a:pt x="129" y="6679"/>
                  </a:lnTo>
                  <a:lnTo>
                    <a:pt x="44" y="6251"/>
                  </a:lnTo>
                  <a:lnTo>
                    <a:pt x="44" y="6251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44" y="4710"/>
                  </a:lnTo>
                  <a:lnTo>
                    <a:pt x="129" y="4282"/>
                  </a:lnTo>
                  <a:lnTo>
                    <a:pt x="258" y="3896"/>
                  </a:lnTo>
                  <a:lnTo>
                    <a:pt x="429" y="3597"/>
                  </a:lnTo>
                  <a:lnTo>
                    <a:pt x="600" y="3297"/>
                  </a:lnTo>
                  <a:lnTo>
                    <a:pt x="772" y="3040"/>
                  </a:lnTo>
                  <a:lnTo>
                    <a:pt x="986" y="2869"/>
                  </a:lnTo>
                  <a:lnTo>
                    <a:pt x="1157" y="2698"/>
                  </a:lnTo>
                  <a:lnTo>
                    <a:pt x="1499" y="2441"/>
                  </a:lnTo>
                  <a:lnTo>
                    <a:pt x="1756" y="2312"/>
                  </a:lnTo>
                  <a:lnTo>
                    <a:pt x="1842" y="2270"/>
                  </a:lnTo>
                  <a:lnTo>
                    <a:pt x="1842" y="2270"/>
                  </a:lnTo>
                  <a:lnTo>
                    <a:pt x="1970" y="2184"/>
                  </a:lnTo>
                  <a:lnTo>
                    <a:pt x="2270" y="1884"/>
                  </a:lnTo>
                  <a:lnTo>
                    <a:pt x="2827" y="1456"/>
                  </a:lnTo>
                  <a:lnTo>
                    <a:pt x="3169" y="1242"/>
                  </a:lnTo>
                  <a:lnTo>
                    <a:pt x="3555" y="1028"/>
                  </a:lnTo>
                  <a:lnTo>
                    <a:pt x="4026" y="814"/>
                  </a:lnTo>
                  <a:lnTo>
                    <a:pt x="4539" y="600"/>
                  </a:lnTo>
                  <a:lnTo>
                    <a:pt x="5096" y="386"/>
                  </a:lnTo>
                  <a:lnTo>
                    <a:pt x="5695" y="214"/>
                  </a:lnTo>
                  <a:lnTo>
                    <a:pt x="6380" y="86"/>
                  </a:lnTo>
                  <a:lnTo>
                    <a:pt x="7108" y="0"/>
                  </a:lnTo>
                  <a:lnTo>
                    <a:pt x="7879" y="0"/>
                  </a:lnTo>
                  <a:lnTo>
                    <a:pt x="8735" y="0"/>
                  </a:lnTo>
                  <a:lnTo>
                    <a:pt x="8735" y="0"/>
                  </a:lnTo>
                  <a:lnTo>
                    <a:pt x="9121" y="43"/>
                  </a:lnTo>
                  <a:lnTo>
                    <a:pt x="9549" y="129"/>
                  </a:lnTo>
                  <a:lnTo>
                    <a:pt x="9891" y="214"/>
                  </a:lnTo>
                  <a:lnTo>
                    <a:pt x="10234" y="343"/>
                  </a:lnTo>
                  <a:lnTo>
                    <a:pt x="10234" y="343"/>
                  </a:lnTo>
                  <a:lnTo>
                    <a:pt x="10790" y="600"/>
                  </a:lnTo>
                  <a:lnTo>
                    <a:pt x="11261" y="942"/>
                  </a:lnTo>
                  <a:lnTo>
                    <a:pt x="11690" y="1328"/>
                  </a:lnTo>
                  <a:lnTo>
                    <a:pt x="12032" y="1756"/>
                  </a:lnTo>
                  <a:lnTo>
                    <a:pt x="12289" y="2227"/>
                  </a:lnTo>
                  <a:lnTo>
                    <a:pt x="12503" y="2698"/>
                  </a:lnTo>
                  <a:lnTo>
                    <a:pt x="12631" y="3211"/>
                  </a:lnTo>
                  <a:lnTo>
                    <a:pt x="12717" y="3682"/>
                  </a:lnTo>
                  <a:lnTo>
                    <a:pt x="12717" y="4196"/>
                  </a:lnTo>
                  <a:lnTo>
                    <a:pt x="12674" y="4667"/>
                  </a:lnTo>
                  <a:lnTo>
                    <a:pt x="12546" y="5095"/>
                  </a:lnTo>
                  <a:lnTo>
                    <a:pt x="12375" y="5481"/>
                  </a:lnTo>
                  <a:lnTo>
                    <a:pt x="12161" y="5866"/>
                  </a:lnTo>
                  <a:lnTo>
                    <a:pt x="11861" y="6123"/>
                  </a:lnTo>
                  <a:lnTo>
                    <a:pt x="11561" y="6380"/>
                  </a:lnTo>
                  <a:lnTo>
                    <a:pt x="11133" y="6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extrusionOk="0">
                  <a:moveTo>
                    <a:pt x="471" y="1"/>
                  </a:move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0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0"/>
            <p:cNvSpPr/>
            <p:nvPr/>
          </p:nvSpPr>
          <p:spPr>
            <a:xfrm>
              <a:off x="679100" y="3498650"/>
              <a:ext cx="262275" cy="218375"/>
            </a:xfrm>
            <a:custGeom>
              <a:avLst/>
              <a:gdLst/>
              <a:ahLst/>
              <a:cxnLst/>
              <a:rect l="l" t="t" r="r" b="b"/>
              <a:pathLst>
                <a:path w="10491" h="8735" extrusionOk="0">
                  <a:moveTo>
                    <a:pt x="8907" y="0"/>
                  </a:moveTo>
                  <a:lnTo>
                    <a:pt x="9078" y="1413"/>
                  </a:lnTo>
                  <a:lnTo>
                    <a:pt x="9163" y="2184"/>
                  </a:lnTo>
                  <a:lnTo>
                    <a:pt x="9163" y="2997"/>
                  </a:lnTo>
                  <a:lnTo>
                    <a:pt x="9163" y="3383"/>
                  </a:lnTo>
                  <a:lnTo>
                    <a:pt x="9078" y="3768"/>
                  </a:lnTo>
                  <a:lnTo>
                    <a:pt x="8992" y="4111"/>
                  </a:lnTo>
                  <a:lnTo>
                    <a:pt x="8864" y="4410"/>
                  </a:lnTo>
                  <a:lnTo>
                    <a:pt x="8692" y="4667"/>
                  </a:lnTo>
                  <a:lnTo>
                    <a:pt x="8478" y="4924"/>
                  </a:lnTo>
                  <a:lnTo>
                    <a:pt x="8264" y="5095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249" y="5909"/>
                  </a:lnTo>
                  <a:lnTo>
                    <a:pt x="9592" y="5566"/>
                  </a:lnTo>
                  <a:lnTo>
                    <a:pt x="9891" y="5181"/>
                  </a:lnTo>
                  <a:lnTo>
                    <a:pt x="10105" y="4753"/>
                  </a:lnTo>
                  <a:lnTo>
                    <a:pt x="10277" y="4282"/>
                  </a:lnTo>
                  <a:lnTo>
                    <a:pt x="10405" y="3682"/>
                  </a:lnTo>
                  <a:lnTo>
                    <a:pt x="10491" y="3083"/>
                  </a:lnTo>
                  <a:lnTo>
                    <a:pt x="10491" y="2355"/>
                  </a:lnTo>
                  <a:lnTo>
                    <a:pt x="10405" y="1285"/>
                  </a:lnTo>
                  <a:lnTo>
                    <a:pt x="10362" y="814"/>
                  </a:lnTo>
                  <a:lnTo>
                    <a:pt x="10234" y="343"/>
                  </a:lnTo>
                  <a:lnTo>
                    <a:pt x="9634" y="129"/>
                  </a:lnTo>
                  <a:lnTo>
                    <a:pt x="8907" y="0"/>
                  </a:lnTo>
                  <a:close/>
                  <a:moveTo>
                    <a:pt x="1457" y="2484"/>
                  </a:moveTo>
                  <a:lnTo>
                    <a:pt x="1243" y="2655"/>
                  </a:lnTo>
                  <a:lnTo>
                    <a:pt x="986" y="2869"/>
                  </a:lnTo>
                  <a:lnTo>
                    <a:pt x="729" y="3126"/>
                  </a:lnTo>
                  <a:lnTo>
                    <a:pt x="515" y="3426"/>
                  </a:lnTo>
                  <a:lnTo>
                    <a:pt x="301" y="3854"/>
                  </a:lnTo>
                  <a:lnTo>
                    <a:pt x="129" y="4325"/>
                  </a:lnTo>
                  <a:lnTo>
                    <a:pt x="44" y="4838"/>
                  </a:lnTo>
                  <a:lnTo>
                    <a:pt x="1" y="5481"/>
                  </a:lnTo>
                  <a:lnTo>
                    <a:pt x="1" y="5866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1928" y="8392"/>
                  </a:lnTo>
                  <a:lnTo>
                    <a:pt x="1970" y="8050"/>
                  </a:lnTo>
                  <a:lnTo>
                    <a:pt x="2013" y="7750"/>
                  </a:lnTo>
                  <a:lnTo>
                    <a:pt x="2142" y="7450"/>
                  </a:lnTo>
                  <a:lnTo>
                    <a:pt x="2313" y="7236"/>
                  </a:lnTo>
                  <a:lnTo>
                    <a:pt x="2527" y="7065"/>
                  </a:lnTo>
                  <a:lnTo>
                    <a:pt x="2741" y="6936"/>
                  </a:lnTo>
                  <a:lnTo>
                    <a:pt x="2955" y="6808"/>
                  </a:lnTo>
                  <a:lnTo>
                    <a:pt x="3212" y="6765"/>
                  </a:lnTo>
                  <a:lnTo>
                    <a:pt x="3512" y="6722"/>
                  </a:lnTo>
                  <a:lnTo>
                    <a:pt x="4068" y="6679"/>
                  </a:lnTo>
                  <a:lnTo>
                    <a:pt x="5096" y="6722"/>
                  </a:lnTo>
                  <a:lnTo>
                    <a:pt x="5995" y="6765"/>
                  </a:lnTo>
                  <a:lnTo>
                    <a:pt x="6809" y="6722"/>
                  </a:lnTo>
                  <a:lnTo>
                    <a:pt x="7536" y="6637"/>
                  </a:lnTo>
                  <a:lnTo>
                    <a:pt x="7665" y="5994"/>
                  </a:lnTo>
                  <a:lnTo>
                    <a:pt x="7708" y="5395"/>
                  </a:lnTo>
                  <a:lnTo>
                    <a:pt x="7365" y="5566"/>
                  </a:lnTo>
                  <a:lnTo>
                    <a:pt x="6980" y="5652"/>
                  </a:lnTo>
                  <a:lnTo>
                    <a:pt x="6552" y="5738"/>
                  </a:lnTo>
                  <a:lnTo>
                    <a:pt x="5396" y="5738"/>
                  </a:lnTo>
                  <a:lnTo>
                    <a:pt x="4925" y="5695"/>
                  </a:lnTo>
                  <a:lnTo>
                    <a:pt x="4111" y="5566"/>
                  </a:lnTo>
                  <a:lnTo>
                    <a:pt x="3769" y="5481"/>
                  </a:lnTo>
                  <a:lnTo>
                    <a:pt x="3469" y="5395"/>
                  </a:lnTo>
                  <a:lnTo>
                    <a:pt x="3212" y="5224"/>
                  </a:lnTo>
                  <a:lnTo>
                    <a:pt x="2955" y="5053"/>
                  </a:lnTo>
                  <a:lnTo>
                    <a:pt x="2698" y="4881"/>
                  </a:lnTo>
                  <a:lnTo>
                    <a:pt x="2484" y="4667"/>
                  </a:lnTo>
                  <a:lnTo>
                    <a:pt x="2142" y="4239"/>
                  </a:lnTo>
                  <a:lnTo>
                    <a:pt x="1842" y="3768"/>
                  </a:lnTo>
                  <a:lnTo>
                    <a:pt x="1628" y="3297"/>
                  </a:lnTo>
                  <a:lnTo>
                    <a:pt x="1499" y="2869"/>
                  </a:lnTo>
                  <a:lnTo>
                    <a:pt x="1457" y="2484"/>
                  </a:lnTo>
                  <a:close/>
                </a:path>
              </a:pathLst>
            </a:custGeom>
            <a:solidFill>
              <a:srgbClr val="A7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0"/>
            <p:cNvSpPr/>
            <p:nvPr/>
          </p:nvSpPr>
          <p:spPr>
            <a:xfrm>
              <a:off x="679100" y="3560725"/>
              <a:ext cx="192700" cy="156300"/>
            </a:xfrm>
            <a:custGeom>
              <a:avLst/>
              <a:gdLst/>
              <a:ahLst/>
              <a:cxnLst/>
              <a:rect l="l" t="t" r="r" b="b"/>
              <a:pathLst>
                <a:path w="7708" h="6252" fill="none" extrusionOk="0">
                  <a:moveTo>
                    <a:pt x="1457" y="1"/>
                  </a:moveTo>
                  <a:lnTo>
                    <a:pt x="1457" y="1"/>
                  </a:lnTo>
                  <a:lnTo>
                    <a:pt x="1243" y="172"/>
                  </a:lnTo>
                  <a:lnTo>
                    <a:pt x="986" y="386"/>
                  </a:lnTo>
                  <a:lnTo>
                    <a:pt x="729" y="643"/>
                  </a:lnTo>
                  <a:lnTo>
                    <a:pt x="515" y="943"/>
                  </a:lnTo>
                  <a:lnTo>
                    <a:pt x="301" y="1371"/>
                  </a:lnTo>
                  <a:lnTo>
                    <a:pt x="129" y="1842"/>
                  </a:lnTo>
                  <a:lnTo>
                    <a:pt x="44" y="2355"/>
                  </a:lnTo>
                  <a:lnTo>
                    <a:pt x="1" y="2998"/>
                  </a:lnTo>
                  <a:lnTo>
                    <a:pt x="1" y="2998"/>
                  </a:lnTo>
                  <a:lnTo>
                    <a:pt x="1" y="3383"/>
                  </a:lnTo>
                  <a:lnTo>
                    <a:pt x="44" y="3768"/>
                  </a:lnTo>
                  <a:lnTo>
                    <a:pt x="44" y="3768"/>
                  </a:lnTo>
                  <a:lnTo>
                    <a:pt x="129" y="4196"/>
                  </a:lnTo>
                  <a:lnTo>
                    <a:pt x="258" y="4625"/>
                  </a:lnTo>
                  <a:lnTo>
                    <a:pt x="472" y="4967"/>
                  </a:lnTo>
                  <a:lnTo>
                    <a:pt x="686" y="5310"/>
                  </a:lnTo>
                  <a:lnTo>
                    <a:pt x="943" y="5567"/>
                  </a:lnTo>
                  <a:lnTo>
                    <a:pt x="1243" y="5823"/>
                  </a:lnTo>
                  <a:lnTo>
                    <a:pt x="1585" y="6038"/>
                  </a:lnTo>
                  <a:lnTo>
                    <a:pt x="1928" y="6252"/>
                  </a:lnTo>
                  <a:lnTo>
                    <a:pt x="1928" y="6252"/>
                  </a:lnTo>
                  <a:lnTo>
                    <a:pt x="1928" y="5909"/>
                  </a:lnTo>
                  <a:lnTo>
                    <a:pt x="1970" y="5567"/>
                  </a:lnTo>
                  <a:lnTo>
                    <a:pt x="2013" y="5267"/>
                  </a:lnTo>
                  <a:lnTo>
                    <a:pt x="2142" y="4967"/>
                  </a:lnTo>
                  <a:lnTo>
                    <a:pt x="2142" y="4967"/>
                  </a:lnTo>
                  <a:lnTo>
                    <a:pt x="2313" y="4753"/>
                  </a:lnTo>
                  <a:lnTo>
                    <a:pt x="2527" y="4582"/>
                  </a:lnTo>
                  <a:lnTo>
                    <a:pt x="2741" y="4453"/>
                  </a:lnTo>
                  <a:lnTo>
                    <a:pt x="2955" y="4325"/>
                  </a:lnTo>
                  <a:lnTo>
                    <a:pt x="3212" y="4282"/>
                  </a:lnTo>
                  <a:lnTo>
                    <a:pt x="3512" y="4239"/>
                  </a:lnTo>
                  <a:lnTo>
                    <a:pt x="4068" y="4196"/>
                  </a:lnTo>
                  <a:lnTo>
                    <a:pt x="4068" y="4196"/>
                  </a:lnTo>
                  <a:lnTo>
                    <a:pt x="5096" y="4239"/>
                  </a:lnTo>
                  <a:lnTo>
                    <a:pt x="5096" y="4239"/>
                  </a:lnTo>
                  <a:lnTo>
                    <a:pt x="5995" y="4282"/>
                  </a:lnTo>
                  <a:lnTo>
                    <a:pt x="5995" y="4282"/>
                  </a:lnTo>
                  <a:lnTo>
                    <a:pt x="6809" y="4239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665" y="3511"/>
                  </a:lnTo>
                  <a:lnTo>
                    <a:pt x="7708" y="2912"/>
                  </a:lnTo>
                  <a:lnTo>
                    <a:pt x="7708" y="2912"/>
                  </a:lnTo>
                  <a:lnTo>
                    <a:pt x="7365" y="3083"/>
                  </a:lnTo>
                  <a:lnTo>
                    <a:pt x="6980" y="3169"/>
                  </a:lnTo>
                  <a:lnTo>
                    <a:pt x="6552" y="3255"/>
                  </a:lnTo>
                  <a:lnTo>
                    <a:pt x="6166" y="3255"/>
                  </a:lnTo>
                  <a:lnTo>
                    <a:pt x="6166" y="3255"/>
                  </a:lnTo>
                  <a:lnTo>
                    <a:pt x="5824" y="3255"/>
                  </a:lnTo>
                  <a:lnTo>
                    <a:pt x="5824" y="3255"/>
                  </a:lnTo>
                  <a:lnTo>
                    <a:pt x="5396" y="3255"/>
                  </a:lnTo>
                  <a:lnTo>
                    <a:pt x="4925" y="3212"/>
                  </a:lnTo>
                  <a:lnTo>
                    <a:pt x="4111" y="3083"/>
                  </a:lnTo>
                  <a:lnTo>
                    <a:pt x="4111" y="3083"/>
                  </a:lnTo>
                  <a:lnTo>
                    <a:pt x="3769" y="2998"/>
                  </a:lnTo>
                  <a:lnTo>
                    <a:pt x="3469" y="2912"/>
                  </a:lnTo>
                  <a:lnTo>
                    <a:pt x="3212" y="2741"/>
                  </a:lnTo>
                  <a:lnTo>
                    <a:pt x="2955" y="2570"/>
                  </a:lnTo>
                  <a:lnTo>
                    <a:pt x="2698" y="2398"/>
                  </a:lnTo>
                  <a:lnTo>
                    <a:pt x="2484" y="2184"/>
                  </a:lnTo>
                  <a:lnTo>
                    <a:pt x="2142" y="1756"/>
                  </a:lnTo>
                  <a:lnTo>
                    <a:pt x="1842" y="1285"/>
                  </a:lnTo>
                  <a:lnTo>
                    <a:pt x="1628" y="814"/>
                  </a:lnTo>
                  <a:lnTo>
                    <a:pt x="1499" y="386"/>
                  </a:lnTo>
                  <a:lnTo>
                    <a:pt x="14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0"/>
            <p:cNvSpPr/>
            <p:nvPr/>
          </p:nvSpPr>
          <p:spPr>
            <a:xfrm>
              <a:off x="879275" y="3498650"/>
              <a:ext cx="62100" cy="154150"/>
            </a:xfrm>
            <a:custGeom>
              <a:avLst/>
              <a:gdLst/>
              <a:ahLst/>
              <a:cxnLst/>
              <a:rect l="l" t="t" r="r" b="b"/>
              <a:pathLst>
                <a:path w="2484" h="6166" fill="none" extrusionOk="0">
                  <a:moveTo>
                    <a:pt x="900" y="0"/>
                  </a:moveTo>
                  <a:lnTo>
                    <a:pt x="900" y="0"/>
                  </a:lnTo>
                  <a:lnTo>
                    <a:pt x="1071" y="1413"/>
                  </a:lnTo>
                  <a:lnTo>
                    <a:pt x="1156" y="2184"/>
                  </a:lnTo>
                  <a:lnTo>
                    <a:pt x="1156" y="2997"/>
                  </a:lnTo>
                  <a:lnTo>
                    <a:pt x="1156" y="2997"/>
                  </a:lnTo>
                  <a:lnTo>
                    <a:pt x="1156" y="3383"/>
                  </a:lnTo>
                  <a:lnTo>
                    <a:pt x="1071" y="3768"/>
                  </a:lnTo>
                  <a:lnTo>
                    <a:pt x="985" y="4111"/>
                  </a:lnTo>
                  <a:lnTo>
                    <a:pt x="857" y="4410"/>
                  </a:lnTo>
                  <a:lnTo>
                    <a:pt x="685" y="4667"/>
                  </a:lnTo>
                  <a:lnTo>
                    <a:pt x="471" y="4924"/>
                  </a:lnTo>
                  <a:lnTo>
                    <a:pt x="257" y="5095"/>
                  </a:lnTo>
                  <a:lnTo>
                    <a:pt x="0" y="5267"/>
                  </a:lnTo>
                  <a:lnTo>
                    <a:pt x="0" y="5267"/>
                  </a:lnTo>
                  <a:lnTo>
                    <a:pt x="172" y="5481"/>
                  </a:lnTo>
                  <a:lnTo>
                    <a:pt x="343" y="5738"/>
                  </a:lnTo>
                  <a:lnTo>
                    <a:pt x="600" y="5952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1242" y="5909"/>
                  </a:lnTo>
                  <a:lnTo>
                    <a:pt x="1585" y="5566"/>
                  </a:lnTo>
                  <a:lnTo>
                    <a:pt x="1884" y="5181"/>
                  </a:lnTo>
                  <a:lnTo>
                    <a:pt x="2098" y="4753"/>
                  </a:lnTo>
                  <a:lnTo>
                    <a:pt x="2270" y="4282"/>
                  </a:lnTo>
                  <a:lnTo>
                    <a:pt x="2398" y="3682"/>
                  </a:lnTo>
                  <a:lnTo>
                    <a:pt x="2484" y="3083"/>
                  </a:lnTo>
                  <a:lnTo>
                    <a:pt x="2484" y="2355"/>
                  </a:lnTo>
                  <a:lnTo>
                    <a:pt x="2484" y="2355"/>
                  </a:lnTo>
                  <a:lnTo>
                    <a:pt x="2398" y="1285"/>
                  </a:lnTo>
                  <a:lnTo>
                    <a:pt x="2355" y="814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1627" y="129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extrusionOk="0">
                  <a:moveTo>
                    <a:pt x="21837" y="1"/>
                  </a:moveTo>
                  <a:lnTo>
                    <a:pt x="21708" y="43"/>
                  </a:lnTo>
                  <a:lnTo>
                    <a:pt x="21580" y="172"/>
                  </a:lnTo>
                  <a:lnTo>
                    <a:pt x="21451" y="343"/>
                  </a:lnTo>
                  <a:lnTo>
                    <a:pt x="21366" y="514"/>
                  </a:lnTo>
                  <a:lnTo>
                    <a:pt x="21280" y="1071"/>
                  </a:lnTo>
                  <a:lnTo>
                    <a:pt x="21152" y="1713"/>
                  </a:lnTo>
                  <a:lnTo>
                    <a:pt x="21066" y="2484"/>
                  </a:lnTo>
                  <a:lnTo>
                    <a:pt x="20938" y="3297"/>
                  </a:lnTo>
                  <a:lnTo>
                    <a:pt x="20766" y="4111"/>
                  </a:lnTo>
                  <a:lnTo>
                    <a:pt x="20638" y="4539"/>
                  </a:lnTo>
                  <a:lnTo>
                    <a:pt x="20467" y="4924"/>
                  </a:lnTo>
                  <a:lnTo>
                    <a:pt x="19311" y="7750"/>
                  </a:lnTo>
                  <a:lnTo>
                    <a:pt x="18454" y="9805"/>
                  </a:lnTo>
                  <a:lnTo>
                    <a:pt x="17427" y="11989"/>
                  </a:lnTo>
                  <a:lnTo>
                    <a:pt x="16870" y="13102"/>
                  </a:lnTo>
                  <a:lnTo>
                    <a:pt x="16271" y="14130"/>
                  </a:lnTo>
                  <a:lnTo>
                    <a:pt x="15714" y="15114"/>
                  </a:lnTo>
                  <a:lnTo>
                    <a:pt x="15115" y="16013"/>
                  </a:lnTo>
                  <a:lnTo>
                    <a:pt x="14515" y="16784"/>
                  </a:lnTo>
                  <a:lnTo>
                    <a:pt x="14216" y="17084"/>
                  </a:lnTo>
                  <a:lnTo>
                    <a:pt x="13916" y="17384"/>
                  </a:lnTo>
                  <a:lnTo>
                    <a:pt x="13616" y="17640"/>
                  </a:lnTo>
                  <a:lnTo>
                    <a:pt x="13317" y="17812"/>
                  </a:lnTo>
                  <a:lnTo>
                    <a:pt x="13017" y="17983"/>
                  </a:lnTo>
                  <a:lnTo>
                    <a:pt x="12717" y="18069"/>
                  </a:lnTo>
                  <a:lnTo>
                    <a:pt x="12118" y="18154"/>
                  </a:lnTo>
                  <a:lnTo>
                    <a:pt x="11518" y="18154"/>
                  </a:lnTo>
                  <a:lnTo>
                    <a:pt x="10919" y="18069"/>
                  </a:lnTo>
                  <a:lnTo>
                    <a:pt x="10319" y="17940"/>
                  </a:lnTo>
                  <a:lnTo>
                    <a:pt x="9677" y="17769"/>
                  </a:lnTo>
                  <a:lnTo>
                    <a:pt x="9121" y="17512"/>
                  </a:lnTo>
                  <a:lnTo>
                    <a:pt x="8521" y="17298"/>
                  </a:lnTo>
                  <a:lnTo>
                    <a:pt x="8007" y="16998"/>
                  </a:lnTo>
                  <a:lnTo>
                    <a:pt x="7023" y="16442"/>
                  </a:lnTo>
                  <a:lnTo>
                    <a:pt x="6252" y="15928"/>
                  </a:lnTo>
                  <a:lnTo>
                    <a:pt x="5567" y="15414"/>
                  </a:lnTo>
                  <a:lnTo>
                    <a:pt x="5267" y="15928"/>
                  </a:lnTo>
                  <a:lnTo>
                    <a:pt x="4925" y="16442"/>
                  </a:lnTo>
                  <a:lnTo>
                    <a:pt x="4068" y="17512"/>
                  </a:lnTo>
                  <a:lnTo>
                    <a:pt x="3126" y="18625"/>
                  </a:lnTo>
                  <a:lnTo>
                    <a:pt x="2227" y="19696"/>
                  </a:lnTo>
                  <a:lnTo>
                    <a:pt x="643" y="21365"/>
                  </a:lnTo>
                  <a:lnTo>
                    <a:pt x="1" y="22050"/>
                  </a:lnTo>
                  <a:lnTo>
                    <a:pt x="343" y="22393"/>
                  </a:lnTo>
                  <a:lnTo>
                    <a:pt x="686" y="22693"/>
                  </a:lnTo>
                  <a:lnTo>
                    <a:pt x="1585" y="23335"/>
                  </a:lnTo>
                  <a:lnTo>
                    <a:pt x="2570" y="23977"/>
                  </a:lnTo>
                  <a:lnTo>
                    <a:pt x="3683" y="24534"/>
                  </a:lnTo>
                  <a:lnTo>
                    <a:pt x="4882" y="25090"/>
                  </a:lnTo>
                  <a:lnTo>
                    <a:pt x="6166" y="25561"/>
                  </a:lnTo>
                  <a:lnTo>
                    <a:pt x="7494" y="25989"/>
                  </a:lnTo>
                  <a:lnTo>
                    <a:pt x="8821" y="26332"/>
                  </a:lnTo>
                  <a:lnTo>
                    <a:pt x="10191" y="26546"/>
                  </a:lnTo>
                  <a:lnTo>
                    <a:pt x="10833" y="26632"/>
                  </a:lnTo>
                  <a:lnTo>
                    <a:pt x="11518" y="26717"/>
                  </a:lnTo>
                  <a:lnTo>
                    <a:pt x="12803" y="26717"/>
                  </a:lnTo>
                  <a:lnTo>
                    <a:pt x="13445" y="26674"/>
                  </a:lnTo>
                  <a:lnTo>
                    <a:pt x="14044" y="26589"/>
                  </a:lnTo>
                  <a:lnTo>
                    <a:pt x="14644" y="26503"/>
                  </a:lnTo>
                  <a:lnTo>
                    <a:pt x="15243" y="26332"/>
                  </a:lnTo>
                  <a:lnTo>
                    <a:pt x="15800" y="26161"/>
                  </a:lnTo>
                  <a:lnTo>
                    <a:pt x="16314" y="25904"/>
                  </a:lnTo>
                  <a:lnTo>
                    <a:pt x="16785" y="25647"/>
                  </a:lnTo>
                  <a:lnTo>
                    <a:pt x="17256" y="25347"/>
                  </a:lnTo>
                  <a:lnTo>
                    <a:pt x="17684" y="24962"/>
                  </a:lnTo>
                  <a:lnTo>
                    <a:pt x="18069" y="24577"/>
                  </a:lnTo>
                  <a:lnTo>
                    <a:pt x="18454" y="24148"/>
                  </a:lnTo>
                  <a:lnTo>
                    <a:pt x="18797" y="23635"/>
                  </a:lnTo>
                  <a:lnTo>
                    <a:pt x="19525" y="22564"/>
                  </a:lnTo>
                  <a:lnTo>
                    <a:pt x="20167" y="21408"/>
                  </a:lnTo>
                  <a:lnTo>
                    <a:pt x="20766" y="20167"/>
                  </a:lnTo>
                  <a:lnTo>
                    <a:pt x="21323" y="18839"/>
                  </a:lnTo>
                  <a:lnTo>
                    <a:pt x="21837" y="17469"/>
                  </a:lnTo>
                  <a:lnTo>
                    <a:pt x="22351" y="16099"/>
                  </a:lnTo>
                  <a:lnTo>
                    <a:pt x="22779" y="14772"/>
                  </a:lnTo>
                  <a:lnTo>
                    <a:pt x="23507" y="12246"/>
                  </a:lnTo>
                  <a:lnTo>
                    <a:pt x="24106" y="10062"/>
                  </a:lnTo>
                  <a:lnTo>
                    <a:pt x="24705" y="7536"/>
                  </a:lnTo>
                  <a:lnTo>
                    <a:pt x="24920" y="7065"/>
                  </a:lnTo>
                  <a:lnTo>
                    <a:pt x="25262" y="6466"/>
                  </a:lnTo>
                  <a:lnTo>
                    <a:pt x="26076" y="5181"/>
                  </a:lnTo>
                  <a:lnTo>
                    <a:pt x="26461" y="4539"/>
                  </a:lnTo>
                  <a:lnTo>
                    <a:pt x="26761" y="3982"/>
                  </a:lnTo>
                  <a:lnTo>
                    <a:pt x="26975" y="3511"/>
                  </a:lnTo>
                  <a:lnTo>
                    <a:pt x="27017" y="3340"/>
                  </a:lnTo>
                  <a:lnTo>
                    <a:pt x="26975" y="3169"/>
                  </a:lnTo>
                  <a:lnTo>
                    <a:pt x="26975" y="3126"/>
                  </a:lnTo>
                  <a:lnTo>
                    <a:pt x="26846" y="2955"/>
                  </a:lnTo>
                  <a:lnTo>
                    <a:pt x="26718" y="2784"/>
                  </a:lnTo>
                  <a:lnTo>
                    <a:pt x="26290" y="2398"/>
                  </a:lnTo>
                  <a:lnTo>
                    <a:pt x="25476" y="1799"/>
                  </a:lnTo>
                  <a:lnTo>
                    <a:pt x="25433" y="1756"/>
                  </a:lnTo>
                  <a:lnTo>
                    <a:pt x="24705" y="1328"/>
                  </a:lnTo>
                  <a:lnTo>
                    <a:pt x="24620" y="1285"/>
                  </a:lnTo>
                  <a:lnTo>
                    <a:pt x="24277" y="1114"/>
                  </a:lnTo>
                  <a:lnTo>
                    <a:pt x="23978" y="985"/>
                  </a:lnTo>
                  <a:lnTo>
                    <a:pt x="23678" y="985"/>
                  </a:lnTo>
                  <a:lnTo>
                    <a:pt x="23635" y="1071"/>
                  </a:lnTo>
                  <a:lnTo>
                    <a:pt x="23549" y="1542"/>
                  </a:lnTo>
                  <a:lnTo>
                    <a:pt x="23464" y="1970"/>
                  </a:lnTo>
                  <a:lnTo>
                    <a:pt x="23378" y="2184"/>
                  </a:lnTo>
                  <a:lnTo>
                    <a:pt x="23293" y="2313"/>
                  </a:lnTo>
                  <a:lnTo>
                    <a:pt x="23207" y="2398"/>
                  </a:lnTo>
                  <a:lnTo>
                    <a:pt x="23078" y="2398"/>
                  </a:lnTo>
                  <a:lnTo>
                    <a:pt x="22993" y="2355"/>
                  </a:lnTo>
                  <a:lnTo>
                    <a:pt x="22950" y="2270"/>
                  </a:lnTo>
                  <a:lnTo>
                    <a:pt x="22822" y="1970"/>
                  </a:lnTo>
                  <a:lnTo>
                    <a:pt x="22650" y="1114"/>
                  </a:lnTo>
                  <a:lnTo>
                    <a:pt x="22522" y="686"/>
                  </a:lnTo>
                  <a:lnTo>
                    <a:pt x="22393" y="300"/>
                  </a:lnTo>
                  <a:lnTo>
                    <a:pt x="22265" y="172"/>
                  </a:lnTo>
                  <a:lnTo>
                    <a:pt x="22137" y="86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fill="none" extrusionOk="0">
                  <a:moveTo>
                    <a:pt x="24705" y="7536"/>
                  </a:moveTo>
                  <a:lnTo>
                    <a:pt x="24705" y="7536"/>
                  </a:lnTo>
                  <a:lnTo>
                    <a:pt x="24106" y="10062"/>
                  </a:lnTo>
                  <a:lnTo>
                    <a:pt x="23507" y="12246"/>
                  </a:lnTo>
                  <a:lnTo>
                    <a:pt x="22779" y="14772"/>
                  </a:lnTo>
                  <a:lnTo>
                    <a:pt x="22351" y="16099"/>
                  </a:lnTo>
                  <a:lnTo>
                    <a:pt x="21837" y="17469"/>
                  </a:lnTo>
                  <a:lnTo>
                    <a:pt x="21323" y="18839"/>
                  </a:lnTo>
                  <a:lnTo>
                    <a:pt x="20766" y="20167"/>
                  </a:lnTo>
                  <a:lnTo>
                    <a:pt x="20167" y="21408"/>
                  </a:lnTo>
                  <a:lnTo>
                    <a:pt x="19525" y="22564"/>
                  </a:lnTo>
                  <a:lnTo>
                    <a:pt x="18797" y="23635"/>
                  </a:lnTo>
                  <a:lnTo>
                    <a:pt x="18454" y="24148"/>
                  </a:lnTo>
                  <a:lnTo>
                    <a:pt x="18069" y="24577"/>
                  </a:lnTo>
                  <a:lnTo>
                    <a:pt x="18069" y="24577"/>
                  </a:lnTo>
                  <a:lnTo>
                    <a:pt x="17684" y="24962"/>
                  </a:lnTo>
                  <a:lnTo>
                    <a:pt x="17256" y="25347"/>
                  </a:lnTo>
                  <a:lnTo>
                    <a:pt x="16785" y="25647"/>
                  </a:lnTo>
                  <a:lnTo>
                    <a:pt x="16314" y="25904"/>
                  </a:lnTo>
                  <a:lnTo>
                    <a:pt x="15800" y="26161"/>
                  </a:lnTo>
                  <a:lnTo>
                    <a:pt x="15243" y="26332"/>
                  </a:lnTo>
                  <a:lnTo>
                    <a:pt x="14644" y="26503"/>
                  </a:lnTo>
                  <a:lnTo>
                    <a:pt x="14044" y="26589"/>
                  </a:lnTo>
                  <a:lnTo>
                    <a:pt x="13445" y="26674"/>
                  </a:lnTo>
                  <a:lnTo>
                    <a:pt x="12803" y="26717"/>
                  </a:lnTo>
                  <a:lnTo>
                    <a:pt x="12161" y="26717"/>
                  </a:lnTo>
                  <a:lnTo>
                    <a:pt x="11518" y="26717"/>
                  </a:lnTo>
                  <a:lnTo>
                    <a:pt x="10833" y="26632"/>
                  </a:lnTo>
                  <a:lnTo>
                    <a:pt x="10191" y="26546"/>
                  </a:lnTo>
                  <a:lnTo>
                    <a:pt x="8821" y="26332"/>
                  </a:lnTo>
                  <a:lnTo>
                    <a:pt x="8821" y="26332"/>
                  </a:lnTo>
                  <a:lnTo>
                    <a:pt x="7494" y="25989"/>
                  </a:lnTo>
                  <a:lnTo>
                    <a:pt x="6166" y="25561"/>
                  </a:lnTo>
                  <a:lnTo>
                    <a:pt x="4882" y="25090"/>
                  </a:lnTo>
                  <a:lnTo>
                    <a:pt x="3683" y="24534"/>
                  </a:lnTo>
                  <a:lnTo>
                    <a:pt x="2570" y="23977"/>
                  </a:lnTo>
                  <a:lnTo>
                    <a:pt x="1585" y="23335"/>
                  </a:lnTo>
                  <a:lnTo>
                    <a:pt x="686" y="22693"/>
                  </a:lnTo>
                  <a:lnTo>
                    <a:pt x="343" y="22393"/>
                  </a:lnTo>
                  <a:lnTo>
                    <a:pt x="1" y="22050"/>
                  </a:lnTo>
                  <a:lnTo>
                    <a:pt x="1" y="22050"/>
                  </a:lnTo>
                  <a:lnTo>
                    <a:pt x="643" y="21365"/>
                  </a:lnTo>
                  <a:lnTo>
                    <a:pt x="2227" y="19696"/>
                  </a:lnTo>
                  <a:lnTo>
                    <a:pt x="3126" y="18625"/>
                  </a:lnTo>
                  <a:lnTo>
                    <a:pt x="4068" y="17512"/>
                  </a:lnTo>
                  <a:lnTo>
                    <a:pt x="4925" y="16442"/>
                  </a:lnTo>
                  <a:lnTo>
                    <a:pt x="5267" y="15928"/>
                  </a:lnTo>
                  <a:lnTo>
                    <a:pt x="5567" y="15414"/>
                  </a:lnTo>
                  <a:lnTo>
                    <a:pt x="5567" y="15414"/>
                  </a:lnTo>
                  <a:lnTo>
                    <a:pt x="6252" y="15928"/>
                  </a:lnTo>
                  <a:lnTo>
                    <a:pt x="7023" y="16442"/>
                  </a:lnTo>
                  <a:lnTo>
                    <a:pt x="8007" y="16998"/>
                  </a:lnTo>
                  <a:lnTo>
                    <a:pt x="8521" y="17298"/>
                  </a:lnTo>
                  <a:lnTo>
                    <a:pt x="9121" y="17512"/>
                  </a:lnTo>
                  <a:lnTo>
                    <a:pt x="9677" y="17769"/>
                  </a:lnTo>
                  <a:lnTo>
                    <a:pt x="10319" y="17940"/>
                  </a:lnTo>
                  <a:lnTo>
                    <a:pt x="10919" y="18069"/>
                  </a:lnTo>
                  <a:lnTo>
                    <a:pt x="11518" y="18154"/>
                  </a:lnTo>
                  <a:lnTo>
                    <a:pt x="12118" y="18154"/>
                  </a:lnTo>
                  <a:lnTo>
                    <a:pt x="12717" y="18069"/>
                  </a:lnTo>
                  <a:lnTo>
                    <a:pt x="12717" y="18069"/>
                  </a:lnTo>
                  <a:lnTo>
                    <a:pt x="13017" y="17983"/>
                  </a:lnTo>
                  <a:lnTo>
                    <a:pt x="13317" y="17812"/>
                  </a:lnTo>
                  <a:lnTo>
                    <a:pt x="13616" y="17640"/>
                  </a:lnTo>
                  <a:lnTo>
                    <a:pt x="13916" y="17384"/>
                  </a:lnTo>
                  <a:lnTo>
                    <a:pt x="14216" y="17084"/>
                  </a:lnTo>
                  <a:lnTo>
                    <a:pt x="14515" y="16784"/>
                  </a:lnTo>
                  <a:lnTo>
                    <a:pt x="15115" y="16013"/>
                  </a:lnTo>
                  <a:lnTo>
                    <a:pt x="15714" y="15114"/>
                  </a:lnTo>
                  <a:lnTo>
                    <a:pt x="16271" y="14130"/>
                  </a:lnTo>
                  <a:lnTo>
                    <a:pt x="16870" y="13102"/>
                  </a:lnTo>
                  <a:lnTo>
                    <a:pt x="17427" y="11989"/>
                  </a:lnTo>
                  <a:lnTo>
                    <a:pt x="18454" y="9805"/>
                  </a:lnTo>
                  <a:lnTo>
                    <a:pt x="19311" y="7750"/>
                  </a:lnTo>
                  <a:lnTo>
                    <a:pt x="20467" y="4924"/>
                  </a:lnTo>
                  <a:lnTo>
                    <a:pt x="20467" y="4924"/>
                  </a:lnTo>
                  <a:lnTo>
                    <a:pt x="20638" y="4539"/>
                  </a:lnTo>
                  <a:lnTo>
                    <a:pt x="20766" y="4111"/>
                  </a:lnTo>
                  <a:lnTo>
                    <a:pt x="20938" y="3297"/>
                  </a:lnTo>
                  <a:lnTo>
                    <a:pt x="21066" y="2484"/>
                  </a:lnTo>
                  <a:lnTo>
                    <a:pt x="21152" y="1713"/>
                  </a:lnTo>
                  <a:lnTo>
                    <a:pt x="21280" y="1071"/>
                  </a:lnTo>
                  <a:lnTo>
                    <a:pt x="21366" y="514"/>
                  </a:lnTo>
                  <a:lnTo>
                    <a:pt x="21451" y="343"/>
                  </a:lnTo>
                  <a:lnTo>
                    <a:pt x="21580" y="172"/>
                  </a:lnTo>
                  <a:lnTo>
                    <a:pt x="21708" y="43"/>
                  </a:lnTo>
                  <a:lnTo>
                    <a:pt x="21837" y="1"/>
                  </a:lnTo>
                  <a:lnTo>
                    <a:pt x="21837" y="1"/>
                  </a:lnTo>
                  <a:lnTo>
                    <a:pt x="22008" y="1"/>
                  </a:lnTo>
                  <a:lnTo>
                    <a:pt x="22137" y="86"/>
                  </a:lnTo>
                  <a:lnTo>
                    <a:pt x="22265" y="172"/>
                  </a:lnTo>
                  <a:lnTo>
                    <a:pt x="22393" y="300"/>
                  </a:lnTo>
                  <a:lnTo>
                    <a:pt x="22522" y="686"/>
                  </a:lnTo>
                  <a:lnTo>
                    <a:pt x="22650" y="1114"/>
                  </a:lnTo>
                  <a:lnTo>
                    <a:pt x="22822" y="1970"/>
                  </a:lnTo>
                  <a:lnTo>
                    <a:pt x="22950" y="2270"/>
                  </a:lnTo>
                  <a:lnTo>
                    <a:pt x="22993" y="2355"/>
                  </a:lnTo>
                  <a:lnTo>
                    <a:pt x="23078" y="2398"/>
                  </a:lnTo>
                  <a:lnTo>
                    <a:pt x="23078" y="2398"/>
                  </a:lnTo>
                  <a:lnTo>
                    <a:pt x="23207" y="2398"/>
                  </a:lnTo>
                  <a:lnTo>
                    <a:pt x="23293" y="2313"/>
                  </a:lnTo>
                  <a:lnTo>
                    <a:pt x="23378" y="2184"/>
                  </a:lnTo>
                  <a:lnTo>
                    <a:pt x="23464" y="1970"/>
                  </a:lnTo>
                  <a:lnTo>
                    <a:pt x="23549" y="1542"/>
                  </a:lnTo>
                  <a:lnTo>
                    <a:pt x="23635" y="1071"/>
                  </a:lnTo>
                  <a:lnTo>
                    <a:pt x="23635" y="1071"/>
                  </a:lnTo>
                  <a:lnTo>
                    <a:pt x="23678" y="985"/>
                  </a:lnTo>
                  <a:lnTo>
                    <a:pt x="23721" y="985"/>
                  </a:lnTo>
                  <a:lnTo>
                    <a:pt x="23978" y="985"/>
                  </a:lnTo>
                  <a:lnTo>
                    <a:pt x="24277" y="1114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705" y="1328"/>
                  </a:lnTo>
                  <a:lnTo>
                    <a:pt x="24705" y="1328"/>
                  </a:lnTo>
                  <a:lnTo>
                    <a:pt x="25433" y="1756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718" y="2784"/>
                  </a:lnTo>
                  <a:lnTo>
                    <a:pt x="26846" y="2955"/>
                  </a:lnTo>
                  <a:lnTo>
                    <a:pt x="26975" y="3126"/>
                  </a:lnTo>
                  <a:lnTo>
                    <a:pt x="26975" y="3126"/>
                  </a:lnTo>
                  <a:lnTo>
                    <a:pt x="26975" y="3169"/>
                  </a:lnTo>
                  <a:lnTo>
                    <a:pt x="26975" y="3169"/>
                  </a:lnTo>
                  <a:lnTo>
                    <a:pt x="27017" y="3340"/>
                  </a:lnTo>
                  <a:lnTo>
                    <a:pt x="26975" y="3511"/>
                  </a:lnTo>
                  <a:lnTo>
                    <a:pt x="26761" y="3982"/>
                  </a:lnTo>
                  <a:lnTo>
                    <a:pt x="26461" y="4539"/>
                  </a:lnTo>
                  <a:lnTo>
                    <a:pt x="26076" y="5181"/>
                  </a:lnTo>
                  <a:lnTo>
                    <a:pt x="25262" y="6466"/>
                  </a:lnTo>
                  <a:lnTo>
                    <a:pt x="24920" y="7065"/>
                  </a:lnTo>
                  <a:lnTo>
                    <a:pt x="24705" y="7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extrusionOk="0">
                  <a:moveTo>
                    <a:pt x="429" y="1"/>
                  </a:moveTo>
                  <a:lnTo>
                    <a:pt x="300" y="44"/>
                  </a:lnTo>
                  <a:lnTo>
                    <a:pt x="129" y="87"/>
                  </a:lnTo>
                  <a:lnTo>
                    <a:pt x="43" y="172"/>
                  </a:lnTo>
                  <a:lnTo>
                    <a:pt x="1" y="301"/>
                  </a:lnTo>
                  <a:lnTo>
                    <a:pt x="43" y="472"/>
                  </a:lnTo>
                  <a:lnTo>
                    <a:pt x="43" y="643"/>
                  </a:lnTo>
                  <a:lnTo>
                    <a:pt x="129" y="1114"/>
                  </a:lnTo>
                  <a:lnTo>
                    <a:pt x="172" y="1457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1371"/>
                  </a:lnTo>
                  <a:lnTo>
                    <a:pt x="1071" y="857"/>
                  </a:lnTo>
                  <a:lnTo>
                    <a:pt x="943" y="472"/>
                  </a:lnTo>
                  <a:lnTo>
                    <a:pt x="771" y="215"/>
                  </a:lnTo>
                  <a:lnTo>
                    <a:pt x="600" y="8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fill="none" extrusionOk="0">
                  <a:moveTo>
                    <a:pt x="1114" y="2056"/>
                  </a:moveTo>
                  <a:lnTo>
                    <a:pt x="1114" y="2056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72" y="1457"/>
                  </a:lnTo>
                  <a:lnTo>
                    <a:pt x="129" y="1114"/>
                  </a:lnTo>
                  <a:lnTo>
                    <a:pt x="43" y="643"/>
                  </a:lnTo>
                  <a:lnTo>
                    <a:pt x="43" y="472"/>
                  </a:lnTo>
                  <a:lnTo>
                    <a:pt x="1" y="301"/>
                  </a:lnTo>
                  <a:lnTo>
                    <a:pt x="43" y="17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300" y="44"/>
                  </a:lnTo>
                  <a:lnTo>
                    <a:pt x="429" y="1"/>
                  </a:lnTo>
                  <a:lnTo>
                    <a:pt x="600" y="87"/>
                  </a:lnTo>
                  <a:lnTo>
                    <a:pt x="771" y="215"/>
                  </a:lnTo>
                  <a:lnTo>
                    <a:pt x="943" y="472"/>
                  </a:lnTo>
                  <a:lnTo>
                    <a:pt x="1071" y="857"/>
                  </a:lnTo>
                  <a:lnTo>
                    <a:pt x="1114" y="1371"/>
                  </a:lnTo>
                  <a:lnTo>
                    <a:pt x="1114" y="20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extrusionOk="0">
                  <a:moveTo>
                    <a:pt x="557" y="1"/>
                  </a:moveTo>
                  <a:lnTo>
                    <a:pt x="472" y="43"/>
                  </a:lnTo>
                  <a:lnTo>
                    <a:pt x="386" y="86"/>
                  </a:lnTo>
                  <a:lnTo>
                    <a:pt x="258" y="215"/>
                  </a:lnTo>
                  <a:lnTo>
                    <a:pt x="172" y="429"/>
                  </a:lnTo>
                  <a:lnTo>
                    <a:pt x="86" y="1499"/>
                  </a:lnTo>
                  <a:lnTo>
                    <a:pt x="1" y="2227"/>
                  </a:lnTo>
                  <a:lnTo>
                    <a:pt x="86" y="2270"/>
                  </a:lnTo>
                  <a:lnTo>
                    <a:pt x="814" y="2698"/>
                  </a:lnTo>
                  <a:lnTo>
                    <a:pt x="857" y="2741"/>
                  </a:lnTo>
                  <a:lnTo>
                    <a:pt x="900" y="2741"/>
                  </a:lnTo>
                  <a:lnTo>
                    <a:pt x="943" y="2484"/>
                  </a:lnTo>
                  <a:lnTo>
                    <a:pt x="1114" y="1885"/>
                  </a:lnTo>
                  <a:lnTo>
                    <a:pt x="1157" y="1242"/>
                  </a:lnTo>
                  <a:lnTo>
                    <a:pt x="1157" y="943"/>
                  </a:lnTo>
                  <a:lnTo>
                    <a:pt x="1114" y="643"/>
                  </a:lnTo>
                  <a:lnTo>
                    <a:pt x="1071" y="429"/>
                  </a:lnTo>
                  <a:lnTo>
                    <a:pt x="986" y="258"/>
                  </a:lnTo>
                  <a:lnTo>
                    <a:pt x="900" y="172"/>
                  </a:lnTo>
                  <a:lnTo>
                    <a:pt x="771" y="8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fill="none" extrusionOk="0">
                  <a:moveTo>
                    <a:pt x="1114" y="1885"/>
                  </a:moveTo>
                  <a:lnTo>
                    <a:pt x="1114" y="1885"/>
                  </a:lnTo>
                  <a:lnTo>
                    <a:pt x="943" y="2484"/>
                  </a:lnTo>
                  <a:lnTo>
                    <a:pt x="900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14" y="2698"/>
                  </a:lnTo>
                  <a:lnTo>
                    <a:pt x="86" y="2270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86" y="1499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258" y="215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472" y="43"/>
                  </a:lnTo>
                  <a:lnTo>
                    <a:pt x="557" y="1"/>
                  </a:lnTo>
                  <a:lnTo>
                    <a:pt x="686" y="1"/>
                  </a:lnTo>
                  <a:lnTo>
                    <a:pt x="771" y="86"/>
                  </a:lnTo>
                  <a:lnTo>
                    <a:pt x="900" y="172"/>
                  </a:lnTo>
                  <a:lnTo>
                    <a:pt x="986" y="258"/>
                  </a:lnTo>
                  <a:lnTo>
                    <a:pt x="1071" y="429"/>
                  </a:lnTo>
                  <a:lnTo>
                    <a:pt x="1114" y="643"/>
                  </a:lnTo>
                  <a:lnTo>
                    <a:pt x="1114" y="643"/>
                  </a:lnTo>
                  <a:lnTo>
                    <a:pt x="1157" y="943"/>
                  </a:lnTo>
                  <a:lnTo>
                    <a:pt x="1157" y="1242"/>
                  </a:lnTo>
                  <a:lnTo>
                    <a:pt x="1114" y="1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0"/>
            <p:cNvSpPr/>
            <p:nvPr/>
          </p:nvSpPr>
          <p:spPr>
            <a:xfrm>
              <a:off x="1314925" y="3583200"/>
              <a:ext cx="32125" cy="69600"/>
            </a:xfrm>
            <a:custGeom>
              <a:avLst/>
              <a:gdLst/>
              <a:ahLst/>
              <a:cxnLst/>
              <a:rect l="l" t="t" r="r" b="b"/>
              <a:pathLst>
                <a:path w="1285" h="2784" extrusionOk="0">
                  <a:moveTo>
                    <a:pt x="771" y="1"/>
                  </a:moveTo>
                  <a:lnTo>
                    <a:pt x="643" y="44"/>
                  </a:lnTo>
                  <a:lnTo>
                    <a:pt x="557" y="172"/>
                  </a:lnTo>
                  <a:lnTo>
                    <a:pt x="514" y="300"/>
                  </a:lnTo>
                  <a:lnTo>
                    <a:pt x="0" y="2227"/>
                  </a:lnTo>
                  <a:lnTo>
                    <a:pt x="814" y="2784"/>
                  </a:lnTo>
                  <a:lnTo>
                    <a:pt x="899" y="2527"/>
                  </a:lnTo>
                  <a:lnTo>
                    <a:pt x="1113" y="1927"/>
                  </a:lnTo>
                  <a:lnTo>
                    <a:pt x="1199" y="1542"/>
                  </a:lnTo>
                  <a:lnTo>
                    <a:pt x="1285" y="1157"/>
                  </a:lnTo>
                  <a:lnTo>
                    <a:pt x="1285" y="814"/>
                  </a:lnTo>
                  <a:lnTo>
                    <a:pt x="1285" y="514"/>
                  </a:lnTo>
                  <a:lnTo>
                    <a:pt x="1199" y="300"/>
                  </a:lnTo>
                  <a:lnTo>
                    <a:pt x="1113" y="129"/>
                  </a:lnTo>
                  <a:lnTo>
                    <a:pt x="985" y="4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0"/>
            <p:cNvSpPr/>
            <p:nvPr/>
          </p:nvSpPr>
          <p:spPr>
            <a:xfrm>
              <a:off x="1330975" y="3607825"/>
              <a:ext cx="35350" cy="61025"/>
            </a:xfrm>
            <a:custGeom>
              <a:avLst/>
              <a:gdLst/>
              <a:ahLst/>
              <a:cxnLst/>
              <a:rect l="l" t="t" r="r" b="b"/>
              <a:pathLst>
                <a:path w="1414" h="2441" extrusionOk="0">
                  <a:moveTo>
                    <a:pt x="942" y="0"/>
                  </a:moveTo>
                  <a:lnTo>
                    <a:pt x="814" y="43"/>
                  </a:lnTo>
                  <a:lnTo>
                    <a:pt x="728" y="172"/>
                  </a:lnTo>
                  <a:lnTo>
                    <a:pt x="643" y="300"/>
                  </a:lnTo>
                  <a:lnTo>
                    <a:pt x="1" y="2184"/>
                  </a:lnTo>
                  <a:lnTo>
                    <a:pt x="1114" y="2441"/>
                  </a:lnTo>
                  <a:lnTo>
                    <a:pt x="1285" y="1756"/>
                  </a:lnTo>
                  <a:lnTo>
                    <a:pt x="1413" y="1156"/>
                  </a:lnTo>
                  <a:lnTo>
                    <a:pt x="1413" y="857"/>
                  </a:lnTo>
                  <a:lnTo>
                    <a:pt x="1413" y="557"/>
                  </a:lnTo>
                  <a:lnTo>
                    <a:pt x="1371" y="343"/>
                  </a:lnTo>
                  <a:lnTo>
                    <a:pt x="1285" y="172"/>
                  </a:lnTo>
                  <a:lnTo>
                    <a:pt x="1157" y="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extrusionOk="0">
                  <a:moveTo>
                    <a:pt x="21323" y="1"/>
                  </a:move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fill="none" extrusionOk="0">
                  <a:moveTo>
                    <a:pt x="21408" y="1"/>
                  </a:moveTo>
                  <a:lnTo>
                    <a:pt x="21408" y="1"/>
                  </a:lnTo>
                  <a:lnTo>
                    <a:pt x="21323" y="1"/>
                  </a:lnTo>
                  <a:lnTo>
                    <a:pt x="21323" y="1"/>
                  </a:ln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607" y="2398"/>
                  </a:lnTo>
                  <a:lnTo>
                    <a:pt x="22607" y="2398"/>
                  </a:lnTo>
                  <a:lnTo>
                    <a:pt x="22564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extrusionOk="0">
                  <a:moveTo>
                    <a:pt x="386" y="1"/>
                  </a:moveTo>
                  <a:lnTo>
                    <a:pt x="257" y="44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257" y="44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extrusionOk="0">
                  <a:moveTo>
                    <a:pt x="386" y="0"/>
                  </a:moveTo>
                  <a:lnTo>
                    <a:pt x="258" y="129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86" y="0"/>
                  </a:lnTo>
                  <a:lnTo>
                    <a:pt x="258" y="129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extrusionOk="0">
                  <a:moveTo>
                    <a:pt x="4539" y="0"/>
                  </a:moveTo>
                  <a:lnTo>
                    <a:pt x="3897" y="86"/>
                  </a:lnTo>
                  <a:lnTo>
                    <a:pt x="3297" y="257"/>
                  </a:lnTo>
                  <a:lnTo>
                    <a:pt x="2998" y="386"/>
                  </a:lnTo>
                  <a:lnTo>
                    <a:pt x="2698" y="514"/>
                  </a:lnTo>
                  <a:lnTo>
                    <a:pt x="2398" y="685"/>
                  </a:lnTo>
                  <a:lnTo>
                    <a:pt x="2141" y="899"/>
                  </a:lnTo>
                  <a:lnTo>
                    <a:pt x="1713" y="1285"/>
                  </a:lnTo>
                  <a:lnTo>
                    <a:pt x="1328" y="1670"/>
                  </a:lnTo>
                  <a:lnTo>
                    <a:pt x="1028" y="2056"/>
                  </a:lnTo>
                  <a:lnTo>
                    <a:pt x="729" y="2484"/>
                  </a:lnTo>
                  <a:lnTo>
                    <a:pt x="514" y="2912"/>
                  </a:lnTo>
                  <a:lnTo>
                    <a:pt x="343" y="3340"/>
                  </a:lnTo>
                  <a:lnTo>
                    <a:pt x="172" y="3768"/>
                  </a:lnTo>
                  <a:lnTo>
                    <a:pt x="86" y="4239"/>
                  </a:lnTo>
                  <a:lnTo>
                    <a:pt x="1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1" y="6166"/>
                  </a:lnTo>
                  <a:lnTo>
                    <a:pt x="86" y="6637"/>
                  </a:lnTo>
                  <a:lnTo>
                    <a:pt x="172" y="7151"/>
                  </a:lnTo>
                  <a:lnTo>
                    <a:pt x="429" y="8135"/>
                  </a:lnTo>
                  <a:lnTo>
                    <a:pt x="814" y="9077"/>
                  </a:lnTo>
                  <a:lnTo>
                    <a:pt x="1242" y="10019"/>
                  </a:lnTo>
                  <a:lnTo>
                    <a:pt x="1756" y="10918"/>
                  </a:lnTo>
                  <a:lnTo>
                    <a:pt x="2313" y="11775"/>
                  </a:lnTo>
                  <a:lnTo>
                    <a:pt x="2912" y="12588"/>
                  </a:lnTo>
                  <a:lnTo>
                    <a:pt x="3512" y="13316"/>
                  </a:lnTo>
                  <a:lnTo>
                    <a:pt x="4154" y="13958"/>
                  </a:lnTo>
                  <a:lnTo>
                    <a:pt x="4753" y="14515"/>
                  </a:lnTo>
                  <a:lnTo>
                    <a:pt x="5395" y="14986"/>
                  </a:lnTo>
                  <a:lnTo>
                    <a:pt x="5952" y="15328"/>
                  </a:lnTo>
                  <a:lnTo>
                    <a:pt x="6209" y="15457"/>
                  </a:lnTo>
                  <a:lnTo>
                    <a:pt x="6466" y="15542"/>
                  </a:lnTo>
                  <a:lnTo>
                    <a:pt x="6723" y="15585"/>
                  </a:lnTo>
                  <a:lnTo>
                    <a:pt x="6937" y="15585"/>
                  </a:lnTo>
                  <a:lnTo>
                    <a:pt x="7279" y="15499"/>
                  </a:lnTo>
                  <a:lnTo>
                    <a:pt x="7707" y="15371"/>
                  </a:lnTo>
                  <a:lnTo>
                    <a:pt x="8136" y="15200"/>
                  </a:lnTo>
                  <a:lnTo>
                    <a:pt x="8607" y="14943"/>
                  </a:lnTo>
                  <a:lnTo>
                    <a:pt x="9078" y="14686"/>
                  </a:lnTo>
                  <a:lnTo>
                    <a:pt x="9549" y="14343"/>
                  </a:lnTo>
                  <a:lnTo>
                    <a:pt x="10062" y="13958"/>
                  </a:lnTo>
                  <a:lnTo>
                    <a:pt x="10533" y="13530"/>
                  </a:lnTo>
                  <a:lnTo>
                    <a:pt x="11390" y="12716"/>
                  </a:lnTo>
                  <a:lnTo>
                    <a:pt x="12246" y="11860"/>
                  </a:lnTo>
                  <a:lnTo>
                    <a:pt x="13017" y="10918"/>
                  </a:lnTo>
                  <a:lnTo>
                    <a:pt x="13659" y="10019"/>
                  </a:lnTo>
                  <a:lnTo>
                    <a:pt x="13959" y="9548"/>
                  </a:lnTo>
                  <a:lnTo>
                    <a:pt x="14173" y="9120"/>
                  </a:lnTo>
                  <a:lnTo>
                    <a:pt x="14387" y="8692"/>
                  </a:lnTo>
                  <a:lnTo>
                    <a:pt x="14558" y="8264"/>
                  </a:lnTo>
                  <a:lnTo>
                    <a:pt x="14644" y="7878"/>
                  </a:lnTo>
                  <a:lnTo>
                    <a:pt x="14729" y="7493"/>
                  </a:lnTo>
                  <a:lnTo>
                    <a:pt x="14729" y="7151"/>
                  </a:lnTo>
                  <a:lnTo>
                    <a:pt x="14644" y="6851"/>
                  </a:lnTo>
                  <a:lnTo>
                    <a:pt x="14472" y="6337"/>
                  </a:lnTo>
                  <a:lnTo>
                    <a:pt x="14130" y="5823"/>
                  </a:lnTo>
                  <a:lnTo>
                    <a:pt x="13702" y="5181"/>
                  </a:lnTo>
                  <a:lnTo>
                    <a:pt x="13145" y="4539"/>
                  </a:lnTo>
                  <a:lnTo>
                    <a:pt x="12674" y="4068"/>
                  </a:lnTo>
                  <a:lnTo>
                    <a:pt x="12203" y="3597"/>
                  </a:lnTo>
                  <a:lnTo>
                    <a:pt x="11646" y="3126"/>
                  </a:lnTo>
                  <a:lnTo>
                    <a:pt x="11090" y="2655"/>
                  </a:lnTo>
                  <a:lnTo>
                    <a:pt x="10490" y="2184"/>
                  </a:lnTo>
                  <a:lnTo>
                    <a:pt x="9848" y="1756"/>
                  </a:lnTo>
                  <a:lnTo>
                    <a:pt x="9206" y="1370"/>
                  </a:lnTo>
                  <a:lnTo>
                    <a:pt x="8564" y="1028"/>
                  </a:lnTo>
                  <a:lnTo>
                    <a:pt x="7879" y="685"/>
                  </a:lnTo>
                  <a:lnTo>
                    <a:pt x="7237" y="429"/>
                  </a:lnTo>
                  <a:lnTo>
                    <a:pt x="6551" y="214"/>
                  </a:lnTo>
                  <a:lnTo>
                    <a:pt x="5866" y="8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fill="none" extrusionOk="0">
                  <a:moveTo>
                    <a:pt x="10533" y="13530"/>
                  </a:moveTo>
                  <a:lnTo>
                    <a:pt x="10533" y="13530"/>
                  </a:lnTo>
                  <a:lnTo>
                    <a:pt x="10062" y="13958"/>
                  </a:lnTo>
                  <a:lnTo>
                    <a:pt x="9549" y="14343"/>
                  </a:lnTo>
                  <a:lnTo>
                    <a:pt x="9078" y="14686"/>
                  </a:lnTo>
                  <a:lnTo>
                    <a:pt x="8607" y="14943"/>
                  </a:lnTo>
                  <a:lnTo>
                    <a:pt x="8136" y="15200"/>
                  </a:lnTo>
                  <a:lnTo>
                    <a:pt x="7707" y="15371"/>
                  </a:lnTo>
                  <a:lnTo>
                    <a:pt x="7279" y="15499"/>
                  </a:lnTo>
                  <a:lnTo>
                    <a:pt x="6937" y="15585"/>
                  </a:lnTo>
                  <a:lnTo>
                    <a:pt x="6937" y="15585"/>
                  </a:lnTo>
                  <a:lnTo>
                    <a:pt x="6723" y="15585"/>
                  </a:lnTo>
                  <a:lnTo>
                    <a:pt x="6466" y="15542"/>
                  </a:lnTo>
                  <a:lnTo>
                    <a:pt x="6209" y="15457"/>
                  </a:lnTo>
                  <a:lnTo>
                    <a:pt x="5952" y="15328"/>
                  </a:lnTo>
                  <a:lnTo>
                    <a:pt x="5395" y="14986"/>
                  </a:lnTo>
                  <a:lnTo>
                    <a:pt x="4753" y="14515"/>
                  </a:lnTo>
                  <a:lnTo>
                    <a:pt x="4753" y="14515"/>
                  </a:lnTo>
                  <a:lnTo>
                    <a:pt x="4154" y="13958"/>
                  </a:lnTo>
                  <a:lnTo>
                    <a:pt x="3512" y="13316"/>
                  </a:lnTo>
                  <a:lnTo>
                    <a:pt x="2912" y="12588"/>
                  </a:lnTo>
                  <a:lnTo>
                    <a:pt x="2313" y="11775"/>
                  </a:lnTo>
                  <a:lnTo>
                    <a:pt x="1756" y="10918"/>
                  </a:lnTo>
                  <a:lnTo>
                    <a:pt x="1242" y="10019"/>
                  </a:lnTo>
                  <a:lnTo>
                    <a:pt x="814" y="9077"/>
                  </a:lnTo>
                  <a:lnTo>
                    <a:pt x="429" y="8135"/>
                  </a:lnTo>
                  <a:lnTo>
                    <a:pt x="172" y="7151"/>
                  </a:lnTo>
                  <a:lnTo>
                    <a:pt x="86" y="6637"/>
                  </a:lnTo>
                  <a:lnTo>
                    <a:pt x="1" y="6166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1" y="4710"/>
                  </a:lnTo>
                  <a:lnTo>
                    <a:pt x="86" y="4239"/>
                  </a:lnTo>
                  <a:lnTo>
                    <a:pt x="172" y="3768"/>
                  </a:lnTo>
                  <a:lnTo>
                    <a:pt x="343" y="3340"/>
                  </a:lnTo>
                  <a:lnTo>
                    <a:pt x="514" y="2912"/>
                  </a:lnTo>
                  <a:lnTo>
                    <a:pt x="729" y="2484"/>
                  </a:lnTo>
                  <a:lnTo>
                    <a:pt x="1028" y="2056"/>
                  </a:lnTo>
                  <a:lnTo>
                    <a:pt x="1328" y="1670"/>
                  </a:lnTo>
                  <a:lnTo>
                    <a:pt x="1713" y="1285"/>
                  </a:lnTo>
                  <a:lnTo>
                    <a:pt x="2141" y="899"/>
                  </a:lnTo>
                  <a:lnTo>
                    <a:pt x="2141" y="899"/>
                  </a:lnTo>
                  <a:lnTo>
                    <a:pt x="2398" y="685"/>
                  </a:lnTo>
                  <a:lnTo>
                    <a:pt x="2698" y="514"/>
                  </a:lnTo>
                  <a:lnTo>
                    <a:pt x="2998" y="386"/>
                  </a:lnTo>
                  <a:lnTo>
                    <a:pt x="3297" y="257"/>
                  </a:lnTo>
                  <a:lnTo>
                    <a:pt x="3297" y="257"/>
                  </a:lnTo>
                  <a:lnTo>
                    <a:pt x="3897" y="86"/>
                  </a:lnTo>
                  <a:lnTo>
                    <a:pt x="4539" y="0"/>
                  </a:lnTo>
                  <a:lnTo>
                    <a:pt x="5181" y="0"/>
                  </a:lnTo>
                  <a:lnTo>
                    <a:pt x="5866" y="86"/>
                  </a:lnTo>
                  <a:lnTo>
                    <a:pt x="6551" y="214"/>
                  </a:lnTo>
                  <a:lnTo>
                    <a:pt x="7237" y="429"/>
                  </a:lnTo>
                  <a:lnTo>
                    <a:pt x="7879" y="685"/>
                  </a:lnTo>
                  <a:lnTo>
                    <a:pt x="8564" y="1028"/>
                  </a:lnTo>
                  <a:lnTo>
                    <a:pt x="9206" y="1370"/>
                  </a:lnTo>
                  <a:lnTo>
                    <a:pt x="9848" y="1756"/>
                  </a:lnTo>
                  <a:lnTo>
                    <a:pt x="10490" y="2184"/>
                  </a:lnTo>
                  <a:lnTo>
                    <a:pt x="11090" y="2655"/>
                  </a:lnTo>
                  <a:lnTo>
                    <a:pt x="11646" y="3126"/>
                  </a:lnTo>
                  <a:lnTo>
                    <a:pt x="12203" y="3597"/>
                  </a:lnTo>
                  <a:lnTo>
                    <a:pt x="12674" y="4068"/>
                  </a:lnTo>
                  <a:lnTo>
                    <a:pt x="13145" y="4539"/>
                  </a:lnTo>
                  <a:lnTo>
                    <a:pt x="13145" y="4539"/>
                  </a:lnTo>
                  <a:lnTo>
                    <a:pt x="13702" y="5181"/>
                  </a:lnTo>
                  <a:lnTo>
                    <a:pt x="14130" y="5823"/>
                  </a:lnTo>
                  <a:lnTo>
                    <a:pt x="14472" y="6337"/>
                  </a:lnTo>
                  <a:lnTo>
                    <a:pt x="14644" y="6851"/>
                  </a:lnTo>
                  <a:lnTo>
                    <a:pt x="14644" y="6851"/>
                  </a:lnTo>
                  <a:lnTo>
                    <a:pt x="14729" y="7151"/>
                  </a:lnTo>
                  <a:lnTo>
                    <a:pt x="14729" y="7493"/>
                  </a:lnTo>
                  <a:lnTo>
                    <a:pt x="14644" y="7878"/>
                  </a:lnTo>
                  <a:lnTo>
                    <a:pt x="14558" y="8264"/>
                  </a:lnTo>
                  <a:lnTo>
                    <a:pt x="14387" y="8692"/>
                  </a:lnTo>
                  <a:lnTo>
                    <a:pt x="14173" y="9120"/>
                  </a:lnTo>
                  <a:lnTo>
                    <a:pt x="13959" y="9548"/>
                  </a:lnTo>
                  <a:lnTo>
                    <a:pt x="13659" y="10019"/>
                  </a:lnTo>
                  <a:lnTo>
                    <a:pt x="13017" y="10918"/>
                  </a:lnTo>
                  <a:lnTo>
                    <a:pt x="12246" y="11860"/>
                  </a:lnTo>
                  <a:lnTo>
                    <a:pt x="11390" y="12716"/>
                  </a:lnTo>
                  <a:lnTo>
                    <a:pt x="1053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extrusionOk="0">
                  <a:moveTo>
                    <a:pt x="8392" y="1"/>
                  </a:moveTo>
                  <a:lnTo>
                    <a:pt x="8050" y="857"/>
                  </a:lnTo>
                  <a:lnTo>
                    <a:pt x="7621" y="1671"/>
                  </a:lnTo>
                  <a:lnTo>
                    <a:pt x="7193" y="2441"/>
                  </a:lnTo>
                  <a:lnTo>
                    <a:pt x="6679" y="3212"/>
                  </a:lnTo>
                  <a:lnTo>
                    <a:pt x="6166" y="3940"/>
                  </a:lnTo>
                  <a:lnTo>
                    <a:pt x="5609" y="4668"/>
                  </a:lnTo>
                  <a:lnTo>
                    <a:pt x="5052" y="5353"/>
                  </a:lnTo>
                  <a:lnTo>
                    <a:pt x="4453" y="6038"/>
                  </a:lnTo>
                  <a:lnTo>
                    <a:pt x="3254" y="7237"/>
                  </a:lnTo>
                  <a:lnTo>
                    <a:pt x="2055" y="8307"/>
                  </a:lnTo>
                  <a:lnTo>
                    <a:pt x="985" y="9249"/>
                  </a:lnTo>
                  <a:lnTo>
                    <a:pt x="0" y="9977"/>
                  </a:lnTo>
                  <a:lnTo>
                    <a:pt x="642" y="10448"/>
                  </a:lnTo>
                  <a:lnTo>
                    <a:pt x="1199" y="10790"/>
                  </a:lnTo>
                  <a:lnTo>
                    <a:pt x="1456" y="10919"/>
                  </a:lnTo>
                  <a:lnTo>
                    <a:pt x="1713" y="11004"/>
                  </a:lnTo>
                  <a:lnTo>
                    <a:pt x="1970" y="11047"/>
                  </a:lnTo>
                  <a:lnTo>
                    <a:pt x="2184" y="11047"/>
                  </a:lnTo>
                  <a:lnTo>
                    <a:pt x="2441" y="11004"/>
                  </a:lnTo>
                  <a:lnTo>
                    <a:pt x="2698" y="10919"/>
                  </a:lnTo>
                  <a:lnTo>
                    <a:pt x="3297" y="10705"/>
                  </a:lnTo>
                  <a:lnTo>
                    <a:pt x="3939" y="10362"/>
                  </a:lnTo>
                  <a:lnTo>
                    <a:pt x="4581" y="9934"/>
                  </a:lnTo>
                  <a:lnTo>
                    <a:pt x="5267" y="9420"/>
                  </a:lnTo>
                  <a:lnTo>
                    <a:pt x="5952" y="8821"/>
                  </a:lnTo>
                  <a:lnTo>
                    <a:pt x="6637" y="8178"/>
                  </a:lnTo>
                  <a:lnTo>
                    <a:pt x="7279" y="7536"/>
                  </a:lnTo>
                  <a:lnTo>
                    <a:pt x="7921" y="6808"/>
                  </a:lnTo>
                  <a:lnTo>
                    <a:pt x="8478" y="6081"/>
                  </a:lnTo>
                  <a:lnTo>
                    <a:pt x="8949" y="5353"/>
                  </a:lnTo>
                  <a:lnTo>
                    <a:pt x="9377" y="4668"/>
                  </a:lnTo>
                  <a:lnTo>
                    <a:pt x="9676" y="3983"/>
                  </a:lnTo>
                  <a:lnTo>
                    <a:pt x="9891" y="3383"/>
                  </a:lnTo>
                  <a:lnTo>
                    <a:pt x="9933" y="3083"/>
                  </a:lnTo>
                  <a:lnTo>
                    <a:pt x="9976" y="2784"/>
                  </a:lnTo>
                  <a:lnTo>
                    <a:pt x="9933" y="2527"/>
                  </a:lnTo>
                  <a:lnTo>
                    <a:pt x="9891" y="2313"/>
                  </a:lnTo>
                  <a:lnTo>
                    <a:pt x="9719" y="1799"/>
                  </a:lnTo>
                  <a:lnTo>
                    <a:pt x="9377" y="1285"/>
                  </a:lnTo>
                  <a:lnTo>
                    <a:pt x="8949" y="643"/>
                  </a:lnTo>
                  <a:lnTo>
                    <a:pt x="8392" y="1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fill="none" extrusionOk="0">
                  <a:moveTo>
                    <a:pt x="2184" y="11047"/>
                  </a:moveTo>
                  <a:lnTo>
                    <a:pt x="2184" y="11047"/>
                  </a:lnTo>
                  <a:lnTo>
                    <a:pt x="1970" y="11047"/>
                  </a:lnTo>
                  <a:lnTo>
                    <a:pt x="1713" y="11004"/>
                  </a:lnTo>
                  <a:lnTo>
                    <a:pt x="1456" y="10919"/>
                  </a:lnTo>
                  <a:lnTo>
                    <a:pt x="1199" y="10790"/>
                  </a:lnTo>
                  <a:lnTo>
                    <a:pt x="642" y="10448"/>
                  </a:lnTo>
                  <a:lnTo>
                    <a:pt x="0" y="9977"/>
                  </a:lnTo>
                  <a:lnTo>
                    <a:pt x="0" y="9977"/>
                  </a:lnTo>
                  <a:lnTo>
                    <a:pt x="985" y="9249"/>
                  </a:lnTo>
                  <a:lnTo>
                    <a:pt x="2055" y="8307"/>
                  </a:lnTo>
                  <a:lnTo>
                    <a:pt x="3254" y="7237"/>
                  </a:lnTo>
                  <a:lnTo>
                    <a:pt x="4453" y="6038"/>
                  </a:lnTo>
                  <a:lnTo>
                    <a:pt x="5052" y="5353"/>
                  </a:lnTo>
                  <a:lnTo>
                    <a:pt x="5609" y="4668"/>
                  </a:lnTo>
                  <a:lnTo>
                    <a:pt x="6166" y="3940"/>
                  </a:lnTo>
                  <a:lnTo>
                    <a:pt x="6679" y="3212"/>
                  </a:lnTo>
                  <a:lnTo>
                    <a:pt x="7193" y="2441"/>
                  </a:lnTo>
                  <a:lnTo>
                    <a:pt x="7621" y="1671"/>
                  </a:lnTo>
                  <a:lnTo>
                    <a:pt x="8050" y="857"/>
                  </a:lnTo>
                  <a:lnTo>
                    <a:pt x="8392" y="1"/>
                  </a:lnTo>
                  <a:lnTo>
                    <a:pt x="8392" y="1"/>
                  </a:lnTo>
                  <a:lnTo>
                    <a:pt x="8949" y="643"/>
                  </a:lnTo>
                  <a:lnTo>
                    <a:pt x="9377" y="1285"/>
                  </a:lnTo>
                  <a:lnTo>
                    <a:pt x="9719" y="1799"/>
                  </a:lnTo>
                  <a:lnTo>
                    <a:pt x="9891" y="2313"/>
                  </a:lnTo>
                  <a:lnTo>
                    <a:pt x="9891" y="2313"/>
                  </a:lnTo>
                  <a:lnTo>
                    <a:pt x="9933" y="2527"/>
                  </a:lnTo>
                  <a:lnTo>
                    <a:pt x="9976" y="2784"/>
                  </a:lnTo>
                  <a:lnTo>
                    <a:pt x="9933" y="3083"/>
                  </a:lnTo>
                  <a:lnTo>
                    <a:pt x="9891" y="3383"/>
                  </a:lnTo>
                  <a:lnTo>
                    <a:pt x="9676" y="3983"/>
                  </a:lnTo>
                  <a:lnTo>
                    <a:pt x="9377" y="4668"/>
                  </a:lnTo>
                  <a:lnTo>
                    <a:pt x="8949" y="5353"/>
                  </a:lnTo>
                  <a:lnTo>
                    <a:pt x="8478" y="6081"/>
                  </a:lnTo>
                  <a:lnTo>
                    <a:pt x="7921" y="6808"/>
                  </a:lnTo>
                  <a:lnTo>
                    <a:pt x="7279" y="7536"/>
                  </a:lnTo>
                  <a:lnTo>
                    <a:pt x="6637" y="8178"/>
                  </a:lnTo>
                  <a:lnTo>
                    <a:pt x="5952" y="8821"/>
                  </a:lnTo>
                  <a:lnTo>
                    <a:pt x="5267" y="9420"/>
                  </a:lnTo>
                  <a:lnTo>
                    <a:pt x="4581" y="9934"/>
                  </a:lnTo>
                  <a:lnTo>
                    <a:pt x="3939" y="10362"/>
                  </a:lnTo>
                  <a:lnTo>
                    <a:pt x="3297" y="10705"/>
                  </a:lnTo>
                  <a:lnTo>
                    <a:pt x="2698" y="10919"/>
                  </a:lnTo>
                  <a:lnTo>
                    <a:pt x="2441" y="11004"/>
                  </a:lnTo>
                  <a:lnTo>
                    <a:pt x="2184" y="110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extrusionOk="0">
                  <a:moveTo>
                    <a:pt x="3340" y="0"/>
                  </a:move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0"/>
            <p:cNvSpPr/>
            <p:nvPr/>
          </p:nvSpPr>
          <p:spPr>
            <a:xfrm>
              <a:off x="668400" y="416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fill="none" extrusionOk="0">
                  <a:moveTo>
                    <a:pt x="3340" y="0"/>
                  </a:moveTo>
                  <a:lnTo>
                    <a:pt x="3340" y="0"/>
                  </a:ln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extrusionOk="0">
                  <a:moveTo>
                    <a:pt x="3511" y="1"/>
                  </a:move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B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fill="none" extrusionOk="0">
                  <a:moveTo>
                    <a:pt x="3511" y="1"/>
                  </a:moveTo>
                  <a:lnTo>
                    <a:pt x="3511" y="1"/>
                  </a:ln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extrusionOk="0">
                  <a:moveTo>
                    <a:pt x="21365" y="1"/>
                  </a:moveTo>
                  <a:lnTo>
                    <a:pt x="20551" y="44"/>
                  </a:lnTo>
                  <a:lnTo>
                    <a:pt x="19738" y="87"/>
                  </a:lnTo>
                  <a:lnTo>
                    <a:pt x="18924" y="172"/>
                  </a:lnTo>
                  <a:lnTo>
                    <a:pt x="18068" y="258"/>
                  </a:lnTo>
                  <a:lnTo>
                    <a:pt x="17212" y="386"/>
                  </a:lnTo>
                  <a:lnTo>
                    <a:pt x="15670" y="729"/>
                  </a:lnTo>
                  <a:lnTo>
                    <a:pt x="14086" y="1200"/>
                  </a:lnTo>
                  <a:lnTo>
                    <a:pt x="13316" y="1457"/>
                  </a:lnTo>
                  <a:lnTo>
                    <a:pt x="12545" y="1714"/>
                  </a:lnTo>
                  <a:lnTo>
                    <a:pt x="11731" y="2056"/>
                  </a:lnTo>
                  <a:lnTo>
                    <a:pt x="10961" y="2399"/>
                  </a:lnTo>
                  <a:lnTo>
                    <a:pt x="10190" y="2784"/>
                  </a:lnTo>
                  <a:lnTo>
                    <a:pt x="9419" y="3169"/>
                  </a:lnTo>
                  <a:lnTo>
                    <a:pt x="8692" y="3597"/>
                  </a:lnTo>
                  <a:lnTo>
                    <a:pt x="7921" y="4068"/>
                  </a:lnTo>
                  <a:lnTo>
                    <a:pt x="7193" y="4539"/>
                  </a:lnTo>
                  <a:lnTo>
                    <a:pt x="6508" y="5053"/>
                  </a:lnTo>
                  <a:lnTo>
                    <a:pt x="5823" y="5610"/>
                  </a:lnTo>
                  <a:lnTo>
                    <a:pt x="5138" y="6166"/>
                  </a:lnTo>
                  <a:lnTo>
                    <a:pt x="4753" y="6509"/>
                  </a:lnTo>
                  <a:lnTo>
                    <a:pt x="4153" y="7108"/>
                  </a:lnTo>
                  <a:lnTo>
                    <a:pt x="3554" y="7750"/>
                  </a:lnTo>
                  <a:lnTo>
                    <a:pt x="3040" y="8393"/>
                  </a:lnTo>
                  <a:lnTo>
                    <a:pt x="2526" y="8992"/>
                  </a:lnTo>
                  <a:lnTo>
                    <a:pt x="2098" y="9634"/>
                  </a:lnTo>
                  <a:lnTo>
                    <a:pt x="1713" y="10234"/>
                  </a:lnTo>
                  <a:lnTo>
                    <a:pt x="1370" y="10876"/>
                  </a:lnTo>
                  <a:lnTo>
                    <a:pt x="1113" y="11475"/>
                  </a:lnTo>
                  <a:lnTo>
                    <a:pt x="856" y="12118"/>
                  </a:lnTo>
                  <a:lnTo>
                    <a:pt x="642" y="12717"/>
                  </a:lnTo>
                  <a:lnTo>
                    <a:pt x="428" y="13316"/>
                  </a:lnTo>
                  <a:lnTo>
                    <a:pt x="300" y="13916"/>
                  </a:lnTo>
                  <a:lnTo>
                    <a:pt x="171" y="14558"/>
                  </a:lnTo>
                  <a:lnTo>
                    <a:pt x="86" y="15158"/>
                  </a:lnTo>
                  <a:lnTo>
                    <a:pt x="43" y="15714"/>
                  </a:lnTo>
                  <a:lnTo>
                    <a:pt x="0" y="16314"/>
                  </a:lnTo>
                  <a:lnTo>
                    <a:pt x="43" y="17470"/>
                  </a:lnTo>
                  <a:lnTo>
                    <a:pt x="128" y="18583"/>
                  </a:lnTo>
                  <a:lnTo>
                    <a:pt x="300" y="19696"/>
                  </a:lnTo>
                  <a:lnTo>
                    <a:pt x="471" y="20723"/>
                  </a:lnTo>
                  <a:lnTo>
                    <a:pt x="728" y="21751"/>
                  </a:lnTo>
                  <a:lnTo>
                    <a:pt x="985" y="22693"/>
                  </a:lnTo>
                  <a:lnTo>
                    <a:pt x="1499" y="24448"/>
                  </a:lnTo>
                  <a:lnTo>
                    <a:pt x="1584" y="24834"/>
                  </a:lnTo>
                  <a:lnTo>
                    <a:pt x="1670" y="25262"/>
                  </a:lnTo>
                  <a:lnTo>
                    <a:pt x="1713" y="26075"/>
                  </a:lnTo>
                  <a:lnTo>
                    <a:pt x="1713" y="26889"/>
                  </a:lnTo>
                  <a:lnTo>
                    <a:pt x="1627" y="27702"/>
                  </a:lnTo>
                  <a:lnTo>
                    <a:pt x="1499" y="28473"/>
                  </a:lnTo>
                  <a:lnTo>
                    <a:pt x="1284" y="29287"/>
                  </a:lnTo>
                  <a:lnTo>
                    <a:pt x="856" y="30785"/>
                  </a:lnTo>
                  <a:lnTo>
                    <a:pt x="471" y="32198"/>
                  </a:lnTo>
                  <a:lnTo>
                    <a:pt x="343" y="32840"/>
                  </a:lnTo>
                  <a:lnTo>
                    <a:pt x="257" y="33482"/>
                  </a:lnTo>
                  <a:lnTo>
                    <a:pt x="257" y="34125"/>
                  </a:lnTo>
                  <a:lnTo>
                    <a:pt x="300" y="34382"/>
                  </a:lnTo>
                  <a:lnTo>
                    <a:pt x="343" y="34681"/>
                  </a:lnTo>
                  <a:lnTo>
                    <a:pt x="428" y="34938"/>
                  </a:lnTo>
                  <a:lnTo>
                    <a:pt x="514" y="35238"/>
                  </a:lnTo>
                  <a:lnTo>
                    <a:pt x="685" y="35495"/>
                  </a:lnTo>
                  <a:lnTo>
                    <a:pt x="856" y="35752"/>
                  </a:lnTo>
                  <a:lnTo>
                    <a:pt x="1028" y="35966"/>
                  </a:lnTo>
                  <a:lnTo>
                    <a:pt x="1199" y="36137"/>
                  </a:lnTo>
                  <a:lnTo>
                    <a:pt x="1413" y="36308"/>
                  </a:lnTo>
                  <a:lnTo>
                    <a:pt x="1627" y="36437"/>
                  </a:lnTo>
                  <a:lnTo>
                    <a:pt x="1798" y="36522"/>
                  </a:lnTo>
                  <a:lnTo>
                    <a:pt x="2012" y="36565"/>
                  </a:lnTo>
                  <a:lnTo>
                    <a:pt x="2440" y="36651"/>
                  </a:lnTo>
                  <a:lnTo>
                    <a:pt x="2826" y="36651"/>
                  </a:lnTo>
                  <a:lnTo>
                    <a:pt x="3211" y="36522"/>
                  </a:lnTo>
                  <a:lnTo>
                    <a:pt x="3596" y="36394"/>
                  </a:lnTo>
                  <a:lnTo>
                    <a:pt x="3982" y="36180"/>
                  </a:lnTo>
                  <a:lnTo>
                    <a:pt x="4324" y="35966"/>
                  </a:lnTo>
                  <a:lnTo>
                    <a:pt x="4667" y="35709"/>
                  </a:lnTo>
                  <a:lnTo>
                    <a:pt x="5223" y="35238"/>
                  </a:lnTo>
                  <a:lnTo>
                    <a:pt x="5609" y="34810"/>
                  </a:lnTo>
                  <a:lnTo>
                    <a:pt x="5780" y="34638"/>
                  </a:lnTo>
                  <a:lnTo>
                    <a:pt x="5737" y="34810"/>
                  </a:lnTo>
                  <a:lnTo>
                    <a:pt x="5694" y="35238"/>
                  </a:lnTo>
                  <a:lnTo>
                    <a:pt x="5737" y="35794"/>
                  </a:lnTo>
                  <a:lnTo>
                    <a:pt x="5737" y="36094"/>
                  </a:lnTo>
                  <a:lnTo>
                    <a:pt x="5823" y="36437"/>
                  </a:lnTo>
                  <a:lnTo>
                    <a:pt x="5909" y="36736"/>
                  </a:lnTo>
                  <a:lnTo>
                    <a:pt x="6080" y="37079"/>
                  </a:lnTo>
                  <a:lnTo>
                    <a:pt x="6251" y="37336"/>
                  </a:lnTo>
                  <a:lnTo>
                    <a:pt x="6508" y="37635"/>
                  </a:lnTo>
                  <a:lnTo>
                    <a:pt x="6808" y="37850"/>
                  </a:lnTo>
                  <a:lnTo>
                    <a:pt x="7193" y="38021"/>
                  </a:lnTo>
                  <a:lnTo>
                    <a:pt x="7664" y="38149"/>
                  </a:lnTo>
                  <a:lnTo>
                    <a:pt x="8178" y="38192"/>
                  </a:lnTo>
                  <a:lnTo>
                    <a:pt x="8734" y="38192"/>
                  </a:lnTo>
                  <a:lnTo>
                    <a:pt x="9205" y="38064"/>
                  </a:lnTo>
                  <a:lnTo>
                    <a:pt x="9633" y="37892"/>
                  </a:lnTo>
                  <a:lnTo>
                    <a:pt x="10019" y="37635"/>
                  </a:lnTo>
                  <a:lnTo>
                    <a:pt x="10319" y="37336"/>
                  </a:lnTo>
                  <a:lnTo>
                    <a:pt x="10575" y="36993"/>
                  </a:lnTo>
                  <a:lnTo>
                    <a:pt x="10832" y="36651"/>
                  </a:lnTo>
                  <a:lnTo>
                    <a:pt x="11004" y="36265"/>
                  </a:lnTo>
                  <a:lnTo>
                    <a:pt x="11132" y="35880"/>
                  </a:lnTo>
                  <a:lnTo>
                    <a:pt x="11260" y="35538"/>
                  </a:lnTo>
                  <a:lnTo>
                    <a:pt x="11389" y="34895"/>
                  </a:lnTo>
                  <a:lnTo>
                    <a:pt x="11475" y="34424"/>
                  </a:lnTo>
                  <a:lnTo>
                    <a:pt x="11475" y="34253"/>
                  </a:lnTo>
                  <a:lnTo>
                    <a:pt x="11517" y="34724"/>
                  </a:lnTo>
                  <a:lnTo>
                    <a:pt x="11560" y="35238"/>
                  </a:lnTo>
                  <a:lnTo>
                    <a:pt x="11689" y="35837"/>
                  </a:lnTo>
                  <a:lnTo>
                    <a:pt x="11817" y="36137"/>
                  </a:lnTo>
                  <a:lnTo>
                    <a:pt x="11945" y="36437"/>
                  </a:lnTo>
                  <a:lnTo>
                    <a:pt x="12117" y="36694"/>
                  </a:lnTo>
                  <a:lnTo>
                    <a:pt x="12331" y="36908"/>
                  </a:lnTo>
                  <a:lnTo>
                    <a:pt x="12545" y="37122"/>
                  </a:lnTo>
                  <a:lnTo>
                    <a:pt x="12845" y="37293"/>
                  </a:lnTo>
                  <a:lnTo>
                    <a:pt x="13187" y="37379"/>
                  </a:lnTo>
                  <a:lnTo>
                    <a:pt x="13572" y="37421"/>
                  </a:lnTo>
                  <a:lnTo>
                    <a:pt x="13958" y="37379"/>
                  </a:lnTo>
                  <a:lnTo>
                    <a:pt x="14300" y="37293"/>
                  </a:lnTo>
                  <a:lnTo>
                    <a:pt x="14557" y="37122"/>
                  </a:lnTo>
                  <a:lnTo>
                    <a:pt x="14814" y="36908"/>
                  </a:lnTo>
                  <a:lnTo>
                    <a:pt x="15028" y="36651"/>
                  </a:lnTo>
                  <a:lnTo>
                    <a:pt x="15199" y="36351"/>
                  </a:lnTo>
                  <a:lnTo>
                    <a:pt x="15328" y="36051"/>
                  </a:lnTo>
                  <a:lnTo>
                    <a:pt x="15414" y="35752"/>
                  </a:lnTo>
                  <a:lnTo>
                    <a:pt x="15585" y="35152"/>
                  </a:lnTo>
                  <a:lnTo>
                    <a:pt x="15628" y="34596"/>
                  </a:lnTo>
                  <a:lnTo>
                    <a:pt x="15628" y="34082"/>
                  </a:lnTo>
                  <a:lnTo>
                    <a:pt x="15670" y="34253"/>
                  </a:lnTo>
                  <a:lnTo>
                    <a:pt x="15713" y="34596"/>
                  </a:lnTo>
                  <a:lnTo>
                    <a:pt x="15799" y="35109"/>
                  </a:lnTo>
                  <a:lnTo>
                    <a:pt x="15885" y="35409"/>
                  </a:lnTo>
                  <a:lnTo>
                    <a:pt x="16013" y="35709"/>
                  </a:lnTo>
                  <a:lnTo>
                    <a:pt x="16184" y="35966"/>
                  </a:lnTo>
                  <a:lnTo>
                    <a:pt x="16355" y="36265"/>
                  </a:lnTo>
                  <a:lnTo>
                    <a:pt x="16612" y="36479"/>
                  </a:lnTo>
                  <a:lnTo>
                    <a:pt x="16869" y="36694"/>
                  </a:lnTo>
                  <a:lnTo>
                    <a:pt x="17212" y="36865"/>
                  </a:lnTo>
                  <a:lnTo>
                    <a:pt x="17554" y="36950"/>
                  </a:lnTo>
                  <a:lnTo>
                    <a:pt x="18025" y="36993"/>
                  </a:lnTo>
                  <a:lnTo>
                    <a:pt x="18496" y="36950"/>
                  </a:lnTo>
                  <a:lnTo>
                    <a:pt x="18967" y="36865"/>
                  </a:lnTo>
                  <a:lnTo>
                    <a:pt x="19395" y="36694"/>
                  </a:lnTo>
                  <a:lnTo>
                    <a:pt x="19781" y="36479"/>
                  </a:lnTo>
                  <a:lnTo>
                    <a:pt x="20080" y="36265"/>
                  </a:lnTo>
                  <a:lnTo>
                    <a:pt x="20295" y="36009"/>
                  </a:lnTo>
                  <a:lnTo>
                    <a:pt x="20509" y="35752"/>
                  </a:lnTo>
                  <a:lnTo>
                    <a:pt x="20680" y="35495"/>
                  </a:lnTo>
                  <a:lnTo>
                    <a:pt x="20765" y="35195"/>
                  </a:lnTo>
                  <a:lnTo>
                    <a:pt x="20851" y="34938"/>
                  </a:lnTo>
                  <a:lnTo>
                    <a:pt x="20937" y="34681"/>
                  </a:lnTo>
                  <a:lnTo>
                    <a:pt x="20980" y="34210"/>
                  </a:lnTo>
                  <a:lnTo>
                    <a:pt x="20980" y="33911"/>
                  </a:lnTo>
                  <a:lnTo>
                    <a:pt x="21065" y="34210"/>
                  </a:lnTo>
                  <a:lnTo>
                    <a:pt x="21279" y="34638"/>
                  </a:lnTo>
                  <a:lnTo>
                    <a:pt x="21408" y="34895"/>
                  </a:lnTo>
                  <a:lnTo>
                    <a:pt x="21579" y="35109"/>
                  </a:lnTo>
                  <a:lnTo>
                    <a:pt x="21750" y="35238"/>
                  </a:lnTo>
                  <a:lnTo>
                    <a:pt x="21964" y="35409"/>
                  </a:lnTo>
                  <a:lnTo>
                    <a:pt x="22178" y="35495"/>
                  </a:lnTo>
                  <a:lnTo>
                    <a:pt x="22435" y="35580"/>
                  </a:lnTo>
                  <a:lnTo>
                    <a:pt x="22735" y="35666"/>
                  </a:lnTo>
                  <a:lnTo>
                    <a:pt x="23078" y="35666"/>
                  </a:lnTo>
                  <a:lnTo>
                    <a:pt x="23463" y="35623"/>
                  </a:lnTo>
                  <a:lnTo>
                    <a:pt x="23891" y="35580"/>
                  </a:lnTo>
                  <a:lnTo>
                    <a:pt x="24362" y="35409"/>
                  </a:lnTo>
                  <a:lnTo>
                    <a:pt x="24747" y="35238"/>
                  </a:lnTo>
                  <a:lnTo>
                    <a:pt x="25047" y="35024"/>
                  </a:lnTo>
                  <a:lnTo>
                    <a:pt x="25347" y="34767"/>
                  </a:lnTo>
                  <a:lnTo>
                    <a:pt x="25561" y="34467"/>
                  </a:lnTo>
                  <a:lnTo>
                    <a:pt x="25732" y="34210"/>
                  </a:lnTo>
                  <a:lnTo>
                    <a:pt x="25861" y="33911"/>
                  </a:lnTo>
                  <a:lnTo>
                    <a:pt x="25946" y="33568"/>
                  </a:lnTo>
                  <a:lnTo>
                    <a:pt x="25989" y="33011"/>
                  </a:lnTo>
                  <a:lnTo>
                    <a:pt x="26032" y="32540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155"/>
                  </a:lnTo>
                  <a:lnTo>
                    <a:pt x="26246" y="32412"/>
                  </a:lnTo>
                  <a:lnTo>
                    <a:pt x="26588" y="32755"/>
                  </a:lnTo>
                  <a:lnTo>
                    <a:pt x="26802" y="32926"/>
                  </a:lnTo>
                  <a:lnTo>
                    <a:pt x="27017" y="33054"/>
                  </a:lnTo>
                  <a:lnTo>
                    <a:pt x="27273" y="33226"/>
                  </a:lnTo>
                  <a:lnTo>
                    <a:pt x="27573" y="33311"/>
                  </a:lnTo>
                  <a:lnTo>
                    <a:pt x="27873" y="33397"/>
                  </a:lnTo>
                  <a:lnTo>
                    <a:pt x="28215" y="33397"/>
                  </a:lnTo>
                  <a:lnTo>
                    <a:pt x="28558" y="33354"/>
                  </a:lnTo>
                  <a:lnTo>
                    <a:pt x="28943" y="33268"/>
                  </a:lnTo>
                  <a:lnTo>
                    <a:pt x="29329" y="33097"/>
                  </a:lnTo>
                  <a:lnTo>
                    <a:pt x="29714" y="32797"/>
                  </a:lnTo>
                  <a:lnTo>
                    <a:pt x="30099" y="32498"/>
                  </a:lnTo>
                  <a:lnTo>
                    <a:pt x="30399" y="32155"/>
                  </a:lnTo>
                  <a:lnTo>
                    <a:pt x="30656" y="31813"/>
                  </a:lnTo>
                  <a:lnTo>
                    <a:pt x="30870" y="31470"/>
                  </a:lnTo>
                  <a:lnTo>
                    <a:pt x="30998" y="31128"/>
                  </a:lnTo>
                  <a:lnTo>
                    <a:pt x="31084" y="30828"/>
                  </a:lnTo>
                  <a:lnTo>
                    <a:pt x="31170" y="30485"/>
                  </a:lnTo>
                  <a:lnTo>
                    <a:pt x="31212" y="30186"/>
                  </a:lnTo>
                  <a:lnTo>
                    <a:pt x="31212" y="29586"/>
                  </a:lnTo>
                  <a:lnTo>
                    <a:pt x="31170" y="29115"/>
                  </a:lnTo>
                  <a:lnTo>
                    <a:pt x="31084" y="28816"/>
                  </a:lnTo>
                  <a:lnTo>
                    <a:pt x="31041" y="28644"/>
                  </a:lnTo>
                  <a:lnTo>
                    <a:pt x="31341" y="28987"/>
                  </a:lnTo>
                  <a:lnTo>
                    <a:pt x="31641" y="29244"/>
                  </a:lnTo>
                  <a:lnTo>
                    <a:pt x="32026" y="29501"/>
                  </a:lnTo>
                  <a:lnTo>
                    <a:pt x="32240" y="29586"/>
                  </a:lnTo>
                  <a:lnTo>
                    <a:pt x="32454" y="29672"/>
                  </a:lnTo>
                  <a:lnTo>
                    <a:pt x="32668" y="29715"/>
                  </a:lnTo>
                  <a:lnTo>
                    <a:pt x="32925" y="29672"/>
                  </a:lnTo>
                  <a:lnTo>
                    <a:pt x="33182" y="29629"/>
                  </a:lnTo>
                  <a:lnTo>
                    <a:pt x="33439" y="29543"/>
                  </a:lnTo>
                  <a:lnTo>
                    <a:pt x="33739" y="29372"/>
                  </a:lnTo>
                  <a:lnTo>
                    <a:pt x="33995" y="29115"/>
                  </a:lnTo>
                  <a:lnTo>
                    <a:pt x="34252" y="28816"/>
                  </a:lnTo>
                  <a:lnTo>
                    <a:pt x="34466" y="28516"/>
                  </a:lnTo>
                  <a:lnTo>
                    <a:pt x="34595" y="28173"/>
                  </a:lnTo>
                  <a:lnTo>
                    <a:pt x="34723" y="27874"/>
                  </a:lnTo>
                  <a:lnTo>
                    <a:pt x="34809" y="27531"/>
                  </a:lnTo>
                  <a:lnTo>
                    <a:pt x="34852" y="27189"/>
                  </a:lnTo>
                  <a:lnTo>
                    <a:pt x="34895" y="26546"/>
                  </a:lnTo>
                  <a:lnTo>
                    <a:pt x="34852" y="25990"/>
                  </a:lnTo>
                  <a:lnTo>
                    <a:pt x="34809" y="25476"/>
                  </a:lnTo>
                  <a:lnTo>
                    <a:pt x="34680" y="24962"/>
                  </a:lnTo>
                  <a:lnTo>
                    <a:pt x="34852" y="25305"/>
                  </a:lnTo>
                  <a:lnTo>
                    <a:pt x="35023" y="25519"/>
                  </a:lnTo>
                  <a:lnTo>
                    <a:pt x="35280" y="25776"/>
                  </a:lnTo>
                  <a:lnTo>
                    <a:pt x="35580" y="25990"/>
                  </a:lnTo>
                  <a:lnTo>
                    <a:pt x="35794" y="26075"/>
                  </a:lnTo>
                  <a:lnTo>
                    <a:pt x="35965" y="26161"/>
                  </a:lnTo>
                  <a:lnTo>
                    <a:pt x="36436" y="26161"/>
                  </a:lnTo>
                  <a:lnTo>
                    <a:pt x="36693" y="26075"/>
                  </a:lnTo>
                  <a:lnTo>
                    <a:pt x="36950" y="25990"/>
                  </a:lnTo>
                  <a:lnTo>
                    <a:pt x="37207" y="25861"/>
                  </a:lnTo>
                  <a:lnTo>
                    <a:pt x="37421" y="25647"/>
                  </a:lnTo>
                  <a:lnTo>
                    <a:pt x="37592" y="25433"/>
                  </a:lnTo>
                  <a:lnTo>
                    <a:pt x="37720" y="25219"/>
                  </a:lnTo>
                  <a:lnTo>
                    <a:pt x="37806" y="24962"/>
                  </a:lnTo>
                  <a:lnTo>
                    <a:pt x="37849" y="24705"/>
                  </a:lnTo>
                  <a:lnTo>
                    <a:pt x="37892" y="24192"/>
                  </a:lnTo>
                  <a:lnTo>
                    <a:pt x="37849" y="23721"/>
                  </a:lnTo>
                  <a:lnTo>
                    <a:pt x="37763" y="23335"/>
                  </a:lnTo>
                  <a:lnTo>
                    <a:pt x="37678" y="22950"/>
                  </a:lnTo>
                  <a:lnTo>
                    <a:pt x="38020" y="22993"/>
                  </a:lnTo>
                  <a:lnTo>
                    <a:pt x="38405" y="23036"/>
                  </a:lnTo>
                  <a:lnTo>
                    <a:pt x="38876" y="22993"/>
                  </a:lnTo>
                  <a:lnTo>
                    <a:pt x="39133" y="22950"/>
                  </a:lnTo>
                  <a:lnTo>
                    <a:pt x="39390" y="22864"/>
                  </a:lnTo>
                  <a:lnTo>
                    <a:pt x="39647" y="22779"/>
                  </a:lnTo>
                  <a:lnTo>
                    <a:pt x="39904" y="22607"/>
                  </a:lnTo>
                  <a:lnTo>
                    <a:pt x="40204" y="22436"/>
                  </a:lnTo>
                  <a:lnTo>
                    <a:pt x="40461" y="22179"/>
                  </a:lnTo>
                  <a:lnTo>
                    <a:pt x="40675" y="21879"/>
                  </a:lnTo>
                  <a:lnTo>
                    <a:pt x="40889" y="21537"/>
                  </a:lnTo>
                  <a:lnTo>
                    <a:pt x="41103" y="21109"/>
                  </a:lnTo>
                  <a:lnTo>
                    <a:pt x="41188" y="20852"/>
                  </a:lnTo>
                  <a:lnTo>
                    <a:pt x="41274" y="20595"/>
                  </a:lnTo>
                  <a:lnTo>
                    <a:pt x="41274" y="20381"/>
                  </a:lnTo>
                  <a:lnTo>
                    <a:pt x="41274" y="20210"/>
                  </a:lnTo>
                  <a:lnTo>
                    <a:pt x="41274" y="20167"/>
                  </a:lnTo>
                  <a:lnTo>
                    <a:pt x="41231" y="19910"/>
                  </a:lnTo>
                  <a:lnTo>
                    <a:pt x="41103" y="19696"/>
                  </a:lnTo>
                  <a:lnTo>
                    <a:pt x="40889" y="19482"/>
                  </a:lnTo>
                  <a:lnTo>
                    <a:pt x="40675" y="19268"/>
                  </a:lnTo>
                  <a:lnTo>
                    <a:pt x="40075" y="18882"/>
                  </a:lnTo>
                  <a:lnTo>
                    <a:pt x="39390" y="18454"/>
                  </a:lnTo>
                  <a:lnTo>
                    <a:pt x="38577" y="17940"/>
                  </a:lnTo>
                  <a:lnTo>
                    <a:pt x="38149" y="17641"/>
                  </a:lnTo>
                  <a:lnTo>
                    <a:pt x="37720" y="17298"/>
                  </a:lnTo>
                  <a:lnTo>
                    <a:pt x="37292" y="16870"/>
                  </a:lnTo>
                  <a:lnTo>
                    <a:pt x="36864" y="16399"/>
                  </a:lnTo>
                  <a:lnTo>
                    <a:pt x="36436" y="15885"/>
                  </a:lnTo>
                  <a:lnTo>
                    <a:pt x="36051" y="15243"/>
                  </a:lnTo>
                  <a:lnTo>
                    <a:pt x="34809" y="13231"/>
                  </a:lnTo>
                  <a:lnTo>
                    <a:pt x="33524" y="11304"/>
                  </a:lnTo>
                  <a:lnTo>
                    <a:pt x="32540" y="9848"/>
                  </a:lnTo>
                  <a:lnTo>
                    <a:pt x="31683" y="8607"/>
                  </a:lnTo>
                  <a:lnTo>
                    <a:pt x="32026" y="8393"/>
                  </a:lnTo>
                  <a:lnTo>
                    <a:pt x="32240" y="8136"/>
                  </a:lnTo>
                  <a:lnTo>
                    <a:pt x="32411" y="7879"/>
                  </a:lnTo>
                  <a:lnTo>
                    <a:pt x="32540" y="7579"/>
                  </a:lnTo>
                  <a:lnTo>
                    <a:pt x="32540" y="7237"/>
                  </a:lnTo>
                  <a:lnTo>
                    <a:pt x="32497" y="6894"/>
                  </a:lnTo>
                  <a:lnTo>
                    <a:pt x="32368" y="6466"/>
                  </a:lnTo>
                  <a:lnTo>
                    <a:pt x="32154" y="6081"/>
                  </a:lnTo>
                  <a:lnTo>
                    <a:pt x="31897" y="5610"/>
                  </a:lnTo>
                  <a:lnTo>
                    <a:pt x="31555" y="5139"/>
                  </a:lnTo>
                  <a:lnTo>
                    <a:pt x="31127" y="4625"/>
                  </a:lnTo>
                  <a:lnTo>
                    <a:pt x="30656" y="4111"/>
                  </a:lnTo>
                  <a:lnTo>
                    <a:pt x="30142" y="3597"/>
                  </a:lnTo>
                  <a:lnTo>
                    <a:pt x="29543" y="2998"/>
                  </a:lnTo>
                  <a:lnTo>
                    <a:pt x="28858" y="2441"/>
                  </a:lnTo>
                  <a:lnTo>
                    <a:pt x="28130" y="1842"/>
                  </a:lnTo>
                  <a:lnTo>
                    <a:pt x="27702" y="1542"/>
                  </a:lnTo>
                  <a:lnTo>
                    <a:pt x="27231" y="1243"/>
                  </a:lnTo>
                  <a:lnTo>
                    <a:pt x="26717" y="986"/>
                  </a:lnTo>
                  <a:lnTo>
                    <a:pt x="26160" y="772"/>
                  </a:lnTo>
                  <a:lnTo>
                    <a:pt x="25561" y="558"/>
                  </a:lnTo>
                  <a:lnTo>
                    <a:pt x="24961" y="429"/>
                  </a:lnTo>
                  <a:lnTo>
                    <a:pt x="24276" y="258"/>
                  </a:lnTo>
                  <a:lnTo>
                    <a:pt x="23591" y="172"/>
                  </a:lnTo>
                  <a:lnTo>
                    <a:pt x="22863" y="87"/>
                  </a:lnTo>
                  <a:lnTo>
                    <a:pt x="22136" y="44"/>
                  </a:lnTo>
                  <a:lnTo>
                    <a:pt x="21365" y="1"/>
                  </a:lnTo>
                  <a:close/>
                </a:path>
              </a:pathLst>
            </a:custGeom>
            <a:solidFill>
              <a:srgbClr val="86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fill="none" extrusionOk="0">
                  <a:moveTo>
                    <a:pt x="41103" y="21109"/>
                  </a:moveTo>
                  <a:lnTo>
                    <a:pt x="41103" y="21109"/>
                  </a:lnTo>
                  <a:lnTo>
                    <a:pt x="40889" y="21537"/>
                  </a:lnTo>
                  <a:lnTo>
                    <a:pt x="40889" y="21537"/>
                  </a:lnTo>
                  <a:lnTo>
                    <a:pt x="40675" y="21879"/>
                  </a:lnTo>
                  <a:lnTo>
                    <a:pt x="40461" y="22179"/>
                  </a:lnTo>
                  <a:lnTo>
                    <a:pt x="40204" y="22436"/>
                  </a:lnTo>
                  <a:lnTo>
                    <a:pt x="39904" y="22607"/>
                  </a:lnTo>
                  <a:lnTo>
                    <a:pt x="39647" y="22779"/>
                  </a:lnTo>
                  <a:lnTo>
                    <a:pt x="39390" y="22864"/>
                  </a:lnTo>
                  <a:lnTo>
                    <a:pt x="39133" y="22950"/>
                  </a:lnTo>
                  <a:lnTo>
                    <a:pt x="38876" y="22993"/>
                  </a:lnTo>
                  <a:lnTo>
                    <a:pt x="38405" y="23036"/>
                  </a:lnTo>
                  <a:lnTo>
                    <a:pt x="38020" y="22993"/>
                  </a:lnTo>
                  <a:lnTo>
                    <a:pt x="37678" y="22950"/>
                  </a:lnTo>
                  <a:lnTo>
                    <a:pt x="37678" y="22950"/>
                  </a:lnTo>
                  <a:lnTo>
                    <a:pt x="37763" y="23335"/>
                  </a:lnTo>
                  <a:lnTo>
                    <a:pt x="37849" y="23721"/>
                  </a:lnTo>
                  <a:lnTo>
                    <a:pt x="37892" y="24192"/>
                  </a:lnTo>
                  <a:lnTo>
                    <a:pt x="37849" y="24705"/>
                  </a:lnTo>
                  <a:lnTo>
                    <a:pt x="37806" y="24962"/>
                  </a:lnTo>
                  <a:lnTo>
                    <a:pt x="37720" y="25219"/>
                  </a:lnTo>
                  <a:lnTo>
                    <a:pt x="37592" y="25433"/>
                  </a:lnTo>
                  <a:lnTo>
                    <a:pt x="37421" y="25647"/>
                  </a:lnTo>
                  <a:lnTo>
                    <a:pt x="37207" y="25861"/>
                  </a:lnTo>
                  <a:lnTo>
                    <a:pt x="36950" y="25990"/>
                  </a:lnTo>
                  <a:lnTo>
                    <a:pt x="36950" y="25990"/>
                  </a:lnTo>
                  <a:lnTo>
                    <a:pt x="36693" y="26075"/>
                  </a:lnTo>
                  <a:lnTo>
                    <a:pt x="36436" y="26161"/>
                  </a:lnTo>
                  <a:lnTo>
                    <a:pt x="36179" y="26161"/>
                  </a:lnTo>
                  <a:lnTo>
                    <a:pt x="35965" y="26161"/>
                  </a:lnTo>
                  <a:lnTo>
                    <a:pt x="35794" y="26075"/>
                  </a:lnTo>
                  <a:lnTo>
                    <a:pt x="35580" y="25990"/>
                  </a:lnTo>
                  <a:lnTo>
                    <a:pt x="35280" y="25776"/>
                  </a:lnTo>
                  <a:lnTo>
                    <a:pt x="35023" y="25519"/>
                  </a:lnTo>
                  <a:lnTo>
                    <a:pt x="34852" y="25305"/>
                  </a:lnTo>
                  <a:lnTo>
                    <a:pt x="34680" y="24962"/>
                  </a:lnTo>
                  <a:lnTo>
                    <a:pt x="34680" y="24962"/>
                  </a:lnTo>
                  <a:lnTo>
                    <a:pt x="34809" y="25476"/>
                  </a:lnTo>
                  <a:lnTo>
                    <a:pt x="34852" y="25990"/>
                  </a:lnTo>
                  <a:lnTo>
                    <a:pt x="34895" y="26546"/>
                  </a:lnTo>
                  <a:lnTo>
                    <a:pt x="34852" y="27189"/>
                  </a:lnTo>
                  <a:lnTo>
                    <a:pt x="34809" y="27531"/>
                  </a:lnTo>
                  <a:lnTo>
                    <a:pt x="34723" y="27874"/>
                  </a:lnTo>
                  <a:lnTo>
                    <a:pt x="34595" y="28173"/>
                  </a:lnTo>
                  <a:lnTo>
                    <a:pt x="34466" y="28516"/>
                  </a:lnTo>
                  <a:lnTo>
                    <a:pt x="34252" y="28816"/>
                  </a:lnTo>
                  <a:lnTo>
                    <a:pt x="33995" y="29115"/>
                  </a:lnTo>
                  <a:lnTo>
                    <a:pt x="33995" y="29115"/>
                  </a:lnTo>
                  <a:lnTo>
                    <a:pt x="33739" y="29372"/>
                  </a:lnTo>
                  <a:lnTo>
                    <a:pt x="33439" y="29543"/>
                  </a:lnTo>
                  <a:lnTo>
                    <a:pt x="33182" y="29629"/>
                  </a:lnTo>
                  <a:lnTo>
                    <a:pt x="32925" y="29672"/>
                  </a:lnTo>
                  <a:lnTo>
                    <a:pt x="32668" y="29715"/>
                  </a:lnTo>
                  <a:lnTo>
                    <a:pt x="32454" y="29672"/>
                  </a:lnTo>
                  <a:lnTo>
                    <a:pt x="32240" y="29586"/>
                  </a:lnTo>
                  <a:lnTo>
                    <a:pt x="32026" y="29501"/>
                  </a:lnTo>
                  <a:lnTo>
                    <a:pt x="31641" y="29244"/>
                  </a:lnTo>
                  <a:lnTo>
                    <a:pt x="31341" y="28987"/>
                  </a:lnTo>
                  <a:lnTo>
                    <a:pt x="31041" y="28644"/>
                  </a:lnTo>
                  <a:lnTo>
                    <a:pt x="31041" y="28644"/>
                  </a:lnTo>
                  <a:lnTo>
                    <a:pt x="31084" y="28816"/>
                  </a:lnTo>
                  <a:lnTo>
                    <a:pt x="31170" y="29115"/>
                  </a:lnTo>
                  <a:lnTo>
                    <a:pt x="31212" y="29586"/>
                  </a:lnTo>
                  <a:lnTo>
                    <a:pt x="31212" y="30186"/>
                  </a:lnTo>
                  <a:lnTo>
                    <a:pt x="31170" y="30485"/>
                  </a:lnTo>
                  <a:lnTo>
                    <a:pt x="31084" y="30828"/>
                  </a:lnTo>
                  <a:lnTo>
                    <a:pt x="30998" y="31128"/>
                  </a:lnTo>
                  <a:lnTo>
                    <a:pt x="30870" y="31470"/>
                  </a:lnTo>
                  <a:lnTo>
                    <a:pt x="30656" y="31813"/>
                  </a:lnTo>
                  <a:lnTo>
                    <a:pt x="30399" y="32155"/>
                  </a:lnTo>
                  <a:lnTo>
                    <a:pt x="30099" y="32498"/>
                  </a:lnTo>
                  <a:lnTo>
                    <a:pt x="29714" y="32797"/>
                  </a:lnTo>
                  <a:lnTo>
                    <a:pt x="29714" y="32797"/>
                  </a:lnTo>
                  <a:lnTo>
                    <a:pt x="29329" y="33097"/>
                  </a:lnTo>
                  <a:lnTo>
                    <a:pt x="28943" y="33268"/>
                  </a:lnTo>
                  <a:lnTo>
                    <a:pt x="28558" y="33354"/>
                  </a:lnTo>
                  <a:lnTo>
                    <a:pt x="28215" y="33397"/>
                  </a:lnTo>
                  <a:lnTo>
                    <a:pt x="27873" y="33397"/>
                  </a:lnTo>
                  <a:lnTo>
                    <a:pt x="27573" y="33311"/>
                  </a:lnTo>
                  <a:lnTo>
                    <a:pt x="27273" y="33226"/>
                  </a:lnTo>
                  <a:lnTo>
                    <a:pt x="27017" y="33054"/>
                  </a:lnTo>
                  <a:lnTo>
                    <a:pt x="26802" y="32926"/>
                  </a:lnTo>
                  <a:lnTo>
                    <a:pt x="26588" y="32755"/>
                  </a:lnTo>
                  <a:lnTo>
                    <a:pt x="26246" y="32412"/>
                  </a:lnTo>
                  <a:lnTo>
                    <a:pt x="26032" y="32155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540"/>
                  </a:lnTo>
                  <a:lnTo>
                    <a:pt x="25989" y="33011"/>
                  </a:lnTo>
                  <a:lnTo>
                    <a:pt x="25946" y="33568"/>
                  </a:lnTo>
                  <a:lnTo>
                    <a:pt x="25861" y="33911"/>
                  </a:lnTo>
                  <a:lnTo>
                    <a:pt x="25732" y="34210"/>
                  </a:lnTo>
                  <a:lnTo>
                    <a:pt x="25561" y="34467"/>
                  </a:lnTo>
                  <a:lnTo>
                    <a:pt x="25347" y="34767"/>
                  </a:lnTo>
                  <a:lnTo>
                    <a:pt x="25047" y="35024"/>
                  </a:lnTo>
                  <a:lnTo>
                    <a:pt x="24747" y="35238"/>
                  </a:lnTo>
                  <a:lnTo>
                    <a:pt x="24362" y="35409"/>
                  </a:lnTo>
                  <a:lnTo>
                    <a:pt x="23891" y="35580"/>
                  </a:lnTo>
                  <a:lnTo>
                    <a:pt x="23891" y="35580"/>
                  </a:lnTo>
                  <a:lnTo>
                    <a:pt x="23463" y="35623"/>
                  </a:lnTo>
                  <a:lnTo>
                    <a:pt x="23078" y="35666"/>
                  </a:lnTo>
                  <a:lnTo>
                    <a:pt x="22735" y="35666"/>
                  </a:lnTo>
                  <a:lnTo>
                    <a:pt x="22435" y="35580"/>
                  </a:lnTo>
                  <a:lnTo>
                    <a:pt x="22178" y="35495"/>
                  </a:lnTo>
                  <a:lnTo>
                    <a:pt x="21964" y="35409"/>
                  </a:lnTo>
                  <a:lnTo>
                    <a:pt x="21750" y="35238"/>
                  </a:lnTo>
                  <a:lnTo>
                    <a:pt x="21579" y="35109"/>
                  </a:lnTo>
                  <a:lnTo>
                    <a:pt x="21579" y="35109"/>
                  </a:lnTo>
                  <a:lnTo>
                    <a:pt x="21408" y="34895"/>
                  </a:lnTo>
                  <a:lnTo>
                    <a:pt x="21279" y="34638"/>
                  </a:lnTo>
                  <a:lnTo>
                    <a:pt x="21065" y="34210"/>
                  </a:lnTo>
                  <a:lnTo>
                    <a:pt x="20980" y="33911"/>
                  </a:lnTo>
                  <a:lnTo>
                    <a:pt x="20980" y="33782"/>
                  </a:lnTo>
                  <a:lnTo>
                    <a:pt x="20980" y="33782"/>
                  </a:lnTo>
                  <a:lnTo>
                    <a:pt x="20980" y="33911"/>
                  </a:lnTo>
                  <a:lnTo>
                    <a:pt x="20980" y="34210"/>
                  </a:lnTo>
                  <a:lnTo>
                    <a:pt x="20937" y="34681"/>
                  </a:lnTo>
                  <a:lnTo>
                    <a:pt x="20851" y="34938"/>
                  </a:lnTo>
                  <a:lnTo>
                    <a:pt x="20765" y="35195"/>
                  </a:lnTo>
                  <a:lnTo>
                    <a:pt x="20680" y="35495"/>
                  </a:lnTo>
                  <a:lnTo>
                    <a:pt x="20509" y="35752"/>
                  </a:lnTo>
                  <a:lnTo>
                    <a:pt x="20295" y="36009"/>
                  </a:lnTo>
                  <a:lnTo>
                    <a:pt x="20080" y="36265"/>
                  </a:lnTo>
                  <a:lnTo>
                    <a:pt x="19781" y="36479"/>
                  </a:lnTo>
                  <a:lnTo>
                    <a:pt x="19395" y="36694"/>
                  </a:lnTo>
                  <a:lnTo>
                    <a:pt x="18967" y="36865"/>
                  </a:lnTo>
                  <a:lnTo>
                    <a:pt x="18496" y="36950"/>
                  </a:lnTo>
                  <a:lnTo>
                    <a:pt x="18496" y="36950"/>
                  </a:lnTo>
                  <a:lnTo>
                    <a:pt x="18025" y="36993"/>
                  </a:lnTo>
                  <a:lnTo>
                    <a:pt x="17554" y="36950"/>
                  </a:lnTo>
                  <a:lnTo>
                    <a:pt x="17212" y="36865"/>
                  </a:lnTo>
                  <a:lnTo>
                    <a:pt x="16869" y="36694"/>
                  </a:lnTo>
                  <a:lnTo>
                    <a:pt x="16612" y="36479"/>
                  </a:lnTo>
                  <a:lnTo>
                    <a:pt x="16355" y="36265"/>
                  </a:lnTo>
                  <a:lnTo>
                    <a:pt x="16184" y="35966"/>
                  </a:lnTo>
                  <a:lnTo>
                    <a:pt x="16013" y="35709"/>
                  </a:lnTo>
                  <a:lnTo>
                    <a:pt x="15885" y="35409"/>
                  </a:lnTo>
                  <a:lnTo>
                    <a:pt x="15799" y="35109"/>
                  </a:lnTo>
                  <a:lnTo>
                    <a:pt x="15713" y="34596"/>
                  </a:lnTo>
                  <a:lnTo>
                    <a:pt x="15670" y="34253"/>
                  </a:lnTo>
                  <a:lnTo>
                    <a:pt x="15628" y="34082"/>
                  </a:lnTo>
                  <a:lnTo>
                    <a:pt x="15628" y="34082"/>
                  </a:lnTo>
                  <a:lnTo>
                    <a:pt x="15628" y="34596"/>
                  </a:lnTo>
                  <a:lnTo>
                    <a:pt x="15585" y="35152"/>
                  </a:lnTo>
                  <a:lnTo>
                    <a:pt x="15414" y="35752"/>
                  </a:lnTo>
                  <a:lnTo>
                    <a:pt x="15328" y="36051"/>
                  </a:lnTo>
                  <a:lnTo>
                    <a:pt x="15199" y="36351"/>
                  </a:lnTo>
                  <a:lnTo>
                    <a:pt x="15028" y="36651"/>
                  </a:lnTo>
                  <a:lnTo>
                    <a:pt x="14814" y="36908"/>
                  </a:lnTo>
                  <a:lnTo>
                    <a:pt x="14557" y="37122"/>
                  </a:lnTo>
                  <a:lnTo>
                    <a:pt x="14300" y="37293"/>
                  </a:lnTo>
                  <a:lnTo>
                    <a:pt x="13958" y="37379"/>
                  </a:lnTo>
                  <a:lnTo>
                    <a:pt x="13572" y="37421"/>
                  </a:lnTo>
                  <a:lnTo>
                    <a:pt x="13572" y="37421"/>
                  </a:lnTo>
                  <a:lnTo>
                    <a:pt x="13187" y="37379"/>
                  </a:lnTo>
                  <a:lnTo>
                    <a:pt x="12845" y="37293"/>
                  </a:lnTo>
                  <a:lnTo>
                    <a:pt x="12545" y="37122"/>
                  </a:lnTo>
                  <a:lnTo>
                    <a:pt x="12331" y="36908"/>
                  </a:lnTo>
                  <a:lnTo>
                    <a:pt x="12117" y="36694"/>
                  </a:lnTo>
                  <a:lnTo>
                    <a:pt x="11945" y="36437"/>
                  </a:lnTo>
                  <a:lnTo>
                    <a:pt x="11817" y="36137"/>
                  </a:lnTo>
                  <a:lnTo>
                    <a:pt x="11689" y="35837"/>
                  </a:lnTo>
                  <a:lnTo>
                    <a:pt x="11560" y="35238"/>
                  </a:lnTo>
                  <a:lnTo>
                    <a:pt x="11517" y="34724"/>
                  </a:lnTo>
                  <a:lnTo>
                    <a:pt x="11475" y="34253"/>
                  </a:lnTo>
                  <a:lnTo>
                    <a:pt x="11475" y="34253"/>
                  </a:lnTo>
                  <a:lnTo>
                    <a:pt x="11475" y="34424"/>
                  </a:lnTo>
                  <a:lnTo>
                    <a:pt x="11389" y="34895"/>
                  </a:lnTo>
                  <a:lnTo>
                    <a:pt x="11260" y="35538"/>
                  </a:lnTo>
                  <a:lnTo>
                    <a:pt x="11132" y="35880"/>
                  </a:lnTo>
                  <a:lnTo>
                    <a:pt x="11004" y="36265"/>
                  </a:lnTo>
                  <a:lnTo>
                    <a:pt x="10832" y="36651"/>
                  </a:lnTo>
                  <a:lnTo>
                    <a:pt x="10575" y="36993"/>
                  </a:lnTo>
                  <a:lnTo>
                    <a:pt x="10319" y="37336"/>
                  </a:lnTo>
                  <a:lnTo>
                    <a:pt x="10019" y="37635"/>
                  </a:lnTo>
                  <a:lnTo>
                    <a:pt x="9633" y="37892"/>
                  </a:lnTo>
                  <a:lnTo>
                    <a:pt x="9205" y="38064"/>
                  </a:lnTo>
                  <a:lnTo>
                    <a:pt x="8734" y="38192"/>
                  </a:lnTo>
                  <a:lnTo>
                    <a:pt x="8178" y="38192"/>
                  </a:lnTo>
                  <a:lnTo>
                    <a:pt x="8178" y="38192"/>
                  </a:lnTo>
                  <a:lnTo>
                    <a:pt x="7664" y="38149"/>
                  </a:lnTo>
                  <a:lnTo>
                    <a:pt x="7193" y="38021"/>
                  </a:lnTo>
                  <a:lnTo>
                    <a:pt x="6808" y="37850"/>
                  </a:lnTo>
                  <a:lnTo>
                    <a:pt x="6508" y="37635"/>
                  </a:lnTo>
                  <a:lnTo>
                    <a:pt x="6251" y="37336"/>
                  </a:lnTo>
                  <a:lnTo>
                    <a:pt x="6080" y="37079"/>
                  </a:lnTo>
                  <a:lnTo>
                    <a:pt x="5909" y="36736"/>
                  </a:lnTo>
                  <a:lnTo>
                    <a:pt x="5823" y="36437"/>
                  </a:lnTo>
                  <a:lnTo>
                    <a:pt x="5737" y="36094"/>
                  </a:lnTo>
                  <a:lnTo>
                    <a:pt x="5737" y="35794"/>
                  </a:lnTo>
                  <a:lnTo>
                    <a:pt x="5694" y="35238"/>
                  </a:lnTo>
                  <a:lnTo>
                    <a:pt x="5737" y="34810"/>
                  </a:lnTo>
                  <a:lnTo>
                    <a:pt x="5780" y="34638"/>
                  </a:lnTo>
                  <a:lnTo>
                    <a:pt x="5780" y="34638"/>
                  </a:lnTo>
                  <a:lnTo>
                    <a:pt x="5609" y="34810"/>
                  </a:lnTo>
                  <a:lnTo>
                    <a:pt x="5223" y="35238"/>
                  </a:lnTo>
                  <a:lnTo>
                    <a:pt x="4667" y="35709"/>
                  </a:lnTo>
                  <a:lnTo>
                    <a:pt x="4324" y="35966"/>
                  </a:lnTo>
                  <a:lnTo>
                    <a:pt x="3982" y="36180"/>
                  </a:lnTo>
                  <a:lnTo>
                    <a:pt x="3596" y="36394"/>
                  </a:lnTo>
                  <a:lnTo>
                    <a:pt x="3211" y="36522"/>
                  </a:lnTo>
                  <a:lnTo>
                    <a:pt x="2826" y="36651"/>
                  </a:lnTo>
                  <a:lnTo>
                    <a:pt x="2440" y="36651"/>
                  </a:lnTo>
                  <a:lnTo>
                    <a:pt x="2012" y="36565"/>
                  </a:lnTo>
                  <a:lnTo>
                    <a:pt x="1798" y="36522"/>
                  </a:lnTo>
                  <a:lnTo>
                    <a:pt x="1627" y="36437"/>
                  </a:lnTo>
                  <a:lnTo>
                    <a:pt x="1413" y="36308"/>
                  </a:lnTo>
                  <a:lnTo>
                    <a:pt x="1199" y="36137"/>
                  </a:lnTo>
                  <a:lnTo>
                    <a:pt x="1028" y="35966"/>
                  </a:lnTo>
                  <a:lnTo>
                    <a:pt x="856" y="35752"/>
                  </a:lnTo>
                  <a:lnTo>
                    <a:pt x="856" y="35752"/>
                  </a:lnTo>
                  <a:lnTo>
                    <a:pt x="685" y="35495"/>
                  </a:lnTo>
                  <a:lnTo>
                    <a:pt x="514" y="35238"/>
                  </a:lnTo>
                  <a:lnTo>
                    <a:pt x="428" y="34938"/>
                  </a:lnTo>
                  <a:lnTo>
                    <a:pt x="343" y="34681"/>
                  </a:lnTo>
                  <a:lnTo>
                    <a:pt x="300" y="34382"/>
                  </a:lnTo>
                  <a:lnTo>
                    <a:pt x="257" y="34125"/>
                  </a:lnTo>
                  <a:lnTo>
                    <a:pt x="257" y="33482"/>
                  </a:lnTo>
                  <a:lnTo>
                    <a:pt x="343" y="32840"/>
                  </a:lnTo>
                  <a:lnTo>
                    <a:pt x="471" y="32198"/>
                  </a:lnTo>
                  <a:lnTo>
                    <a:pt x="856" y="30785"/>
                  </a:lnTo>
                  <a:lnTo>
                    <a:pt x="1284" y="29287"/>
                  </a:lnTo>
                  <a:lnTo>
                    <a:pt x="1499" y="28473"/>
                  </a:lnTo>
                  <a:lnTo>
                    <a:pt x="1627" y="27702"/>
                  </a:lnTo>
                  <a:lnTo>
                    <a:pt x="1713" y="26889"/>
                  </a:lnTo>
                  <a:lnTo>
                    <a:pt x="1713" y="26075"/>
                  </a:lnTo>
                  <a:lnTo>
                    <a:pt x="1670" y="25262"/>
                  </a:lnTo>
                  <a:lnTo>
                    <a:pt x="1584" y="24834"/>
                  </a:lnTo>
                  <a:lnTo>
                    <a:pt x="1499" y="24448"/>
                  </a:lnTo>
                  <a:lnTo>
                    <a:pt x="1499" y="24448"/>
                  </a:lnTo>
                  <a:lnTo>
                    <a:pt x="985" y="22693"/>
                  </a:lnTo>
                  <a:lnTo>
                    <a:pt x="728" y="21751"/>
                  </a:lnTo>
                  <a:lnTo>
                    <a:pt x="471" y="20723"/>
                  </a:lnTo>
                  <a:lnTo>
                    <a:pt x="300" y="19696"/>
                  </a:lnTo>
                  <a:lnTo>
                    <a:pt x="128" y="18583"/>
                  </a:lnTo>
                  <a:lnTo>
                    <a:pt x="43" y="17470"/>
                  </a:lnTo>
                  <a:lnTo>
                    <a:pt x="0" y="16314"/>
                  </a:lnTo>
                  <a:lnTo>
                    <a:pt x="43" y="15714"/>
                  </a:lnTo>
                  <a:lnTo>
                    <a:pt x="86" y="15158"/>
                  </a:lnTo>
                  <a:lnTo>
                    <a:pt x="171" y="14558"/>
                  </a:lnTo>
                  <a:lnTo>
                    <a:pt x="300" y="13916"/>
                  </a:lnTo>
                  <a:lnTo>
                    <a:pt x="428" y="13316"/>
                  </a:lnTo>
                  <a:lnTo>
                    <a:pt x="642" y="12717"/>
                  </a:lnTo>
                  <a:lnTo>
                    <a:pt x="856" y="12118"/>
                  </a:lnTo>
                  <a:lnTo>
                    <a:pt x="1113" y="11475"/>
                  </a:lnTo>
                  <a:lnTo>
                    <a:pt x="1370" y="10876"/>
                  </a:lnTo>
                  <a:lnTo>
                    <a:pt x="1713" y="10234"/>
                  </a:lnTo>
                  <a:lnTo>
                    <a:pt x="2098" y="9634"/>
                  </a:lnTo>
                  <a:lnTo>
                    <a:pt x="2526" y="8992"/>
                  </a:lnTo>
                  <a:lnTo>
                    <a:pt x="3040" y="8393"/>
                  </a:lnTo>
                  <a:lnTo>
                    <a:pt x="3554" y="7750"/>
                  </a:lnTo>
                  <a:lnTo>
                    <a:pt x="4153" y="7108"/>
                  </a:lnTo>
                  <a:lnTo>
                    <a:pt x="4753" y="6509"/>
                  </a:lnTo>
                  <a:lnTo>
                    <a:pt x="4753" y="6509"/>
                  </a:lnTo>
                  <a:lnTo>
                    <a:pt x="5138" y="6166"/>
                  </a:lnTo>
                  <a:lnTo>
                    <a:pt x="5138" y="6166"/>
                  </a:lnTo>
                  <a:lnTo>
                    <a:pt x="5823" y="5610"/>
                  </a:lnTo>
                  <a:lnTo>
                    <a:pt x="6508" y="5053"/>
                  </a:lnTo>
                  <a:lnTo>
                    <a:pt x="7193" y="4539"/>
                  </a:lnTo>
                  <a:lnTo>
                    <a:pt x="7921" y="4068"/>
                  </a:lnTo>
                  <a:lnTo>
                    <a:pt x="8692" y="3597"/>
                  </a:lnTo>
                  <a:lnTo>
                    <a:pt x="9419" y="3169"/>
                  </a:lnTo>
                  <a:lnTo>
                    <a:pt x="10190" y="2784"/>
                  </a:lnTo>
                  <a:lnTo>
                    <a:pt x="10961" y="2399"/>
                  </a:lnTo>
                  <a:lnTo>
                    <a:pt x="11731" y="2056"/>
                  </a:lnTo>
                  <a:lnTo>
                    <a:pt x="12545" y="1714"/>
                  </a:lnTo>
                  <a:lnTo>
                    <a:pt x="13316" y="1457"/>
                  </a:lnTo>
                  <a:lnTo>
                    <a:pt x="14086" y="1200"/>
                  </a:lnTo>
                  <a:lnTo>
                    <a:pt x="15670" y="729"/>
                  </a:lnTo>
                  <a:lnTo>
                    <a:pt x="17212" y="386"/>
                  </a:lnTo>
                  <a:lnTo>
                    <a:pt x="17212" y="386"/>
                  </a:lnTo>
                  <a:lnTo>
                    <a:pt x="18068" y="258"/>
                  </a:lnTo>
                  <a:lnTo>
                    <a:pt x="18924" y="172"/>
                  </a:lnTo>
                  <a:lnTo>
                    <a:pt x="19738" y="87"/>
                  </a:lnTo>
                  <a:lnTo>
                    <a:pt x="20551" y="44"/>
                  </a:lnTo>
                  <a:lnTo>
                    <a:pt x="21365" y="1"/>
                  </a:lnTo>
                  <a:lnTo>
                    <a:pt x="22136" y="44"/>
                  </a:lnTo>
                  <a:lnTo>
                    <a:pt x="22863" y="87"/>
                  </a:lnTo>
                  <a:lnTo>
                    <a:pt x="23591" y="172"/>
                  </a:lnTo>
                  <a:lnTo>
                    <a:pt x="24276" y="258"/>
                  </a:lnTo>
                  <a:lnTo>
                    <a:pt x="24961" y="429"/>
                  </a:lnTo>
                  <a:lnTo>
                    <a:pt x="25561" y="558"/>
                  </a:lnTo>
                  <a:lnTo>
                    <a:pt x="26160" y="772"/>
                  </a:lnTo>
                  <a:lnTo>
                    <a:pt x="26717" y="986"/>
                  </a:lnTo>
                  <a:lnTo>
                    <a:pt x="27231" y="1243"/>
                  </a:lnTo>
                  <a:lnTo>
                    <a:pt x="27702" y="1542"/>
                  </a:lnTo>
                  <a:lnTo>
                    <a:pt x="28130" y="1842"/>
                  </a:lnTo>
                  <a:lnTo>
                    <a:pt x="28130" y="1842"/>
                  </a:lnTo>
                  <a:lnTo>
                    <a:pt x="28858" y="2441"/>
                  </a:lnTo>
                  <a:lnTo>
                    <a:pt x="29543" y="2998"/>
                  </a:lnTo>
                  <a:lnTo>
                    <a:pt x="30142" y="3597"/>
                  </a:lnTo>
                  <a:lnTo>
                    <a:pt x="30656" y="4111"/>
                  </a:lnTo>
                  <a:lnTo>
                    <a:pt x="31127" y="4625"/>
                  </a:lnTo>
                  <a:lnTo>
                    <a:pt x="31555" y="5139"/>
                  </a:lnTo>
                  <a:lnTo>
                    <a:pt x="31897" y="5610"/>
                  </a:lnTo>
                  <a:lnTo>
                    <a:pt x="32154" y="6081"/>
                  </a:lnTo>
                  <a:lnTo>
                    <a:pt x="32368" y="6466"/>
                  </a:lnTo>
                  <a:lnTo>
                    <a:pt x="32497" y="6894"/>
                  </a:lnTo>
                  <a:lnTo>
                    <a:pt x="32540" y="7237"/>
                  </a:lnTo>
                  <a:lnTo>
                    <a:pt x="32540" y="7579"/>
                  </a:lnTo>
                  <a:lnTo>
                    <a:pt x="32411" y="7879"/>
                  </a:lnTo>
                  <a:lnTo>
                    <a:pt x="32240" y="8136"/>
                  </a:lnTo>
                  <a:lnTo>
                    <a:pt x="32026" y="8393"/>
                  </a:lnTo>
                  <a:lnTo>
                    <a:pt x="31683" y="8607"/>
                  </a:lnTo>
                  <a:lnTo>
                    <a:pt x="31683" y="8607"/>
                  </a:lnTo>
                  <a:lnTo>
                    <a:pt x="32540" y="9848"/>
                  </a:lnTo>
                  <a:lnTo>
                    <a:pt x="33524" y="11304"/>
                  </a:lnTo>
                  <a:lnTo>
                    <a:pt x="34809" y="13231"/>
                  </a:lnTo>
                  <a:lnTo>
                    <a:pt x="34809" y="13231"/>
                  </a:lnTo>
                  <a:lnTo>
                    <a:pt x="36051" y="15243"/>
                  </a:lnTo>
                  <a:lnTo>
                    <a:pt x="36051" y="15243"/>
                  </a:lnTo>
                  <a:lnTo>
                    <a:pt x="36436" y="15885"/>
                  </a:lnTo>
                  <a:lnTo>
                    <a:pt x="36864" y="16399"/>
                  </a:lnTo>
                  <a:lnTo>
                    <a:pt x="37292" y="16870"/>
                  </a:lnTo>
                  <a:lnTo>
                    <a:pt x="37720" y="17298"/>
                  </a:lnTo>
                  <a:lnTo>
                    <a:pt x="38149" y="17641"/>
                  </a:lnTo>
                  <a:lnTo>
                    <a:pt x="38577" y="17940"/>
                  </a:lnTo>
                  <a:lnTo>
                    <a:pt x="39390" y="18454"/>
                  </a:lnTo>
                  <a:lnTo>
                    <a:pt x="40075" y="18882"/>
                  </a:lnTo>
                  <a:lnTo>
                    <a:pt x="40675" y="19268"/>
                  </a:lnTo>
                  <a:lnTo>
                    <a:pt x="40889" y="19482"/>
                  </a:lnTo>
                  <a:lnTo>
                    <a:pt x="41103" y="19696"/>
                  </a:lnTo>
                  <a:lnTo>
                    <a:pt x="41231" y="19910"/>
                  </a:lnTo>
                  <a:lnTo>
                    <a:pt x="41274" y="20167"/>
                  </a:lnTo>
                  <a:lnTo>
                    <a:pt x="41274" y="20210"/>
                  </a:lnTo>
                  <a:lnTo>
                    <a:pt x="41274" y="20210"/>
                  </a:lnTo>
                  <a:lnTo>
                    <a:pt x="41274" y="20381"/>
                  </a:lnTo>
                  <a:lnTo>
                    <a:pt x="41274" y="20595"/>
                  </a:lnTo>
                  <a:lnTo>
                    <a:pt x="41188" y="20852"/>
                  </a:lnTo>
                  <a:lnTo>
                    <a:pt x="41103" y="21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extrusionOk="0">
                  <a:moveTo>
                    <a:pt x="8435" y="1"/>
                  </a:move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fill="none" extrusionOk="0">
                  <a:moveTo>
                    <a:pt x="8435" y="1"/>
                  </a:moveTo>
                  <a:lnTo>
                    <a:pt x="8435" y="1"/>
                  </a:ln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799" y="8564"/>
                  </a:lnTo>
                  <a:lnTo>
                    <a:pt x="1799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extrusionOk="0">
                  <a:moveTo>
                    <a:pt x="0" y="1"/>
                  </a:moveTo>
                  <a:lnTo>
                    <a:pt x="371" y="538"/>
                  </a:lnTo>
                  <a:lnTo>
                    <a:pt x="371" y="538"/>
                  </a:lnTo>
                  <a:lnTo>
                    <a:pt x="257" y="343"/>
                  </a:lnTo>
                  <a:lnTo>
                    <a:pt x="0" y="1"/>
                  </a:lnTo>
                  <a:close/>
                  <a:moveTo>
                    <a:pt x="371" y="538"/>
                  </a:move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371" y="538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extrusionOk="0">
                  <a:moveTo>
                    <a:pt x="4753" y="1"/>
                  </a:move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rgbClr val="792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0"/>
            <p:cNvSpPr/>
            <p:nvPr/>
          </p:nvSpPr>
          <p:spPr>
            <a:xfrm>
              <a:off x="628800" y="34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fill="none" extrusionOk="0">
                  <a:moveTo>
                    <a:pt x="4753" y="1"/>
                  </a:moveTo>
                  <a:lnTo>
                    <a:pt x="4753" y="1"/>
                  </a:ln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526" y="30143"/>
                  </a:lnTo>
                  <a:lnTo>
                    <a:pt x="2526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831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7554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964" y="26204"/>
                  </a:lnTo>
                  <a:lnTo>
                    <a:pt x="7964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extrusionOk="0">
                  <a:moveTo>
                    <a:pt x="8478" y="0"/>
                  </a:moveTo>
                  <a:lnTo>
                    <a:pt x="8179" y="43"/>
                  </a:lnTo>
                  <a:lnTo>
                    <a:pt x="6766" y="343"/>
                  </a:lnTo>
                  <a:lnTo>
                    <a:pt x="2741" y="1413"/>
                  </a:lnTo>
                  <a:lnTo>
                    <a:pt x="1" y="2184"/>
                  </a:lnTo>
                  <a:lnTo>
                    <a:pt x="172" y="2184"/>
                  </a:lnTo>
                  <a:lnTo>
                    <a:pt x="301" y="2269"/>
                  </a:lnTo>
                  <a:lnTo>
                    <a:pt x="386" y="2355"/>
                  </a:lnTo>
                  <a:lnTo>
                    <a:pt x="515" y="2484"/>
                  </a:lnTo>
                  <a:lnTo>
                    <a:pt x="643" y="2783"/>
                  </a:lnTo>
                  <a:lnTo>
                    <a:pt x="729" y="3169"/>
                  </a:lnTo>
                  <a:lnTo>
                    <a:pt x="771" y="3640"/>
                  </a:lnTo>
                  <a:lnTo>
                    <a:pt x="771" y="4068"/>
                  </a:lnTo>
                  <a:lnTo>
                    <a:pt x="729" y="4924"/>
                  </a:lnTo>
                  <a:lnTo>
                    <a:pt x="729" y="5267"/>
                  </a:lnTo>
                  <a:lnTo>
                    <a:pt x="729" y="5609"/>
                  </a:lnTo>
                  <a:lnTo>
                    <a:pt x="814" y="6037"/>
                  </a:lnTo>
                  <a:lnTo>
                    <a:pt x="1028" y="6551"/>
                  </a:lnTo>
                  <a:lnTo>
                    <a:pt x="1285" y="7065"/>
                  </a:lnTo>
                  <a:lnTo>
                    <a:pt x="1457" y="7322"/>
                  </a:lnTo>
                  <a:lnTo>
                    <a:pt x="1671" y="7579"/>
                  </a:lnTo>
                  <a:lnTo>
                    <a:pt x="1885" y="7793"/>
                  </a:lnTo>
                  <a:lnTo>
                    <a:pt x="2142" y="8007"/>
                  </a:lnTo>
                  <a:lnTo>
                    <a:pt x="2398" y="8178"/>
                  </a:lnTo>
                  <a:lnTo>
                    <a:pt x="2698" y="8349"/>
                  </a:lnTo>
                  <a:lnTo>
                    <a:pt x="3041" y="8478"/>
                  </a:lnTo>
                  <a:lnTo>
                    <a:pt x="3383" y="8563"/>
                  </a:lnTo>
                  <a:lnTo>
                    <a:pt x="3854" y="8649"/>
                  </a:lnTo>
                  <a:lnTo>
                    <a:pt x="4368" y="8735"/>
                  </a:lnTo>
                  <a:lnTo>
                    <a:pt x="5438" y="8735"/>
                  </a:lnTo>
                  <a:lnTo>
                    <a:pt x="5995" y="8692"/>
                  </a:lnTo>
                  <a:lnTo>
                    <a:pt x="6552" y="8563"/>
                  </a:lnTo>
                  <a:lnTo>
                    <a:pt x="7065" y="8392"/>
                  </a:lnTo>
                  <a:lnTo>
                    <a:pt x="7279" y="8264"/>
                  </a:lnTo>
                  <a:lnTo>
                    <a:pt x="7494" y="8092"/>
                  </a:lnTo>
                  <a:lnTo>
                    <a:pt x="7708" y="7921"/>
                  </a:lnTo>
                  <a:lnTo>
                    <a:pt x="7879" y="7750"/>
                  </a:lnTo>
                  <a:lnTo>
                    <a:pt x="8050" y="7536"/>
                  </a:lnTo>
                  <a:lnTo>
                    <a:pt x="8179" y="7279"/>
                  </a:lnTo>
                  <a:lnTo>
                    <a:pt x="8307" y="6979"/>
                  </a:lnTo>
                  <a:lnTo>
                    <a:pt x="8393" y="6679"/>
                  </a:lnTo>
                  <a:lnTo>
                    <a:pt x="8435" y="6337"/>
                  </a:lnTo>
                  <a:lnTo>
                    <a:pt x="8435" y="5994"/>
                  </a:lnTo>
                  <a:lnTo>
                    <a:pt x="8393" y="5010"/>
                  </a:lnTo>
                  <a:lnTo>
                    <a:pt x="8350" y="4111"/>
                  </a:lnTo>
                  <a:lnTo>
                    <a:pt x="8093" y="2484"/>
                  </a:lnTo>
                  <a:lnTo>
                    <a:pt x="8007" y="1798"/>
                  </a:lnTo>
                  <a:lnTo>
                    <a:pt x="8007" y="1199"/>
                  </a:lnTo>
                  <a:lnTo>
                    <a:pt x="8007" y="685"/>
                  </a:lnTo>
                  <a:lnTo>
                    <a:pt x="8093" y="471"/>
                  </a:lnTo>
                  <a:lnTo>
                    <a:pt x="8179" y="300"/>
                  </a:lnTo>
                  <a:lnTo>
                    <a:pt x="8264" y="172"/>
                  </a:lnTo>
                  <a:lnTo>
                    <a:pt x="8435" y="43"/>
                  </a:lnTo>
                  <a:lnTo>
                    <a:pt x="8478" y="4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fill="none" extrusionOk="0">
                  <a:moveTo>
                    <a:pt x="8478" y="43"/>
                  </a:moveTo>
                  <a:lnTo>
                    <a:pt x="8435" y="43"/>
                  </a:lnTo>
                  <a:lnTo>
                    <a:pt x="8435" y="43"/>
                  </a:lnTo>
                  <a:lnTo>
                    <a:pt x="8435" y="43"/>
                  </a:lnTo>
                  <a:lnTo>
                    <a:pt x="8264" y="172"/>
                  </a:lnTo>
                  <a:lnTo>
                    <a:pt x="8179" y="300"/>
                  </a:lnTo>
                  <a:lnTo>
                    <a:pt x="8179" y="300"/>
                  </a:lnTo>
                  <a:lnTo>
                    <a:pt x="8093" y="471"/>
                  </a:lnTo>
                  <a:lnTo>
                    <a:pt x="8007" y="685"/>
                  </a:lnTo>
                  <a:lnTo>
                    <a:pt x="8007" y="1199"/>
                  </a:lnTo>
                  <a:lnTo>
                    <a:pt x="8007" y="1798"/>
                  </a:lnTo>
                  <a:lnTo>
                    <a:pt x="8093" y="2484"/>
                  </a:lnTo>
                  <a:lnTo>
                    <a:pt x="8350" y="4111"/>
                  </a:lnTo>
                  <a:lnTo>
                    <a:pt x="8393" y="5010"/>
                  </a:lnTo>
                  <a:lnTo>
                    <a:pt x="8435" y="5994"/>
                  </a:lnTo>
                  <a:lnTo>
                    <a:pt x="8435" y="5994"/>
                  </a:lnTo>
                  <a:lnTo>
                    <a:pt x="8435" y="6337"/>
                  </a:lnTo>
                  <a:lnTo>
                    <a:pt x="8393" y="6679"/>
                  </a:lnTo>
                  <a:lnTo>
                    <a:pt x="8307" y="6979"/>
                  </a:lnTo>
                  <a:lnTo>
                    <a:pt x="8179" y="7279"/>
                  </a:lnTo>
                  <a:lnTo>
                    <a:pt x="8050" y="7536"/>
                  </a:lnTo>
                  <a:lnTo>
                    <a:pt x="7879" y="7750"/>
                  </a:lnTo>
                  <a:lnTo>
                    <a:pt x="7708" y="7921"/>
                  </a:lnTo>
                  <a:lnTo>
                    <a:pt x="7494" y="8092"/>
                  </a:lnTo>
                  <a:lnTo>
                    <a:pt x="7279" y="8264"/>
                  </a:lnTo>
                  <a:lnTo>
                    <a:pt x="7065" y="8392"/>
                  </a:lnTo>
                  <a:lnTo>
                    <a:pt x="6552" y="8563"/>
                  </a:lnTo>
                  <a:lnTo>
                    <a:pt x="5995" y="8692"/>
                  </a:lnTo>
                  <a:lnTo>
                    <a:pt x="5438" y="8735"/>
                  </a:lnTo>
                  <a:lnTo>
                    <a:pt x="5438" y="8735"/>
                  </a:lnTo>
                  <a:lnTo>
                    <a:pt x="4882" y="8735"/>
                  </a:lnTo>
                  <a:lnTo>
                    <a:pt x="4368" y="8735"/>
                  </a:lnTo>
                  <a:lnTo>
                    <a:pt x="3854" y="8649"/>
                  </a:lnTo>
                  <a:lnTo>
                    <a:pt x="3383" y="8563"/>
                  </a:lnTo>
                  <a:lnTo>
                    <a:pt x="3383" y="8563"/>
                  </a:lnTo>
                  <a:lnTo>
                    <a:pt x="3041" y="8478"/>
                  </a:lnTo>
                  <a:lnTo>
                    <a:pt x="2698" y="8349"/>
                  </a:lnTo>
                  <a:lnTo>
                    <a:pt x="2398" y="8178"/>
                  </a:lnTo>
                  <a:lnTo>
                    <a:pt x="2142" y="8007"/>
                  </a:lnTo>
                  <a:lnTo>
                    <a:pt x="1885" y="7793"/>
                  </a:lnTo>
                  <a:lnTo>
                    <a:pt x="1671" y="7579"/>
                  </a:lnTo>
                  <a:lnTo>
                    <a:pt x="1457" y="7322"/>
                  </a:lnTo>
                  <a:lnTo>
                    <a:pt x="1285" y="7065"/>
                  </a:lnTo>
                  <a:lnTo>
                    <a:pt x="1028" y="6551"/>
                  </a:lnTo>
                  <a:lnTo>
                    <a:pt x="814" y="6037"/>
                  </a:lnTo>
                  <a:lnTo>
                    <a:pt x="729" y="5609"/>
                  </a:lnTo>
                  <a:lnTo>
                    <a:pt x="729" y="5267"/>
                  </a:lnTo>
                  <a:lnTo>
                    <a:pt x="729" y="5267"/>
                  </a:lnTo>
                  <a:lnTo>
                    <a:pt x="729" y="4924"/>
                  </a:lnTo>
                  <a:lnTo>
                    <a:pt x="729" y="4924"/>
                  </a:lnTo>
                  <a:lnTo>
                    <a:pt x="771" y="4068"/>
                  </a:lnTo>
                  <a:lnTo>
                    <a:pt x="771" y="3640"/>
                  </a:lnTo>
                  <a:lnTo>
                    <a:pt x="729" y="3169"/>
                  </a:lnTo>
                  <a:lnTo>
                    <a:pt x="643" y="2783"/>
                  </a:lnTo>
                  <a:lnTo>
                    <a:pt x="515" y="2484"/>
                  </a:lnTo>
                  <a:lnTo>
                    <a:pt x="386" y="2355"/>
                  </a:lnTo>
                  <a:lnTo>
                    <a:pt x="301" y="2269"/>
                  </a:lnTo>
                  <a:lnTo>
                    <a:pt x="172" y="2184"/>
                  </a:lnTo>
                  <a:lnTo>
                    <a:pt x="44" y="2184"/>
                  </a:lnTo>
                  <a:lnTo>
                    <a:pt x="1" y="2184"/>
                  </a:lnTo>
                  <a:lnTo>
                    <a:pt x="1" y="2184"/>
                  </a:lnTo>
                  <a:lnTo>
                    <a:pt x="2741" y="1413"/>
                  </a:lnTo>
                  <a:lnTo>
                    <a:pt x="2741" y="1413"/>
                  </a:lnTo>
                  <a:lnTo>
                    <a:pt x="6766" y="343"/>
                  </a:lnTo>
                  <a:lnTo>
                    <a:pt x="8179" y="43"/>
                  </a:lnTo>
                  <a:lnTo>
                    <a:pt x="8478" y="0"/>
                  </a:lnTo>
                  <a:lnTo>
                    <a:pt x="8521" y="0"/>
                  </a:lnTo>
                  <a:lnTo>
                    <a:pt x="8478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extrusionOk="0">
                  <a:moveTo>
                    <a:pt x="17768" y="0"/>
                  </a:moveTo>
                  <a:lnTo>
                    <a:pt x="17683" y="86"/>
                  </a:lnTo>
                  <a:lnTo>
                    <a:pt x="17726" y="171"/>
                  </a:lnTo>
                  <a:lnTo>
                    <a:pt x="17854" y="514"/>
                  </a:lnTo>
                  <a:lnTo>
                    <a:pt x="18496" y="1584"/>
                  </a:lnTo>
                  <a:lnTo>
                    <a:pt x="18839" y="2184"/>
                  </a:lnTo>
                  <a:lnTo>
                    <a:pt x="19096" y="2783"/>
                  </a:lnTo>
                  <a:lnTo>
                    <a:pt x="19181" y="3040"/>
                  </a:lnTo>
                  <a:lnTo>
                    <a:pt x="19224" y="3340"/>
                  </a:lnTo>
                  <a:lnTo>
                    <a:pt x="19224" y="3554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701" y="6508"/>
                  </a:lnTo>
                  <a:lnTo>
                    <a:pt x="13401" y="6422"/>
                  </a:lnTo>
                  <a:lnTo>
                    <a:pt x="13102" y="6294"/>
                  </a:lnTo>
                  <a:lnTo>
                    <a:pt x="12802" y="6080"/>
                  </a:lnTo>
                  <a:lnTo>
                    <a:pt x="12459" y="5866"/>
                  </a:lnTo>
                  <a:lnTo>
                    <a:pt x="12160" y="5609"/>
                  </a:lnTo>
                  <a:lnTo>
                    <a:pt x="11603" y="5009"/>
                  </a:lnTo>
                  <a:lnTo>
                    <a:pt x="10704" y="3939"/>
                  </a:lnTo>
                  <a:lnTo>
                    <a:pt x="10361" y="3597"/>
                  </a:lnTo>
                  <a:lnTo>
                    <a:pt x="10276" y="3511"/>
                  </a:lnTo>
                  <a:lnTo>
                    <a:pt x="10190" y="3511"/>
                  </a:lnTo>
                  <a:lnTo>
                    <a:pt x="10147" y="3554"/>
                  </a:lnTo>
                  <a:lnTo>
                    <a:pt x="10105" y="3597"/>
                  </a:lnTo>
                  <a:lnTo>
                    <a:pt x="10105" y="3811"/>
                  </a:lnTo>
                  <a:lnTo>
                    <a:pt x="10233" y="4453"/>
                  </a:lnTo>
                  <a:lnTo>
                    <a:pt x="10361" y="4924"/>
                  </a:lnTo>
                  <a:lnTo>
                    <a:pt x="10447" y="5523"/>
                  </a:lnTo>
                  <a:lnTo>
                    <a:pt x="10490" y="6165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367" y="11646"/>
                  </a:lnTo>
                  <a:lnTo>
                    <a:pt x="4110" y="11560"/>
                  </a:lnTo>
                  <a:lnTo>
                    <a:pt x="3896" y="11432"/>
                  </a:lnTo>
                  <a:lnTo>
                    <a:pt x="3639" y="11218"/>
                  </a:lnTo>
                  <a:lnTo>
                    <a:pt x="3468" y="11004"/>
                  </a:lnTo>
                  <a:lnTo>
                    <a:pt x="3254" y="10747"/>
                  </a:lnTo>
                  <a:lnTo>
                    <a:pt x="2954" y="10147"/>
                  </a:lnTo>
                  <a:lnTo>
                    <a:pt x="2740" y="9548"/>
                  </a:lnTo>
                  <a:lnTo>
                    <a:pt x="2569" y="9077"/>
                  </a:lnTo>
                  <a:lnTo>
                    <a:pt x="2441" y="8734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269" y="8777"/>
                  </a:lnTo>
                  <a:lnTo>
                    <a:pt x="2226" y="9120"/>
                  </a:lnTo>
                  <a:lnTo>
                    <a:pt x="2226" y="9591"/>
                  </a:lnTo>
                  <a:lnTo>
                    <a:pt x="2269" y="10276"/>
                  </a:lnTo>
                  <a:lnTo>
                    <a:pt x="2398" y="11132"/>
                  </a:lnTo>
                  <a:lnTo>
                    <a:pt x="2526" y="12160"/>
                  </a:lnTo>
                  <a:lnTo>
                    <a:pt x="2740" y="13401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982"/>
                  </a:lnTo>
                  <a:lnTo>
                    <a:pt x="3211" y="18496"/>
                  </a:lnTo>
                  <a:lnTo>
                    <a:pt x="3083" y="19353"/>
                  </a:lnTo>
                  <a:lnTo>
                    <a:pt x="2912" y="19995"/>
                  </a:lnTo>
                  <a:lnTo>
                    <a:pt x="2740" y="20466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65"/>
                  </a:lnTo>
                  <a:lnTo>
                    <a:pt x="1028" y="21236"/>
                  </a:lnTo>
                  <a:lnTo>
                    <a:pt x="685" y="21493"/>
                  </a:lnTo>
                  <a:lnTo>
                    <a:pt x="385" y="21793"/>
                  </a:lnTo>
                  <a:lnTo>
                    <a:pt x="214" y="22093"/>
                  </a:lnTo>
                  <a:lnTo>
                    <a:pt x="86" y="22435"/>
                  </a:lnTo>
                  <a:lnTo>
                    <a:pt x="0" y="22821"/>
                  </a:lnTo>
                  <a:lnTo>
                    <a:pt x="0" y="23206"/>
                  </a:lnTo>
                  <a:lnTo>
                    <a:pt x="43" y="23548"/>
                  </a:lnTo>
                  <a:lnTo>
                    <a:pt x="129" y="23934"/>
                  </a:lnTo>
                  <a:lnTo>
                    <a:pt x="257" y="24276"/>
                  </a:lnTo>
                  <a:lnTo>
                    <a:pt x="471" y="24619"/>
                  </a:lnTo>
                  <a:lnTo>
                    <a:pt x="685" y="24876"/>
                  </a:lnTo>
                  <a:lnTo>
                    <a:pt x="899" y="25133"/>
                  </a:lnTo>
                  <a:lnTo>
                    <a:pt x="1199" y="25347"/>
                  </a:lnTo>
                  <a:lnTo>
                    <a:pt x="1499" y="25475"/>
                  </a:lnTo>
                  <a:lnTo>
                    <a:pt x="1798" y="25561"/>
                  </a:lnTo>
                  <a:lnTo>
                    <a:pt x="2441" y="25561"/>
                  </a:lnTo>
                  <a:lnTo>
                    <a:pt x="2740" y="25518"/>
                  </a:lnTo>
                  <a:lnTo>
                    <a:pt x="2997" y="25432"/>
                  </a:lnTo>
                  <a:lnTo>
                    <a:pt x="3254" y="25304"/>
                  </a:lnTo>
                  <a:lnTo>
                    <a:pt x="3725" y="25047"/>
                  </a:lnTo>
                  <a:lnTo>
                    <a:pt x="4110" y="24747"/>
                  </a:lnTo>
                  <a:lnTo>
                    <a:pt x="4410" y="24448"/>
                  </a:lnTo>
                  <a:lnTo>
                    <a:pt x="4667" y="24148"/>
                  </a:lnTo>
                  <a:lnTo>
                    <a:pt x="4967" y="24533"/>
                  </a:lnTo>
                  <a:lnTo>
                    <a:pt x="5309" y="24876"/>
                  </a:lnTo>
                  <a:lnTo>
                    <a:pt x="5652" y="25218"/>
                  </a:lnTo>
                  <a:lnTo>
                    <a:pt x="6037" y="25518"/>
                  </a:lnTo>
                  <a:lnTo>
                    <a:pt x="6465" y="25775"/>
                  </a:lnTo>
                  <a:lnTo>
                    <a:pt x="6893" y="25989"/>
                  </a:lnTo>
                  <a:lnTo>
                    <a:pt x="7364" y="26203"/>
                  </a:lnTo>
                  <a:lnTo>
                    <a:pt x="7878" y="26374"/>
                  </a:lnTo>
                  <a:lnTo>
                    <a:pt x="8392" y="26545"/>
                  </a:lnTo>
                  <a:lnTo>
                    <a:pt x="8948" y="26674"/>
                  </a:lnTo>
                  <a:lnTo>
                    <a:pt x="9505" y="26760"/>
                  </a:lnTo>
                  <a:lnTo>
                    <a:pt x="10105" y="26845"/>
                  </a:lnTo>
                  <a:lnTo>
                    <a:pt x="11303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8087" y="19224"/>
                  </a:lnTo>
                  <a:lnTo>
                    <a:pt x="28344" y="18839"/>
                  </a:lnTo>
                  <a:lnTo>
                    <a:pt x="28729" y="18111"/>
                  </a:lnTo>
                  <a:lnTo>
                    <a:pt x="29072" y="17383"/>
                  </a:lnTo>
                  <a:lnTo>
                    <a:pt x="29329" y="16612"/>
                  </a:lnTo>
                  <a:lnTo>
                    <a:pt x="29543" y="15842"/>
                  </a:lnTo>
                  <a:lnTo>
                    <a:pt x="29671" y="15114"/>
                  </a:lnTo>
                  <a:lnTo>
                    <a:pt x="29800" y="14343"/>
                  </a:lnTo>
                  <a:lnTo>
                    <a:pt x="29842" y="13530"/>
                  </a:lnTo>
                  <a:lnTo>
                    <a:pt x="29842" y="12759"/>
                  </a:lnTo>
                  <a:lnTo>
                    <a:pt x="29800" y="12074"/>
                  </a:lnTo>
                  <a:lnTo>
                    <a:pt x="29714" y="11389"/>
                  </a:lnTo>
                  <a:lnTo>
                    <a:pt x="29628" y="10704"/>
                  </a:lnTo>
                  <a:lnTo>
                    <a:pt x="29500" y="10019"/>
                  </a:lnTo>
                  <a:lnTo>
                    <a:pt x="29243" y="8906"/>
                  </a:lnTo>
                  <a:lnTo>
                    <a:pt x="28943" y="7835"/>
                  </a:lnTo>
                  <a:lnTo>
                    <a:pt x="28601" y="6850"/>
                  </a:lnTo>
                  <a:lnTo>
                    <a:pt x="28215" y="5866"/>
                  </a:lnTo>
                  <a:lnTo>
                    <a:pt x="27830" y="4967"/>
                  </a:lnTo>
                  <a:lnTo>
                    <a:pt x="27445" y="419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04" y="1798"/>
                  </a:lnTo>
                  <a:lnTo>
                    <a:pt x="24619" y="2098"/>
                  </a:lnTo>
                  <a:lnTo>
                    <a:pt x="23934" y="2398"/>
                  </a:lnTo>
                  <a:lnTo>
                    <a:pt x="23206" y="2655"/>
                  </a:lnTo>
                  <a:lnTo>
                    <a:pt x="22478" y="2869"/>
                  </a:lnTo>
                  <a:lnTo>
                    <a:pt x="21836" y="3040"/>
                  </a:lnTo>
                  <a:lnTo>
                    <a:pt x="21322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52" y="2012"/>
                  </a:lnTo>
                  <a:lnTo>
                    <a:pt x="19181" y="1456"/>
                  </a:lnTo>
                  <a:lnTo>
                    <a:pt x="18710" y="856"/>
                  </a:lnTo>
                  <a:lnTo>
                    <a:pt x="18325" y="385"/>
                  </a:lnTo>
                  <a:lnTo>
                    <a:pt x="17983" y="86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fill="none" extrusionOk="0">
                  <a:moveTo>
                    <a:pt x="29842" y="12759"/>
                  </a:moveTo>
                  <a:lnTo>
                    <a:pt x="29842" y="12759"/>
                  </a:lnTo>
                  <a:lnTo>
                    <a:pt x="29842" y="13530"/>
                  </a:lnTo>
                  <a:lnTo>
                    <a:pt x="29800" y="14343"/>
                  </a:lnTo>
                  <a:lnTo>
                    <a:pt x="29671" y="15114"/>
                  </a:lnTo>
                  <a:lnTo>
                    <a:pt x="29543" y="15842"/>
                  </a:lnTo>
                  <a:lnTo>
                    <a:pt x="29329" y="16612"/>
                  </a:lnTo>
                  <a:lnTo>
                    <a:pt x="29072" y="17383"/>
                  </a:lnTo>
                  <a:lnTo>
                    <a:pt x="28729" y="18111"/>
                  </a:lnTo>
                  <a:lnTo>
                    <a:pt x="28344" y="18839"/>
                  </a:lnTo>
                  <a:lnTo>
                    <a:pt x="28344" y="18839"/>
                  </a:lnTo>
                  <a:lnTo>
                    <a:pt x="28087" y="19224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188" y="20423"/>
                  </a:lnTo>
                  <a:lnTo>
                    <a:pt x="26503" y="21151"/>
                  </a:lnTo>
                  <a:lnTo>
                    <a:pt x="25732" y="21879"/>
                  </a:lnTo>
                  <a:lnTo>
                    <a:pt x="24876" y="22521"/>
                  </a:lnTo>
                  <a:lnTo>
                    <a:pt x="24020" y="23163"/>
                  </a:lnTo>
                  <a:lnTo>
                    <a:pt x="23078" y="23763"/>
                  </a:lnTo>
                  <a:lnTo>
                    <a:pt x="22093" y="24276"/>
                  </a:lnTo>
                  <a:lnTo>
                    <a:pt x="21065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19652" y="25389"/>
                  </a:lnTo>
                  <a:lnTo>
                    <a:pt x="18282" y="25860"/>
                  </a:lnTo>
                  <a:lnTo>
                    <a:pt x="16869" y="26289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3872" y="26802"/>
                  </a:lnTo>
                  <a:lnTo>
                    <a:pt x="12631" y="26931"/>
                  </a:lnTo>
                  <a:lnTo>
                    <a:pt x="12588" y="26931"/>
                  </a:lnTo>
                  <a:lnTo>
                    <a:pt x="12588" y="26931"/>
                  </a:lnTo>
                  <a:lnTo>
                    <a:pt x="11303" y="26931"/>
                  </a:lnTo>
                  <a:lnTo>
                    <a:pt x="10105" y="26845"/>
                  </a:lnTo>
                  <a:lnTo>
                    <a:pt x="9505" y="26760"/>
                  </a:lnTo>
                  <a:lnTo>
                    <a:pt x="8948" y="26674"/>
                  </a:lnTo>
                  <a:lnTo>
                    <a:pt x="8392" y="26545"/>
                  </a:lnTo>
                  <a:lnTo>
                    <a:pt x="7878" y="26374"/>
                  </a:lnTo>
                  <a:lnTo>
                    <a:pt x="7364" y="26203"/>
                  </a:lnTo>
                  <a:lnTo>
                    <a:pt x="6893" y="25989"/>
                  </a:lnTo>
                  <a:lnTo>
                    <a:pt x="6465" y="25775"/>
                  </a:lnTo>
                  <a:lnTo>
                    <a:pt x="6037" y="25518"/>
                  </a:lnTo>
                  <a:lnTo>
                    <a:pt x="5652" y="25218"/>
                  </a:lnTo>
                  <a:lnTo>
                    <a:pt x="5309" y="24876"/>
                  </a:lnTo>
                  <a:lnTo>
                    <a:pt x="4967" y="24533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410" y="24448"/>
                  </a:lnTo>
                  <a:lnTo>
                    <a:pt x="4110" y="24747"/>
                  </a:lnTo>
                  <a:lnTo>
                    <a:pt x="3725" y="25047"/>
                  </a:lnTo>
                  <a:lnTo>
                    <a:pt x="3254" y="25304"/>
                  </a:lnTo>
                  <a:lnTo>
                    <a:pt x="2997" y="25432"/>
                  </a:lnTo>
                  <a:lnTo>
                    <a:pt x="2740" y="25518"/>
                  </a:lnTo>
                  <a:lnTo>
                    <a:pt x="2441" y="25561"/>
                  </a:lnTo>
                  <a:lnTo>
                    <a:pt x="2141" y="25561"/>
                  </a:lnTo>
                  <a:lnTo>
                    <a:pt x="1798" y="25561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199" y="25347"/>
                  </a:lnTo>
                  <a:lnTo>
                    <a:pt x="899" y="25133"/>
                  </a:lnTo>
                  <a:lnTo>
                    <a:pt x="685" y="24876"/>
                  </a:lnTo>
                  <a:lnTo>
                    <a:pt x="471" y="24619"/>
                  </a:lnTo>
                  <a:lnTo>
                    <a:pt x="257" y="24276"/>
                  </a:lnTo>
                  <a:lnTo>
                    <a:pt x="129" y="23934"/>
                  </a:lnTo>
                  <a:lnTo>
                    <a:pt x="43" y="23548"/>
                  </a:lnTo>
                  <a:lnTo>
                    <a:pt x="0" y="23206"/>
                  </a:lnTo>
                  <a:lnTo>
                    <a:pt x="0" y="22821"/>
                  </a:lnTo>
                  <a:lnTo>
                    <a:pt x="86" y="22435"/>
                  </a:lnTo>
                  <a:lnTo>
                    <a:pt x="214" y="22093"/>
                  </a:lnTo>
                  <a:lnTo>
                    <a:pt x="385" y="21793"/>
                  </a:lnTo>
                  <a:lnTo>
                    <a:pt x="685" y="21493"/>
                  </a:lnTo>
                  <a:lnTo>
                    <a:pt x="1028" y="21236"/>
                  </a:lnTo>
                  <a:lnTo>
                    <a:pt x="1456" y="21065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2740" y="20466"/>
                  </a:lnTo>
                  <a:lnTo>
                    <a:pt x="2912" y="19995"/>
                  </a:lnTo>
                  <a:lnTo>
                    <a:pt x="3083" y="19353"/>
                  </a:lnTo>
                  <a:lnTo>
                    <a:pt x="3211" y="18496"/>
                  </a:lnTo>
                  <a:lnTo>
                    <a:pt x="3254" y="17982"/>
                  </a:lnTo>
                  <a:lnTo>
                    <a:pt x="3254" y="17469"/>
                  </a:lnTo>
                  <a:lnTo>
                    <a:pt x="3254" y="16869"/>
                  </a:lnTo>
                  <a:lnTo>
                    <a:pt x="3168" y="16227"/>
                  </a:lnTo>
                  <a:lnTo>
                    <a:pt x="3126" y="15542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2740" y="13401"/>
                  </a:lnTo>
                  <a:lnTo>
                    <a:pt x="2526" y="12160"/>
                  </a:lnTo>
                  <a:lnTo>
                    <a:pt x="2398" y="11132"/>
                  </a:lnTo>
                  <a:lnTo>
                    <a:pt x="2269" y="10276"/>
                  </a:lnTo>
                  <a:lnTo>
                    <a:pt x="2226" y="9591"/>
                  </a:lnTo>
                  <a:lnTo>
                    <a:pt x="2226" y="9120"/>
                  </a:lnTo>
                  <a:lnTo>
                    <a:pt x="2269" y="8777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55" y="8649"/>
                  </a:lnTo>
                  <a:lnTo>
                    <a:pt x="2441" y="8734"/>
                  </a:lnTo>
                  <a:lnTo>
                    <a:pt x="2569" y="9077"/>
                  </a:lnTo>
                  <a:lnTo>
                    <a:pt x="2740" y="9548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3254" y="10747"/>
                  </a:lnTo>
                  <a:lnTo>
                    <a:pt x="3468" y="11004"/>
                  </a:lnTo>
                  <a:lnTo>
                    <a:pt x="3639" y="11218"/>
                  </a:lnTo>
                  <a:lnTo>
                    <a:pt x="3896" y="11432"/>
                  </a:lnTo>
                  <a:lnTo>
                    <a:pt x="4110" y="11560"/>
                  </a:lnTo>
                  <a:lnTo>
                    <a:pt x="4367" y="11646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5009" y="11517"/>
                  </a:lnTo>
                  <a:lnTo>
                    <a:pt x="5352" y="11389"/>
                  </a:lnTo>
                  <a:lnTo>
                    <a:pt x="6208" y="11046"/>
                  </a:lnTo>
                  <a:lnTo>
                    <a:pt x="7193" y="10533"/>
                  </a:lnTo>
                  <a:lnTo>
                    <a:pt x="8135" y="9933"/>
                  </a:lnTo>
                  <a:lnTo>
                    <a:pt x="8606" y="9591"/>
                  </a:lnTo>
                  <a:lnTo>
                    <a:pt x="9034" y="9205"/>
                  </a:lnTo>
                  <a:lnTo>
                    <a:pt x="9419" y="8863"/>
                  </a:lnTo>
                  <a:lnTo>
                    <a:pt x="9762" y="8477"/>
                  </a:lnTo>
                  <a:lnTo>
                    <a:pt x="10062" y="8092"/>
                  </a:lnTo>
                  <a:lnTo>
                    <a:pt x="10276" y="7664"/>
                  </a:lnTo>
                  <a:lnTo>
                    <a:pt x="10447" y="7279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90" y="6165"/>
                  </a:lnTo>
                  <a:lnTo>
                    <a:pt x="10447" y="5523"/>
                  </a:lnTo>
                  <a:lnTo>
                    <a:pt x="10361" y="4924"/>
                  </a:lnTo>
                  <a:lnTo>
                    <a:pt x="10233" y="4453"/>
                  </a:lnTo>
                  <a:lnTo>
                    <a:pt x="10105" y="3811"/>
                  </a:lnTo>
                  <a:lnTo>
                    <a:pt x="10105" y="3597"/>
                  </a:lnTo>
                  <a:lnTo>
                    <a:pt x="10147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276" y="3511"/>
                  </a:lnTo>
                  <a:lnTo>
                    <a:pt x="10361" y="3597"/>
                  </a:lnTo>
                  <a:lnTo>
                    <a:pt x="10704" y="3939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2160" y="5609"/>
                  </a:lnTo>
                  <a:lnTo>
                    <a:pt x="12459" y="5866"/>
                  </a:lnTo>
                  <a:lnTo>
                    <a:pt x="12802" y="6080"/>
                  </a:lnTo>
                  <a:lnTo>
                    <a:pt x="13102" y="6294"/>
                  </a:lnTo>
                  <a:lnTo>
                    <a:pt x="13401" y="6422"/>
                  </a:lnTo>
                  <a:lnTo>
                    <a:pt x="13701" y="6508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4686" y="6337"/>
                  </a:lnTo>
                  <a:lnTo>
                    <a:pt x="15414" y="6123"/>
                  </a:lnTo>
                  <a:lnTo>
                    <a:pt x="16184" y="5780"/>
                  </a:lnTo>
                  <a:lnTo>
                    <a:pt x="16955" y="5438"/>
                  </a:lnTo>
                  <a:lnTo>
                    <a:pt x="17726" y="5009"/>
                  </a:lnTo>
                  <a:lnTo>
                    <a:pt x="18368" y="4581"/>
                  </a:lnTo>
                  <a:lnTo>
                    <a:pt x="18625" y="4367"/>
                  </a:lnTo>
                  <a:lnTo>
                    <a:pt x="18839" y="4153"/>
                  </a:lnTo>
                  <a:lnTo>
                    <a:pt x="19010" y="3982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224" y="3554"/>
                  </a:lnTo>
                  <a:lnTo>
                    <a:pt x="19224" y="3340"/>
                  </a:lnTo>
                  <a:lnTo>
                    <a:pt x="19181" y="3040"/>
                  </a:lnTo>
                  <a:lnTo>
                    <a:pt x="19096" y="2783"/>
                  </a:lnTo>
                  <a:lnTo>
                    <a:pt x="18839" y="2184"/>
                  </a:lnTo>
                  <a:lnTo>
                    <a:pt x="18496" y="1584"/>
                  </a:lnTo>
                  <a:lnTo>
                    <a:pt x="17854" y="514"/>
                  </a:lnTo>
                  <a:lnTo>
                    <a:pt x="17726" y="171"/>
                  </a:lnTo>
                  <a:lnTo>
                    <a:pt x="17683" y="86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854" y="0"/>
                  </a:lnTo>
                  <a:lnTo>
                    <a:pt x="17983" y="86"/>
                  </a:lnTo>
                  <a:lnTo>
                    <a:pt x="18325" y="385"/>
                  </a:lnTo>
                  <a:lnTo>
                    <a:pt x="18710" y="856"/>
                  </a:lnTo>
                  <a:lnTo>
                    <a:pt x="19181" y="1456"/>
                  </a:lnTo>
                  <a:lnTo>
                    <a:pt x="19652" y="2012"/>
                  </a:lnTo>
                  <a:lnTo>
                    <a:pt x="20123" y="2569"/>
                  </a:lnTo>
                  <a:lnTo>
                    <a:pt x="20551" y="2954"/>
                  </a:lnTo>
                  <a:lnTo>
                    <a:pt x="20723" y="3083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1322" y="3126"/>
                  </a:lnTo>
                  <a:lnTo>
                    <a:pt x="21836" y="3040"/>
                  </a:lnTo>
                  <a:lnTo>
                    <a:pt x="22478" y="2869"/>
                  </a:lnTo>
                  <a:lnTo>
                    <a:pt x="23206" y="2655"/>
                  </a:lnTo>
                  <a:lnTo>
                    <a:pt x="23934" y="2398"/>
                  </a:lnTo>
                  <a:lnTo>
                    <a:pt x="24619" y="2098"/>
                  </a:lnTo>
                  <a:lnTo>
                    <a:pt x="25304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6160" y="1798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7445" y="4196"/>
                  </a:lnTo>
                  <a:lnTo>
                    <a:pt x="27830" y="4967"/>
                  </a:lnTo>
                  <a:lnTo>
                    <a:pt x="28215" y="5866"/>
                  </a:lnTo>
                  <a:lnTo>
                    <a:pt x="28601" y="6850"/>
                  </a:lnTo>
                  <a:lnTo>
                    <a:pt x="28943" y="7835"/>
                  </a:lnTo>
                  <a:lnTo>
                    <a:pt x="29243" y="8906"/>
                  </a:lnTo>
                  <a:lnTo>
                    <a:pt x="29500" y="10019"/>
                  </a:lnTo>
                  <a:lnTo>
                    <a:pt x="29500" y="10019"/>
                  </a:lnTo>
                  <a:lnTo>
                    <a:pt x="29628" y="10704"/>
                  </a:lnTo>
                  <a:lnTo>
                    <a:pt x="29714" y="11389"/>
                  </a:lnTo>
                  <a:lnTo>
                    <a:pt x="29800" y="12074"/>
                  </a:lnTo>
                  <a:lnTo>
                    <a:pt x="29842" y="12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extrusionOk="0">
                  <a:moveTo>
                    <a:pt x="8392" y="0"/>
                  </a:move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fill="none" extrusionOk="0">
                  <a:moveTo>
                    <a:pt x="8392" y="0"/>
                  </a:moveTo>
                  <a:lnTo>
                    <a:pt x="8392" y="0"/>
                  </a:ln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053" y="8692"/>
                  </a:lnTo>
                  <a:lnTo>
                    <a:pt x="5053" y="8692"/>
                  </a:lnTo>
                  <a:lnTo>
                    <a:pt x="539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extrusionOk="0">
                  <a:moveTo>
                    <a:pt x="10190" y="19738"/>
                  </a:moveTo>
                  <a:lnTo>
                    <a:pt x="10490" y="19781"/>
                  </a:lnTo>
                  <a:lnTo>
                    <a:pt x="10747" y="19866"/>
                  </a:lnTo>
                  <a:lnTo>
                    <a:pt x="11004" y="19952"/>
                  </a:lnTo>
                  <a:lnTo>
                    <a:pt x="11261" y="20080"/>
                  </a:lnTo>
                  <a:lnTo>
                    <a:pt x="11432" y="20252"/>
                  </a:lnTo>
                  <a:lnTo>
                    <a:pt x="11603" y="20423"/>
                  </a:lnTo>
                  <a:lnTo>
                    <a:pt x="11689" y="20637"/>
                  </a:lnTo>
                  <a:lnTo>
                    <a:pt x="11732" y="20808"/>
                  </a:lnTo>
                  <a:lnTo>
                    <a:pt x="11774" y="21022"/>
                  </a:lnTo>
                  <a:lnTo>
                    <a:pt x="11774" y="21194"/>
                  </a:lnTo>
                  <a:lnTo>
                    <a:pt x="11732" y="21365"/>
                  </a:lnTo>
                  <a:lnTo>
                    <a:pt x="11560" y="21750"/>
                  </a:lnTo>
                  <a:lnTo>
                    <a:pt x="11346" y="22136"/>
                  </a:lnTo>
                  <a:lnTo>
                    <a:pt x="11004" y="22521"/>
                  </a:lnTo>
                  <a:lnTo>
                    <a:pt x="10575" y="22821"/>
                  </a:lnTo>
                  <a:lnTo>
                    <a:pt x="10105" y="23120"/>
                  </a:lnTo>
                  <a:lnTo>
                    <a:pt x="9591" y="23377"/>
                  </a:lnTo>
                  <a:lnTo>
                    <a:pt x="9163" y="23506"/>
                  </a:lnTo>
                  <a:lnTo>
                    <a:pt x="8777" y="23591"/>
                  </a:lnTo>
                  <a:lnTo>
                    <a:pt x="8392" y="23677"/>
                  </a:lnTo>
                  <a:lnTo>
                    <a:pt x="7664" y="23677"/>
                  </a:lnTo>
                  <a:lnTo>
                    <a:pt x="7364" y="23634"/>
                  </a:lnTo>
                  <a:lnTo>
                    <a:pt x="7107" y="23548"/>
                  </a:lnTo>
                  <a:lnTo>
                    <a:pt x="6851" y="23463"/>
                  </a:lnTo>
                  <a:lnTo>
                    <a:pt x="6636" y="23334"/>
                  </a:lnTo>
                  <a:lnTo>
                    <a:pt x="6422" y="23163"/>
                  </a:lnTo>
                  <a:lnTo>
                    <a:pt x="6294" y="22992"/>
                  </a:lnTo>
                  <a:lnTo>
                    <a:pt x="6165" y="22778"/>
                  </a:lnTo>
                  <a:lnTo>
                    <a:pt x="6123" y="22564"/>
                  </a:lnTo>
                  <a:lnTo>
                    <a:pt x="6080" y="22392"/>
                  </a:lnTo>
                  <a:lnTo>
                    <a:pt x="6123" y="22221"/>
                  </a:lnTo>
                  <a:lnTo>
                    <a:pt x="6123" y="22007"/>
                  </a:lnTo>
                  <a:lnTo>
                    <a:pt x="6294" y="21665"/>
                  </a:lnTo>
                  <a:lnTo>
                    <a:pt x="6508" y="21279"/>
                  </a:lnTo>
                  <a:lnTo>
                    <a:pt x="6851" y="20894"/>
                  </a:lnTo>
                  <a:lnTo>
                    <a:pt x="7279" y="20551"/>
                  </a:lnTo>
                  <a:lnTo>
                    <a:pt x="7750" y="20294"/>
                  </a:lnTo>
                  <a:lnTo>
                    <a:pt x="8306" y="20038"/>
                  </a:lnTo>
                  <a:lnTo>
                    <a:pt x="8692" y="19909"/>
                  </a:lnTo>
                  <a:lnTo>
                    <a:pt x="9077" y="19781"/>
                  </a:lnTo>
                  <a:lnTo>
                    <a:pt x="9462" y="19738"/>
                  </a:lnTo>
                  <a:close/>
                  <a:moveTo>
                    <a:pt x="17768" y="0"/>
                  </a:moveTo>
                  <a:lnTo>
                    <a:pt x="17726" y="43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1928" y="3940"/>
                  </a:moveTo>
                  <a:lnTo>
                    <a:pt x="1928" y="3940"/>
                  </a:lnTo>
                  <a:lnTo>
                    <a:pt x="1585" y="3940"/>
                  </a:lnTo>
                  <a:lnTo>
                    <a:pt x="1285" y="3897"/>
                  </a:lnTo>
                  <a:lnTo>
                    <a:pt x="1028" y="3811"/>
                  </a:lnTo>
                  <a:lnTo>
                    <a:pt x="772" y="3726"/>
                  </a:lnTo>
                  <a:lnTo>
                    <a:pt x="557" y="3597"/>
                  </a:lnTo>
                  <a:lnTo>
                    <a:pt x="343" y="3426"/>
                  </a:lnTo>
                  <a:lnTo>
                    <a:pt x="215" y="3255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44" y="2827"/>
                  </a:lnTo>
                  <a:lnTo>
                    <a:pt x="1" y="2655"/>
                  </a:lnTo>
                  <a:lnTo>
                    <a:pt x="44" y="2484"/>
                  </a:lnTo>
                  <a:lnTo>
                    <a:pt x="44" y="2270"/>
                  </a:lnTo>
                  <a:lnTo>
                    <a:pt x="215" y="1928"/>
                  </a:lnTo>
                  <a:lnTo>
                    <a:pt x="429" y="1542"/>
                  </a:lnTo>
                  <a:lnTo>
                    <a:pt x="772" y="1157"/>
                  </a:lnTo>
                  <a:lnTo>
                    <a:pt x="1200" y="814"/>
                  </a:lnTo>
                  <a:lnTo>
                    <a:pt x="1671" y="557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2613" y="172"/>
                  </a:lnTo>
                  <a:lnTo>
                    <a:pt x="2998" y="44"/>
                  </a:lnTo>
                  <a:lnTo>
                    <a:pt x="3383" y="1"/>
                  </a:lnTo>
                  <a:lnTo>
                    <a:pt x="3769" y="1"/>
                  </a:lnTo>
                  <a:lnTo>
                    <a:pt x="3769" y="1"/>
                  </a:lnTo>
                  <a:lnTo>
                    <a:pt x="4111" y="1"/>
                  </a:lnTo>
                  <a:lnTo>
                    <a:pt x="4411" y="44"/>
                  </a:lnTo>
                  <a:lnTo>
                    <a:pt x="4668" y="129"/>
                  </a:lnTo>
                  <a:lnTo>
                    <a:pt x="4925" y="215"/>
                  </a:lnTo>
                  <a:lnTo>
                    <a:pt x="5182" y="343"/>
                  </a:lnTo>
                  <a:lnTo>
                    <a:pt x="5353" y="515"/>
                  </a:lnTo>
                  <a:lnTo>
                    <a:pt x="5524" y="686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653" y="1071"/>
                  </a:lnTo>
                  <a:lnTo>
                    <a:pt x="5695" y="1285"/>
                  </a:lnTo>
                  <a:lnTo>
                    <a:pt x="5695" y="1457"/>
                  </a:lnTo>
                  <a:lnTo>
                    <a:pt x="5653" y="1628"/>
                  </a:lnTo>
                  <a:lnTo>
                    <a:pt x="5481" y="2013"/>
                  </a:lnTo>
                  <a:lnTo>
                    <a:pt x="5267" y="2399"/>
                  </a:lnTo>
                  <a:lnTo>
                    <a:pt x="4925" y="2784"/>
                  </a:lnTo>
                  <a:lnTo>
                    <a:pt x="4496" y="3084"/>
                  </a:lnTo>
                  <a:lnTo>
                    <a:pt x="4026" y="3383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3084" y="3769"/>
                  </a:lnTo>
                  <a:lnTo>
                    <a:pt x="2698" y="3854"/>
                  </a:lnTo>
                  <a:lnTo>
                    <a:pt x="2313" y="3940"/>
                  </a:lnTo>
                  <a:lnTo>
                    <a:pt x="1928" y="3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fill="none" extrusionOk="0">
                  <a:moveTo>
                    <a:pt x="17811" y="0"/>
                  </a:moveTo>
                  <a:lnTo>
                    <a:pt x="17811" y="0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726" y="43"/>
                  </a:lnTo>
                  <a:lnTo>
                    <a:pt x="17683" y="86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184" y="25561"/>
                  </a:lnTo>
                  <a:lnTo>
                    <a:pt x="2184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1774" y="26931"/>
                  </a:lnTo>
                  <a:lnTo>
                    <a:pt x="12588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0"/>
            <p:cNvSpPr/>
            <p:nvPr/>
          </p:nvSpPr>
          <p:spPr>
            <a:xfrm>
              <a:off x="414725" y="3357350"/>
              <a:ext cx="46050" cy="55700"/>
            </a:xfrm>
            <a:custGeom>
              <a:avLst/>
              <a:gdLst/>
              <a:ahLst/>
              <a:cxnLst/>
              <a:rect l="l" t="t" r="r" b="b"/>
              <a:pathLst>
                <a:path w="1842" h="2228" extrusionOk="0">
                  <a:moveTo>
                    <a:pt x="985" y="1"/>
                  </a:moveTo>
                  <a:lnTo>
                    <a:pt x="771" y="44"/>
                  </a:lnTo>
                  <a:lnTo>
                    <a:pt x="557" y="86"/>
                  </a:lnTo>
                  <a:lnTo>
                    <a:pt x="300" y="258"/>
                  </a:lnTo>
                  <a:lnTo>
                    <a:pt x="172" y="386"/>
                  </a:lnTo>
                  <a:lnTo>
                    <a:pt x="86" y="514"/>
                  </a:lnTo>
                  <a:lnTo>
                    <a:pt x="1" y="686"/>
                  </a:lnTo>
                  <a:lnTo>
                    <a:pt x="1" y="857"/>
                  </a:lnTo>
                  <a:lnTo>
                    <a:pt x="1" y="1028"/>
                  </a:lnTo>
                  <a:lnTo>
                    <a:pt x="1" y="1242"/>
                  </a:lnTo>
                  <a:lnTo>
                    <a:pt x="129" y="1628"/>
                  </a:lnTo>
                  <a:lnTo>
                    <a:pt x="215" y="1756"/>
                  </a:lnTo>
                  <a:lnTo>
                    <a:pt x="343" y="1927"/>
                  </a:lnTo>
                  <a:lnTo>
                    <a:pt x="472" y="2056"/>
                  </a:lnTo>
                  <a:lnTo>
                    <a:pt x="643" y="2141"/>
                  </a:lnTo>
                  <a:lnTo>
                    <a:pt x="814" y="2227"/>
                  </a:lnTo>
                  <a:lnTo>
                    <a:pt x="1157" y="2227"/>
                  </a:lnTo>
                  <a:lnTo>
                    <a:pt x="1328" y="2141"/>
                  </a:lnTo>
                  <a:lnTo>
                    <a:pt x="1499" y="2013"/>
                  </a:lnTo>
                  <a:lnTo>
                    <a:pt x="1670" y="1885"/>
                  </a:lnTo>
                  <a:lnTo>
                    <a:pt x="1756" y="1671"/>
                  </a:lnTo>
                  <a:lnTo>
                    <a:pt x="1799" y="1499"/>
                  </a:lnTo>
                  <a:lnTo>
                    <a:pt x="1842" y="1285"/>
                  </a:lnTo>
                  <a:lnTo>
                    <a:pt x="1799" y="1071"/>
                  </a:lnTo>
                  <a:lnTo>
                    <a:pt x="1799" y="857"/>
                  </a:lnTo>
                  <a:lnTo>
                    <a:pt x="1713" y="643"/>
                  </a:lnTo>
                  <a:lnTo>
                    <a:pt x="1628" y="429"/>
                  </a:lnTo>
                  <a:lnTo>
                    <a:pt x="1499" y="258"/>
                  </a:lnTo>
                  <a:lnTo>
                    <a:pt x="1328" y="129"/>
                  </a:lnTo>
                  <a:lnTo>
                    <a:pt x="1157" y="44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0"/>
            <p:cNvSpPr/>
            <p:nvPr/>
          </p:nvSpPr>
          <p:spPr>
            <a:xfrm>
              <a:off x="529250" y="3185025"/>
              <a:ext cx="118850" cy="87800"/>
            </a:xfrm>
            <a:custGeom>
              <a:avLst/>
              <a:gdLst/>
              <a:ahLst/>
              <a:cxnLst/>
              <a:rect l="l" t="t" r="r" b="b"/>
              <a:pathLst>
                <a:path w="4754" h="3512" extrusionOk="0">
                  <a:moveTo>
                    <a:pt x="2227" y="0"/>
                  </a:moveTo>
                  <a:lnTo>
                    <a:pt x="1927" y="86"/>
                  </a:lnTo>
                  <a:lnTo>
                    <a:pt x="1585" y="172"/>
                  </a:lnTo>
                  <a:lnTo>
                    <a:pt x="1242" y="343"/>
                  </a:lnTo>
                  <a:lnTo>
                    <a:pt x="900" y="557"/>
                  </a:lnTo>
                  <a:lnTo>
                    <a:pt x="600" y="857"/>
                  </a:lnTo>
                  <a:lnTo>
                    <a:pt x="386" y="1156"/>
                  </a:lnTo>
                  <a:lnTo>
                    <a:pt x="215" y="1456"/>
                  </a:lnTo>
                  <a:lnTo>
                    <a:pt x="129" y="1756"/>
                  </a:lnTo>
                  <a:lnTo>
                    <a:pt x="44" y="2056"/>
                  </a:lnTo>
                  <a:lnTo>
                    <a:pt x="1" y="2312"/>
                  </a:lnTo>
                  <a:lnTo>
                    <a:pt x="1" y="2569"/>
                  </a:lnTo>
                  <a:lnTo>
                    <a:pt x="1" y="2912"/>
                  </a:lnTo>
                  <a:lnTo>
                    <a:pt x="44" y="3169"/>
                  </a:lnTo>
                  <a:lnTo>
                    <a:pt x="86" y="3426"/>
                  </a:lnTo>
                  <a:lnTo>
                    <a:pt x="172" y="3468"/>
                  </a:lnTo>
                  <a:lnTo>
                    <a:pt x="258" y="3511"/>
                  </a:lnTo>
                  <a:lnTo>
                    <a:pt x="343" y="3426"/>
                  </a:lnTo>
                  <a:lnTo>
                    <a:pt x="343" y="3340"/>
                  </a:lnTo>
                  <a:lnTo>
                    <a:pt x="300" y="3083"/>
                  </a:lnTo>
                  <a:lnTo>
                    <a:pt x="258" y="2569"/>
                  </a:lnTo>
                  <a:lnTo>
                    <a:pt x="300" y="2098"/>
                  </a:lnTo>
                  <a:lnTo>
                    <a:pt x="343" y="1799"/>
                  </a:lnTo>
                  <a:lnTo>
                    <a:pt x="472" y="1542"/>
                  </a:lnTo>
                  <a:lnTo>
                    <a:pt x="600" y="1285"/>
                  </a:lnTo>
                  <a:lnTo>
                    <a:pt x="814" y="1028"/>
                  </a:lnTo>
                  <a:lnTo>
                    <a:pt x="1071" y="771"/>
                  </a:lnTo>
                  <a:lnTo>
                    <a:pt x="1371" y="557"/>
                  </a:lnTo>
                  <a:lnTo>
                    <a:pt x="1671" y="429"/>
                  </a:lnTo>
                  <a:lnTo>
                    <a:pt x="1970" y="300"/>
                  </a:lnTo>
                  <a:lnTo>
                    <a:pt x="2270" y="257"/>
                  </a:lnTo>
                  <a:lnTo>
                    <a:pt x="2527" y="257"/>
                  </a:lnTo>
                  <a:lnTo>
                    <a:pt x="2955" y="300"/>
                  </a:lnTo>
                  <a:lnTo>
                    <a:pt x="3340" y="386"/>
                  </a:lnTo>
                  <a:lnTo>
                    <a:pt x="3683" y="514"/>
                  </a:lnTo>
                  <a:lnTo>
                    <a:pt x="3983" y="643"/>
                  </a:lnTo>
                  <a:lnTo>
                    <a:pt x="4411" y="942"/>
                  </a:lnTo>
                  <a:lnTo>
                    <a:pt x="4496" y="1028"/>
                  </a:lnTo>
                  <a:lnTo>
                    <a:pt x="4539" y="1071"/>
                  </a:lnTo>
                  <a:lnTo>
                    <a:pt x="4625" y="1114"/>
                  </a:lnTo>
                  <a:lnTo>
                    <a:pt x="4710" y="1071"/>
                  </a:lnTo>
                  <a:lnTo>
                    <a:pt x="4753" y="942"/>
                  </a:lnTo>
                  <a:lnTo>
                    <a:pt x="4710" y="857"/>
                  </a:lnTo>
                  <a:lnTo>
                    <a:pt x="4539" y="728"/>
                  </a:lnTo>
                  <a:lnTo>
                    <a:pt x="4068" y="429"/>
                  </a:lnTo>
                  <a:lnTo>
                    <a:pt x="3769" y="257"/>
                  </a:lnTo>
                  <a:lnTo>
                    <a:pt x="3383" y="129"/>
                  </a:lnTo>
                  <a:lnTo>
                    <a:pt x="2998" y="4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0"/>
            <p:cNvSpPr/>
            <p:nvPr/>
          </p:nvSpPr>
          <p:spPr>
            <a:xfrm>
              <a:off x="970250" y="2991275"/>
              <a:ext cx="103850" cy="74950"/>
            </a:xfrm>
            <a:custGeom>
              <a:avLst/>
              <a:gdLst/>
              <a:ahLst/>
              <a:cxnLst/>
              <a:rect l="l" t="t" r="r" b="b"/>
              <a:pathLst>
                <a:path w="4154" h="2998" extrusionOk="0">
                  <a:moveTo>
                    <a:pt x="2056" y="1"/>
                  </a:moveTo>
                  <a:lnTo>
                    <a:pt x="1671" y="87"/>
                  </a:lnTo>
                  <a:lnTo>
                    <a:pt x="1371" y="215"/>
                  </a:lnTo>
                  <a:lnTo>
                    <a:pt x="1114" y="343"/>
                  </a:lnTo>
                  <a:lnTo>
                    <a:pt x="900" y="515"/>
                  </a:lnTo>
                  <a:lnTo>
                    <a:pt x="729" y="686"/>
                  </a:lnTo>
                  <a:lnTo>
                    <a:pt x="472" y="986"/>
                  </a:lnTo>
                  <a:lnTo>
                    <a:pt x="300" y="1328"/>
                  </a:lnTo>
                  <a:lnTo>
                    <a:pt x="172" y="1671"/>
                  </a:lnTo>
                  <a:lnTo>
                    <a:pt x="86" y="1970"/>
                  </a:lnTo>
                  <a:lnTo>
                    <a:pt x="1" y="2527"/>
                  </a:lnTo>
                  <a:lnTo>
                    <a:pt x="1" y="2870"/>
                  </a:lnTo>
                  <a:lnTo>
                    <a:pt x="44" y="2998"/>
                  </a:lnTo>
                  <a:lnTo>
                    <a:pt x="129" y="2998"/>
                  </a:lnTo>
                  <a:lnTo>
                    <a:pt x="215" y="2955"/>
                  </a:lnTo>
                  <a:lnTo>
                    <a:pt x="258" y="2870"/>
                  </a:lnTo>
                  <a:lnTo>
                    <a:pt x="300" y="2399"/>
                  </a:lnTo>
                  <a:lnTo>
                    <a:pt x="343" y="2013"/>
                  </a:lnTo>
                  <a:lnTo>
                    <a:pt x="472" y="1628"/>
                  </a:lnTo>
                  <a:lnTo>
                    <a:pt x="643" y="1243"/>
                  </a:lnTo>
                  <a:lnTo>
                    <a:pt x="771" y="1028"/>
                  </a:lnTo>
                  <a:lnTo>
                    <a:pt x="900" y="857"/>
                  </a:lnTo>
                  <a:lnTo>
                    <a:pt x="1071" y="686"/>
                  </a:lnTo>
                  <a:lnTo>
                    <a:pt x="1242" y="558"/>
                  </a:lnTo>
                  <a:lnTo>
                    <a:pt x="1456" y="429"/>
                  </a:lnTo>
                  <a:lnTo>
                    <a:pt x="1713" y="343"/>
                  </a:lnTo>
                  <a:lnTo>
                    <a:pt x="2099" y="258"/>
                  </a:lnTo>
                  <a:lnTo>
                    <a:pt x="2784" y="258"/>
                  </a:lnTo>
                  <a:lnTo>
                    <a:pt x="3083" y="343"/>
                  </a:lnTo>
                  <a:lnTo>
                    <a:pt x="3340" y="472"/>
                  </a:lnTo>
                  <a:lnTo>
                    <a:pt x="3554" y="600"/>
                  </a:lnTo>
                  <a:lnTo>
                    <a:pt x="3854" y="857"/>
                  </a:lnTo>
                  <a:lnTo>
                    <a:pt x="3897" y="900"/>
                  </a:lnTo>
                  <a:lnTo>
                    <a:pt x="3897" y="943"/>
                  </a:lnTo>
                  <a:lnTo>
                    <a:pt x="3983" y="986"/>
                  </a:lnTo>
                  <a:lnTo>
                    <a:pt x="4111" y="986"/>
                  </a:lnTo>
                  <a:lnTo>
                    <a:pt x="4154" y="900"/>
                  </a:lnTo>
                  <a:lnTo>
                    <a:pt x="4111" y="814"/>
                  </a:lnTo>
                  <a:lnTo>
                    <a:pt x="4025" y="686"/>
                  </a:lnTo>
                  <a:lnTo>
                    <a:pt x="3897" y="558"/>
                  </a:lnTo>
                  <a:lnTo>
                    <a:pt x="3726" y="386"/>
                  </a:lnTo>
                  <a:lnTo>
                    <a:pt x="3469" y="258"/>
                  </a:lnTo>
                  <a:lnTo>
                    <a:pt x="3169" y="12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extrusionOk="0">
                  <a:moveTo>
                    <a:pt x="1242" y="1"/>
                  </a:move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fill="none" extrusionOk="0">
                  <a:moveTo>
                    <a:pt x="1242" y="1"/>
                  </a:moveTo>
                  <a:lnTo>
                    <a:pt x="1242" y="1"/>
                  </a:lnTo>
                  <a:lnTo>
                    <a:pt x="899" y="44"/>
                  </a:ln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0"/>
            <p:cNvSpPr/>
            <p:nvPr/>
          </p:nvSpPr>
          <p:spPr>
            <a:xfrm>
              <a:off x="700525" y="3097250"/>
              <a:ext cx="268675" cy="191625"/>
            </a:xfrm>
            <a:custGeom>
              <a:avLst/>
              <a:gdLst/>
              <a:ahLst/>
              <a:cxnLst/>
              <a:rect l="l" t="t" r="r" b="b"/>
              <a:pathLst>
                <a:path w="10747" h="7665" extrusionOk="0">
                  <a:moveTo>
                    <a:pt x="10062" y="1"/>
                  </a:moveTo>
                  <a:lnTo>
                    <a:pt x="9891" y="43"/>
                  </a:lnTo>
                  <a:lnTo>
                    <a:pt x="9677" y="129"/>
                  </a:lnTo>
                  <a:lnTo>
                    <a:pt x="8478" y="557"/>
                  </a:lnTo>
                  <a:lnTo>
                    <a:pt x="7193" y="1114"/>
                  </a:lnTo>
                  <a:lnTo>
                    <a:pt x="5823" y="1713"/>
                  </a:lnTo>
                  <a:lnTo>
                    <a:pt x="4410" y="2355"/>
                  </a:lnTo>
                  <a:lnTo>
                    <a:pt x="1927" y="3554"/>
                  </a:lnTo>
                  <a:lnTo>
                    <a:pt x="214" y="4411"/>
                  </a:lnTo>
                  <a:lnTo>
                    <a:pt x="86" y="4539"/>
                  </a:lnTo>
                  <a:lnTo>
                    <a:pt x="0" y="4667"/>
                  </a:lnTo>
                  <a:lnTo>
                    <a:pt x="0" y="4839"/>
                  </a:lnTo>
                  <a:lnTo>
                    <a:pt x="86" y="5010"/>
                  </a:lnTo>
                  <a:lnTo>
                    <a:pt x="386" y="5438"/>
                  </a:lnTo>
                  <a:lnTo>
                    <a:pt x="728" y="5866"/>
                  </a:lnTo>
                  <a:lnTo>
                    <a:pt x="1028" y="6166"/>
                  </a:lnTo>
                  <a:lnTo>
                    <a:pt x="1370" y="6509"/>
                  </a:lnTo>
                  <a:lnTo>
                    <a:pt x="1799" y="6808"/>
                  </a:lnTo>
                  <a:lnTo>
                    <a:pt x="2227" y="7065"/>
                  </a:lnTo>
                  <a:lnTo>
                    <a:pt x="2698" y="7279"/>
                  </a:lnTo>
                  <a:lnTo>
                    <a:pt x="3211" y="7493"/>
                  </a:lnTo>
                  <a:lnTo>
                    <a:pt x="3811" y="7622"/>
                  </a:lnTo>
                  <a:lnTo>
                    <a:pt x="4410" y="7665"/>
                  </a:lnTo>
                  <a:lnTo>
                    <a:pt x="5138" y="7622"/>
                  </a:lnTo>
                  <a:lnTo>
                    <a:pt x="5909" y="7493"/>
                  </a:lnTo>
                  <a:lnTo>
                    <a:pt x="6722" y="7236"/>
                  </a:lnTo>
                  <a:lnTo>
                    <a:pt x="7621" y="6894"/>
                  </a:lnTo>
                  <a:lnTo>
                    <a:pt x="8221" y="6551"/>
                  </a:lnTo>
                  <a:lnTo>
                    <a:pt x="8777" y="6209"/>
                  </a:lnTo>
                  <a:lnTo>
                    <a:pt x="9248" y="5823"/>
                  </a:lnTo>
                  <a:lnTo>
                    <a:pt x="9634" y="5395"/>
                  </a:lnTo>
                  <a:lnTo>
                    <a:pt x="9933" y="5053"/>
                  </a:lnTo>
                  <a:lnTo>
                    <a:pt x="10148" y="4710"/>
                  </a:lnTo>
                  <a:lnTo>
                    <a:pt x="10362" y="4325"/>
                  </a:lnTo>
                  <a:lnTo>
                    <a:pt x="10490" y="3940"/>
                  </a:lnTo>
                  <a:lnTo>
                    <a:pt x="10618" y="3554"/>
                  </a:lnTo>
                  <a:lnTo>
                    <a:pt x="10704" y="3212"/>
                  </a:lnTo>
                  <a:lnTo>
                    <a:pt x="10747" y="2826"/>
                  </a:lnTo>
                  <a:lnTo>
                    <a:pt x="10747" y="2484"/>
                  </a:lnTo>
                  <a:lnTo>
                    <a:pt x="10747" y="1799"/>
                  </a:lnTo>
                  <a:lnTo>
                    <a:pt x="10661" y="1199"/>
                  </a:lnTo>
                  <a:lnTo>
                    <a:pt x="10533" y="686"/>
                  </a:lnTo>
                  <a:lnTo>
                    <a:pt x="10404" y="300"/>
                  </a:lnTo>
                  <a:lnTo>
                    <a:pt x="10319" y="172"/>
                  </a:lnTo>
                  <a:lnTo>
                    <a:pt x="10190" y="43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rgbClr val="AA2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0"/>
            <p:cNvSpPr/>
            <p:nvPr/>
          </p:nvSpPr>
          <p:spPr>
            <a:xfrm>
              <a:off x="700525" y="3100475"/>
              <a:ext cx="251550" cy="143450"/>
            </a:xfrm>
            <a:custGeom>
              <a:avLst/>
              <a:gdLst/>
              <a:ahLst/>
              <a:cxnLst/>
              <a:rect l="l" t="t" r="r" b="b"/>
              <a:pathLst>
                <a:path w="10062" h="5738" extrusionOk="0">
                  <a:moveTo>
                    <a:pt x="9677" y="0"/>
                  </a:moveTo>
                  <a:lnTo>
                    <a:pt x="8478" y="428"/>
                  </a:lnTo>
                  <a:lnTo>
                    <a:pt x="7193" y="985"/>
                  </a:lnTo>
                  <a:lnTo>
                    <a:pt x="5823" y="1584"/>
                  </a:lnTo>
                  <a:lnTo>
                    <a:pt x="4410" y="2226"/>
                  </a:lnTo>
                  <a:lnTo>
                    <a:pt x="1927" y="3425"/>
                  </a:lnTo>
                  <a:lnTo>
                    <a:pt x="214" y="4282"/>
                  </a:lnTo>
                  <a:lnTo>
                    <a:pt x="86" y="4410"/>
                  </a:lnTo>
                  <a:lnTo>
                    <a:pt x="0" y="4538"/>
                  </a:lnTo>
                  <a:lnTo>
                    <a:pt x="0" y="4710"/>
                  </a:lnTo>
                  <a:lnTo>
                    <a:pt x="86" y="4881"/>
                  </a:lnTo>
                  <a:lnTo>
                    <a:pt x="386" y="5309"/>
                  </a:lnTo>
                  <a:lnTo>
                    <a:pt x="728" y="5737"/>
                  </a:lnTo>
                  <a:lnTo>
                    <a:pt x="1199" y="5566"/>
                  </a:lnTo>
                  <a:lnTo>
                    <a:pt x="1799" y="5395"/>
                  </a:lnTo>
                  <a:lnTo>
                    <a:pt x="3126" y="4838"/>
                  </a:lnTo>
                  <a:lnTo>
                    <a:pt x="4624" y="4196"/>
                  </a:lnTo>
                  <a:lnTo>
                    <a:pt x="6166" y="3425"/>
                  </a:lnTo>
                  <a:lnTo>
                    <a:pt x="7579" y="2740"/>
                  </a:lnTo>
                  <a:lnTo>
                    <a:pt x="8777" y="2055"/>
                  </a:lnTo>
                  <a:lnTo>
                    <a:pt x="9634" y="1584"/>
                  </a:lnTo>
                  <a:lnTo>
                    <a:pt x="9891" y="1413"/>
                  </a:lnTo>
                  <a:lnTo>
                    <a:pt x="10019" y="1327"/>
                  </a:lnTo>
                  <a:lnTo>
                    <a:pt x="10062" y="1199"/>
                  </a:lnTo>
                  <a:lnTo>
                    <a:pt x="10062" y="1028"/>
                  </a:lnTo>
                  <a:lnTo>
                    <a:pt x="9976" y="685"/>
                  </a:lnTo>
                  <a:lnTo>
                    <a:pt x="9848" y="300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0"/>
            <p:cNvSpPr/>
            <p:nvPr/>
          </p:nvSpPr>
          <p:spPr>
            <a:xfrm>
              <a:off x="810775" y="3221425"/>
              <a:ext cx="130600" cy="67450"/>
            </a:xfrm>
            <a:custGeom>
              <a:avLst/>
              <a:gdLst/>
              <a:ahLst/>
              <a:cxnLst/>
              <a:rect l="l" t="t" r="r" b="b"/>
              <a:pathLst>
                <a:path w="5224" h="2698" extrusionOk="0">
                  <a:moveTo>
                    <a:pt x="3640" y="0"/>
                  </a:moveTo>
                  <a:lnTo>
                    <a:pt x="3169" y="43"/>
                  </a:lnTo>
                  <a:lnTo>
                    <a:pt x="2698" y="129"/>
                  </a:lnTo>
                  <a:lnTo>
                    <a:pt x="2141" y="300"/>
                  </a:lnTo>
                  <a:lnTo>
                    <a:pt x="1584" y="557"/>
                  </a:lnTo>
                  <a:lnTo>
                    <a:pt x="1156" y="856"/>
                  </a:lnTo>
                  <a:lnTo>
                    <a:pt x="771" y="1156"/>
                  </a:lnTo>
                  <a:lnTo>
                    <a:pt x="514" y="1499"/>
                  </a:lnTo>
                  <a:lnTo>
                    <a:pt x="300" y="1841"/>
                  </a:lnTo>
                  <a:lnTo>
                    <a:pt x="172" y="2141"/>
                  </a:lnTo>
                  <a:lnTo>
                    <a:pt x="86" y="2441"/>
                  </a:lnTo>
                  <a:lnTo>
                    <a:pt x="0" y="2698"/>
                  </a:lnTo>
                  <a:lnTo>
                    <a:pt x="728" y="2655"/>
                  </a:lnTo>
                  <a:lnTo>
                    <a:pt x="1499" y="2526"/>
                  </a:lnTo>
                  <a:lnTo>
                    <a:pt x="2312" y="2269"/>
                  </a:lnTo>
                  <a:lnTo>
                    <a:pt x="3211" y="1927"/>
                  </a:lnTo>
                  <a:lnTo>
                    <a:pt x="3811" y="1584"/>
                  </a:lnTo>
                  <a:lnTo>
                    <a:pt x="4367" y="1242"/>
                  </a:lnTo>
                  <a:lnTo>
                    <a:pt x="4838" y="856"/>
                  </a:lnTo>
                  <a:lnTo>
                    <a:pt x="5224" y="428"/>
                  </a:lnTo>
                  <a:lnTo>
                    <a:pt x="5010" y="343"/>
                  </a:lnTo>
                  <a:lnTo>
                    <a:pt x="4710" y="214"/>
                  </a:lnTo>
                  <a:lnTo>
                    <a:pt x="4410" y="129"/>
                  </a:lnTo>
                  <a:lnTo>
                    <a:pt x="4025" y="43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extrusionOk="0">
                  <a:moveTo>
                    <a:pt x="3383" y="1"/>
                  </a:move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3769" y="1"/>
                  </a:moveTo>
                  <a:lnTo>
                    <a:pt x="3769" y="1"/>
                  </a:lnTo>
                  <a:lnTo>
                    <a:pt x="3383" y="1"/>
                  </a:ln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1928" y="3940"/>
                  </a:lnTo>
                  <a:lnTo>
                    <a:pt x="1928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lnTo>
                    <a:pt x="3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extrusionOk="0">
                  <a:moveTo>
                    <a:pt x="2998" y="1"/>
                  </a:move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close/>
                </a:path>
              </a:pathLst>
            </a:custGeom>
            <a:solidFill>
              <a:srgbClr val="FF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2998" y="1"/>
                  </a:ln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1713" y="3512"/>
                  </a:lnTo>
                  <a:lnTo>
                    <a:pt x="1713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0"/>
            <p:cNvSpPr/>
            <p:nvPr/>
          </p:nvSpPr>
          <p:spPr>
            <a:xfrm>
              <a:off x="480025" y="3103675"/>
              <a:ext cx="71725" cy="49250"/>
            </a:xfrm>
            <a:custGeom>
              <a:avLst/>
              <a:gdLst/>
              <a:ahLst/>
              <a:cxnLst/>
              <a:rect l="l" t="t" r="r" b="b"/>
              <a:pathLst>
                <a:path w="2869" h="1970" extrusionOk="0">
                  <a:moveTo>
                    <a:pt x="2698" y="1"/>
                  </a:moveTo>
                  <a:lnTo>
                    <a:pt x="2269" y="86"/>
                  </a:lnTo>
                  <a:lnTo>
                    <a:pt x="1884" y="129"/>
                  </a:lnTo>
                  <a:lnTo>
                    <a:pt x="1542" y="257"/>
                  </a:lnTo>
                  <a:lnTo>
                    <a:pt x="1242" y="386"/>
                  </a:lnTo>
                  <a:lnTo>
                    <a:pt x="942" y="514"/>
                  </a:lnTo>
                  <a:lnTo>
                    <a:pt x="728" y="643"/>
                  </a:lnTo>
                  <a:lnTo>
                    <a:pt x="557" y="814"/>
                  </a:lnTo>
                  <a:lnTo>
                    <a:pt x="386" y="985"/>
                  </a:lnTo>
                  <a:lnTo>
                    <a:pt x="172" y="1285"/>
                  </a:lnTo>
                  <a:lnTo>
                    <a:pt x="43" y="1542"/>
                  </a:lnTo>
                  <a:lnTo>
                    <a:pt x="0" y="1842"/>
                  </a:lnTo>
                  <a:lnTo>
                    <a:pt x="43" y="1927"/>
                  </a:lnTo>
                  <a:lnTo>
                    <a:pt x="129" y="1970"/>
                  </a:lnTo>
                  <a:lnTo>
                    <a:pt x="214" y="1927"/>
                  </a:lnTo>
                  <a:lnTo>
                    <a:pt x="257" y="1842"/>
                  </a:lnTo>
                  <a:lnTo>
                    <a:pt x="300" y="1627"/>
                  </a:lnTo>
                  <a:lnTo>
                    <a:pt x="428" y="1371"/>
                  </a:lnTo>
                  <a:lnTo>
                    <a:pt x="600" y="1114"/>
                  </a:lnTo>
                  <a:lnTo>
                    <a:pt x="899" y="857"/>
                  </a:lnTo>
                  <a:lnTo>
                    <a:pt x="1113" y="728"/>
                  </a:lnTo>
                  <a:lnTo>
                    <a:pt x="1328" y="600"/>
                  </a:lnTo>
                  <a:lnTo>
                    <a:pt x="1627" y="471"/>
                  </a:lnTo>
                  <a:lnTo>
                    <a:pt x="1927" y="386"/>
                  </a:lnTo>
                  <a:lnTo>
                    <a:pt x="2312" y="300"/>
                  </a:lnTo>
                  <a:lnTo>
                    <a:pt x="2740" y="257"/>
                  </a:lnTo>
                  <a:lnTo>
                    <a:pt x="2826" y="215"/>
                  </a:lnTo>
                  <a:lnTo>
                    <a:pt x="2869" y="129"/>
                  </a:lnTo>
                  <a:lnTo>
                    <a:pt x="2826" y="43"/>
                  </a:lnTo>
                  <a:lnTo>
                    <a:pt x="269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0"/>
            <p:cNvSpPr/>
            <p:nvPr/>
          </p:nvSpPr>
          <p:spPr>
            <a:xfrm>
              <a:off x="970250" y="2892800"/>
              <a:ext cx="63175" cy="21450"/>
            </a:xfrm>
            <a:custGeom>
              <a:avLst/>
              <a:gdLst/>
              <a:ahLst/>
              <a:cxnLst/>
              <a:rect l="l" t="t" r="r" b="b"/>
              <a:pathLst>
                <a:path w="2527" h="858" extrusionOk="0">
                  <a:moveTo>
                    <a:pt x="1114" y="1"/>
                  </a:moveTo>
                  <a:lnTo>
                    <a:pt x="814" y="87"/>
                  </a:lnTo>
                  <a:lnTo>
                    <a:pt x="600" y="215"/>
                  </a:lnTo>
                  <a:lnTo>
                    <a:pt x="386" y="301"/>
                  </a:lnTo>
                  <a:lnTo>
                    <a:pt x="129" y="515"/>
                  </a:lnTo>
                  <a:lnTo>
                    <a:pt x="44" y="643"/>
                  </a:lnTo>
                  <a:lnTo>
                    <a:pt x="1" y="729"/>
                  </a:lnTo>
                  <a:lnTo>
                    <a:pt x="44" y="814"/>
                  </a:lnTo>
                  <a:lnTo>
                    <a:pt x="129" y="857"/>
                  </a:lnTo>
                  <a:lnTo>
                    <a:pt x="215" y="814"/>
                  </a:lnTo>
                  <a:lnTo>
                    <a:pt x="300" y="729"/>
                  </a:lnTo>
                  <a:lnTo>
                    <a:pt x="557" y="515"/>
                  </a:lnTo>
                  <a:lnTo>
                    <a:pt x="729" y="429"/>
                  </a:lnTo>
                  <a:lnTo>
                    <a:pt x="900" y="343"/>
                  </a:lnTo>
                  <a:lnTo>
                    <a:pt x="1157" y="258"/>
                  </a:lnTo>
                  <a:lnTo>
                    <a:pt x="1628" y="258"/>
                  </a:lnTo>
                  <a:lnTo>
                    <a:pt x="1842" y="301"/>
                  </a:lnTo>
                  <a:lnTo>
                    <a:pt x="2099" y="386"/>
                  </a:lnTo>
                  <a:lnTo>
                    <a:pt x="2356" y="515"/>
                  </a:lnTo>
                  <a:lnTo>
                    <a:pt x="2441" y="515"/>
                  </a:lnTo>
                  <a:lnTo>
                    <a:pt x="2527" y="472"/>
                  </a:lnTo>
                  <a:lnTo>
                    <a:pt x="2527" y="343"/>
                  </a:lnTo>
                  <a:lnTo>
                    <a:pt x="2441" y="301"/>
                  </a:lnTo>
                  <a:lnTo>
                    <a:pt x="2184" y="129"/>
                  </a:lnTo>
                  <a:lnTo>
                    <a:pt x="1885" y="44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3253;p40"/>
          <p:cNvSpPr txBox="1">
            <a:spLocks/>
          </p:cNvSpPr>
          <p:nvPr/>
        </p:nvSpPr>
        <p:spPr>
          <a:xfrm>
            <a:off x="488244" y="2669217"/>
            <a:ext cx="5286133" cy="12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 err="1" smtClean="0">
                <a:solidFill>
                  <a:srgbClr val="FFFFFF"/>
                </a:solidFill>
                <a:latin typeface="#9Slide05 SVNKitten" pitchFamily="2" charset="0"/>
              </a:rPr>
              <a:t>Tuần</a:t>
            </a:r>
            <a:r>
              <a:rPr lang="en-US" sz="3200" dirty="0" smtClean="0">
                <a:solidFill>
                  <a:srgbClr val="FFFFFF"/>
                </a:solidFill>
                <a:latin typeface="#9Slide05 SVNKitten" pitchFamily="2" charset="0"/>
              </a:rPr>
              <a:t> 1, 2. </a:t>
            </a:r>
          </a:p>
          <a:p>
            <a:r>
              <a:rPr lang="en-US" sz="3200" dirty="0" err="1" smtClean="0">
                <a:latin typeface="#9Slide05 SVNKitten" pitchFamily="2" charset="0"/>
              </a:rPr>
              <a:t>Thầy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dirty="0" err="1" smtClean="0">
                <a:latin typeface="#9Slide05 SVNKitten" pitchFamily="2" charset="0"/>
              </a:rPr>
              <a:t>cô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dirty="0" err="1" smtClean="0">
                <a:latin typeface="#9Slide05 SVNKitten" pitchFamily="2" charset="0"/>
              </a:rPr>
              <a:t>với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dirty="0" err="1" smtClean="0">
                <a:latin typeface="#9Slide05 SVNKitten" pitchFamily="2" charset="0"/>
              </a:rPr>
              <a:t>chúng</a:t>
            </a:r>
            <a:r>
              <a:rPr lang="en-US" sz="3200" dirty="0" smtClean="0">
                <a:latin typeface="#9Slide05 SVNKitten" pitchFamily="2" charset="0"/>
              </a:rPr>
              <a:t> </a:t>
            </a:r>
            <a:r>
              <a:rPr lang="en-US" sz="3200" dirty="0" err="1" smtClean="0">
                <a:latin typeface="#9Slide05 SVNKitten" pitchFamily="2" charset="0"/>
              </a:rPr>
              <a:t>em</a:t>
            </a:r>
            <a:endParaRPr lang="vi-VN" sz="3200" dirty="0">
              <a:latin typeface="#9Slide05 SVNKitt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5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#9Slide05 SVNKitten" pitchFamily="2" charset="0"/>
              </a:rPr>
              <a:t>1. Tìm hiểu về thầy cô của em</a:t>
            </a:r>
            <a:endParaRPr sz="3200" dirty="0">
              <a:latin typeface="#9Slide05 SVNKitten" pitchFamily="2" charset="0"/>
            </a:endParaRPr>
          </a:p>
        </p:txBody>
      </p:sp>
      <p:sp>
        <p:nvSpPr>
          <p:cNvPr id="3" name="Google Shape;4848;p56"/>
          <p:cNvSpPr txBox="1">
            <a:spLocks noGrp="1"/>
          </p:cNvSpPr>
          <p:nvPr>
            <p:ph type="subTitle" idx="1"/>
          </p:nvPr>
        </p:nvSpPr>
        <p:spPr>
          <a:xfrm>
            <a:off x="660204" y="1877287"/>
            <a:ext cx="4594656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Thiết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kế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bộ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sư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tập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tranh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ảnh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về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thầy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cô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theo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gợi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ý: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+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Viết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tên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của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thầy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cô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dạy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các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môn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học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ở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lớp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em</a:t>
            </a:r>
            <a:endParaRPr lang="en-US" b="1" dirty="0" smtClean="0">
              <a:solidFill>
                <a:schemeClr val="bg1">
                  <a:lumMod val="20000"/>
                  <a:lumOff val="80000"/>
                </a:schemeClr>
              </a:solidFill>
              <a:latin typeface="#9Slide03 SVNAmsi Narw Light" panose="020B0A060202010101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+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Dán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tranh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ảnh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về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thầy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,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cô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bên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cạnh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  <a:latin typeface="#9Slide03 SVNAmsi Narw Light" panose="020B0A060202010101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+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Kể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về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những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điểm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đáng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nhớ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của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các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thầy</a:t>
            </a: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cô</a:t>
            </a:r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  <a:latin typeface="#9Slide03 SVNAmsi Narw Light" panose="020B0A06020201010104" pitchFamily="34" charset="0"/>
              </a:rPr>
              <a:t>.</a:t>
            </a:r>
            <a:endParaRPr b="1" dirty="0">
              <a:solidFill>
                <a:schemeClr val="bg1">
                  <a:lumMod val="20000"/>
                  <a:lumOff val="80000"/>
                </a:schemeClr>
              </a:solidFill>
              <a:latin typeface="#9Slide03 SVNAmsi Narw Light" panose="020B0A06020201010104" pitchFamily="34" charset="0"/>
            </a:endParaRPr>
          </a:p>
        </p:txBody>
      </p:sp>
      <p:grpSp>
        <p:nvGrpSpPr>
          <p:cNvPr id="4" name="Google Shape;3255;p40"/>
          <p:cNvGrpSpPr/>
          <p:nvPr/>
        </p:nvGrpSpPr>
        <p:grpSpPr>
          <a:xfrm>
            <a:off x="6243151" y="1181162"/>
            <a:ext cx="1782250" cy="4098534"/>
            <a:chOff x="1875800" y="893350"/>
            <a:chExt cx="1707300" cy="3926175"/>
          </a:xfrm>
        </p:grpSpPr>
        <p:sp>
          <p:nvSpPr>
            <p:cNvPr id="5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3" name="Straight Connector 172"/>
          <p:cNvCxnSpPr/>
          <p:nvPr/>
        </p:nvCxnSpPr>
        <p:spPr>
          <a:xfrm>
            <a:off x="1548245" y="3213662"/>
            <a:ext cx="305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548245" y="3495253"/>
            <a:ext cx="3013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548245" y="3774601"/>
            <a:ext cx="3054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56"/>
          <p:cNvSpPr txBox="1">
            <a:spLocks noGrp="1"/>
          </p:cNvSpPr>
          <p:nvPr>
            <p:ph type="title" idx="4"/>
          </p:nvPr>
        </p:nvSpPr>
        <p:spPr>
          <a:xfrm>
            <a:off x="712650" y="187328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#9Slide05 SVNKitten" pitchFamily="2" charset="0"/>
              </a:rPr>
              <a:t>2. Điều em muốn chia sẻ cùng thầy cô</a:t>
            </a:r>
            <a:endParaRPr sz="3200" dirty="0">
              <a:latin typeface="#9Slide05 SVNKitten" pitchFamily="2" charset="0"/>
            </a:endParaRPr>
          </a:p>
        </p:txBody>
      </p:sp>
      <p:grpSp>
        <p:nvGrpSpPr>
          <p:cNvPr id="54" name="Google Shape;3586;p43"/>
          <p:cNvGrpSpPr/>
          <p:nvPr/>
        </p:nvGrpSpPr>
        <p:grpSpPr>
          <a:xfrm>
            <a:off x="1615525" y="2684321"/>
            <a:ext cx="2395004" cy="1696203"/>
            <a:chOff x="212692" y="1170037"/>
            <a:chExt cx="4300600" cy="3045794"/>
          </a:xfrm>
        </p:grpSpPr>
        <p:sp>
          <p:nvSpPr>
            <p:cNvPr id="55" name="Google Shape;3587;p43"/>
            <p:cNvSpPr/>
            <p:nvPr/>
          </p:nvSpPr>
          <p:spPr>
            <a:xfrm>
              <a:off x="212692" y="1170037"/>
              <a:ext cx="4300600" cy="3045794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88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89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0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8" name="Google Shape;4848;p56"/>
          <p:cNvSpPr txBox="1">
            <a:spLocks noGrp="1"/>
          </p:cNvSpPr>
          <p:nvPr>
            <p:ph type="subTitle" idx="3"/>
          </p:nvPr>
        </p:nvSpPr>
        <p:spPr>
          <a:xfrm>
            <a:off x="1804779" y="3200467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SVNAmsi Narw Light" panose="020B0A06020201010104" pitchFamily="34" charset="0"/>
              </a:rPr>
              <a:t>Nếu là thầy cô thì em sẽ…. </a:t>
            </a:r>
            <a:r>
              <a:rPr lang="en-US" dirty="0">
                <a:latin typeface="#9Slide03 SVNAmsi Narw Light" panose="020B0A06020201010104" pitchFamily="34" charset="0"/>
              </a:rPr>
              <a:t>v</a:t>
            </a:r>
            <a:r>
              <a:rPr lang="en" dirty="0" smtClean="0">
                <a:latin typeface="#9Slide03 SVNAmsi Narw Light" panose="020B0A06020201010104" pitchFamily="34" charset="0"/>
              </a:rPr>
              <a:t>ới học sinh</a:t>
            </a:r>
            <a:endParaRPr dirty="0">
              <a:latin typeface="#9Slide03 SVNAmsi Narw Light" panose="020B0A06020201010104" pitchFamily="34" charset="0"/>
            </a:endParaRPr>
          </a:p>
        </p:txBody>
      </p:sp>
      <p:grpSp>
        <p:nvGrpSpPr>
          <p:cNvPr id="4841" name="Google Shape;4841;p56"/>
          <p:cNvGrpSpPr/>
          <p:nvPr/>
        </p:nvGrpSpPr>
        <p:grpSpPr>
          <a:xfrm>
            <a:off x="1904865" y="1408922"/>
            <a:ext cx="1655545" cy="1655634"/>
            <a:chOff x="1865940" y="1421844"/>
            <a:chExt cx="1346410" cy="1346482"/>
          </a:xfrm>
        </p:grpSpPr>
        <p:sp>
          <p:nvSpPr>
            <p:cNvPr id="4842" name="Google Shape;4842;p56"/>
            <p:cNvSpPr/>
            <p:nvPr/>
          </p:nvSpPr>
          <p:spPr>
            <a:xfrm>
              <a:off x="1865950" y="1421844"/>
              <a:ext cx="1346400" cy="134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6"/>
            <p:cNvSpPr/>
            <p:nvPr/>
          </p:nvSpPr>
          <p:spPr>
            <a:xfrm rot="10800000" flipH="1">
              <a:off x="1865940" y="1421926"/>
              <a:ext cx="1346400" cy="1346400"/>
            </a:xfrm>
            <a:prstGeom prst="blockArc">
              <a:avLst>
                <a:gd name="adj1" fmla="val 14075764"/>
                <a:gd name="adj2" fmla="val 16117483"/>
                <a:gd name="adj3" fmla="val 2302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2010750" y="1566652"/>
              <a:ext cx="1056900" cy="10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586;p43"/>
          <p:cNvGrpSpPr/>
          <p:nvPr/>
        </p:nvGrpSpPr>
        <p:grpSpPr>
          <a:xfrm>
            <a:off x="4635268" y="2693136"/>
            <a:ext cx="2395004" cy="1696203"/>
            <a:chOff x="212692" y="1170037"/>
            <a:chExt cx="4300600" cy="3045794"/>
          </a:xfrm>
        </p:grpSpPr>
        <p:sp>
          <p:nvSpPr>
            <p:cNvPr id="63" name="Google Shape;3587;p43"/>
            <p:cNvSpPr/>
            <p:nvPr/>
          </p:nvSpPr>
          <p:spPr>
            <a:xfrm>
              <a:off x="212692" y="1170037"/>
              <a:ext cx="4300600" cy="3045794"/>
            </a:xfrm>
            <a:custGeom>
              <a:avLst/>
              <a:gdLst/>
              <a:ahLst/>
              <a:cxnLst/>
              <a:rect l="l" t="t" r="r" b="b"/>
              <a:pathLst>
                <a:path w="170001" h="120399" extrusionOk="0">
                  <a:moveTo>
                    <a:pt x="93411" y="0"/>
                  </a:moveTo>
                  <a:lnTo>
                    <a:pt x="88487" y="39"/>
                  </a:lnTo>
                  <a:lnTo>
                    <a:pt x="83601" y="118"/>
                  </a:lnTo>
                  <a:lnTo>
                    <a:pt x="78756" y="197"/>
                  </a:lnTo>
                  <a:lnTo>
                    <a:pt x="73949" y="355"/>
                  </a:lnTo>
                  <a:lnTo>
                    <a:pt x="69221" y="512"/>
                  </a:lnTo>
                  <a:lnTo>
                    <a:pt x="64572" y="709"/>
                  </a:lnTo>
                  <a:lnTo>
                    <a:pt x="60002" y="906"/>
                  </a:lnTo>
                  <a:lnTo>
                    <a:pt x="55511" y="1143"/>
                  </a:lnTo>
                  <a:lnTo>
                    <a:pt x="51138" y="1379"/>
                  </a:lnTo>
                  <a:lnTo>
                    <a:pt x="42746" y="1930"/>
                  </a:lnTo>
                  <a:lnTo>
                    <a:pt x="34867" y="2482"/>
                  </a:lnTo>
                  <a:lnTo>
                    <a:pt x="27578" y="3112"/>
                  </a:lnTo>
                  <a:lnTo>
                    <a:pt x="20999" y="3664"/>
                  </a:lnTo>
                  <a:lnTo>
                    <a:pt x="15207" y="4255"/>
                  </a:lnTo>
                  <a:lnTo>
                    <a:pt x="14419" y="4334"/>
                  </a:lnTo>
                  <a:lnTo>
                    <a:pt x="13632" y="4452"/>
                  </a:lnTo>
                  <a:lnTo>
                    <a:pt x="12844" y="4649"/>
                  </a:lnTo>
                  <a:lnTo>
                    <a:pt x="12095" y="4846"/>
                  </a:lnTo>
                  <a:lnTo>
                    <a:pt x="11346" y="5082"/>
                  </a:lnTo>
                  <a:lnTo>
                    <a:pt x="10637" y="5358"/>
                  </a:lnTo>
                  <a:lnTo>
                    <a:pt x="9928" y="5634"/>
                  </a:lnTo>
                  <a:lnTo>
                    <a:pt x="9219" y="5988"/>
                  </a:lnTo>
                  <a:lnTo>
                    <a:pt x="8549" y="6343"/>
                  </a:lnTo>
                  <a:lnTo>
                    <a:pt x="7919" y="6737"/>
                  </a:lnTo>
                  <a:lnTo>
                    <a:pt x="7289" y="7131"/>
                  </a:lnTo>
                  <a:lnTo>
                    <a:pt x="6658" y="7604"/>
                  </a:lnTo>
                  <a:lnTo>
                    <a:pt x="6067" y="8076"/>
                  </a:lnTo>
                  <a:lnTo>
                    <a:pt x="5516" y="8549"/>
                  </a:lnTo>
                  <a:lnTo>
                    <a:pt x="4964" y="9061"/>
                  </a:lnTo>
                  <a:lnTo>
                    <a:pt x="4452" y="9613"/>
                  </a:lnTo>
                  <a:lnTo>
                    <a:pt x="3940" y="10165"/>
                  </a:lnTo>
                  <a:lnTo>
                    <a:pt x="3467" y="10755"/>
                  </a:lnTo>
                  <a:lnTo>
                    <a:pt x="3034" y="11386"/>
                  </a:lnTo>
                  <a:lnTo>
                    <a:pt x="2600" y="12016"/>
                  </a:lnTo>
                  <a:lnTo>
                    <a:pt x="2206" y="12647"/>
                  </a:lnTo>
                  <a:lnTo>
                    <a:pt x="1852" y="13316"/>
                  </a:lnTo>
                  <a:lnTo>
                    <a:pt x="1537" y="13986"/>
                  </a:lnTo>
                  <a:lnTo>
                    <a:pt x="1221" y="14695"/>
                  </a:lnTo>
                  <a:lnTo>
                    <a:pt x="946" y="15404"/>
                  </a:lnTo>
                  <a:lnTo>
                    <a:pt x="709" y="16153"/>
                  </a:lnTo>
                  <a:lnTo>
                    <a:pt x="512" y="16901"/>
                  </a:lnTo>
                  <a:lnTo>
                    <a:pt x="355" y="17650"/>
                  </a:lnTo>
                  <a:lnTo>
                    <a:pt x="197" y="18438"/>
                  </a:lnTo>
                  <a:lnTo>
                    <a:pt x="118" y="19187"/>
                  </a:lnTo>
                  <a:lnTo>
                    <a:pt x="39" y="19974"/>
                  </a:lnTo>
                  <a:lnTo>
                    <a:pt x="0" y="20802"/>
                  </a:lnTo>
                  <a:lnTo>
                    <a:pt x="0" y="26908"/>
                  </a:lnTo>
                  <a:lnTo>
                    <a:pt x="39" y="32976"/>
                  </a:lnTo>
                  <a:lnTo>
                    <a:pt x="197" y="39043"/>
                  </a:lnTo>
                  <a:lnTo>
                    <a:pt x="394" y="45031"/>
                  </a:lnTo>
                  <a:lnTo>
                    <a:pt x="670" y="50941"/>
                  </a:lnTo>
                  <a:lnTo>
                    <a:pt x="1024" y="56772"/>
                  </a:lnTo>
                  <a:lnTo>
                    <a:pt x="1418" y="62445"/>
                  </a:lnTo>
                  <a:lnTo>
                    <a:pt x="1812" y="68000"/>
                  </a:lnTo>
                  <a:lnTo>
                    <a:pt x="2285" y="73358"/>
                  </a:lnTo>
                  <a:lnTo>
                    <a:pt x="2758" y="78519"/>
                  </a:lnTo>
                  <a:lnTo>
                    <a:pt x="3270" y="83483"/>
                  </a:lnTo>
                  <a:lnTo>
                    <a:pt x="3782" y="88171"/>
                  </a:lnTo>
                  <a:lnTo>
                    <a:pt x="4294" y="92623"/>
                  </a:lnTo>
                  <a:lnTo>
                    <a:pt x="4806" y="96799"/>
                  </a:lnTo>
                  <a:lnTo>
                    <a:pt x="5752" y="104167"/>
                  </a:lnTo>
                  <a:lnTo>
                    <a:pt x="5870" y="104915"/>
                  </a:lnTo>
                  <a:lnTo>
                    <a:pt x="6028" y="105664"/>
                  </a:lnTo>
                  <a:lnTo>
                    <a:pt x="6225" y="106373"/>
                  </a:lnTo>
                  <a:lnTo>
                    <a:pt x="6422" y="107082"/>
                  </a:lnTo>
                  <a:lnTo>
                    <a:pt x="6658" y="107752"/>
                  </a:lnTo>
                  <a:lnTo>
                    <a:pt x="6934" y="108422"/>
                  </a:lnTo>
                  <a:lnTo>
                    <a:pt x="7210" y="109091"/>
                  </a:lnTo>
                  <a:lnTo>
                    <a:pt x="7525" y="109722"/>
                  </a:lnTo>
                  <a:lnTo>
                    <a:pt x="7879" y="110352"/>
                  </a:lnTo>
                  <a:lnTo>
                    <a:pt x="8273" y="110982"/>
                  </a:lnTo>
                  <a:lnTo>
                    <a:pt x="8667" y="111573"/>
                  </a:lnTo>
                  <a:lnTo>
                    <a:pt x="9061" y="112164"/>
                  </a:lnTo>
                  <a:lnTo>
                    <a:pt x="9534" y="112716"/>
                  </a:lnTo>
                  <a:lnTo>
                    <a:pt x="9968" y="113228"/>
                  </a:lnTo>
                  <a:lnTo>
                    <a:pt x="10480" y="113740"/>
                  </a:lnTo>
                  <a:lnTo>
                    <a:pt x="10992" y="114252"/>
                  </a:lnTo>
                  <a:lnTo>
                    <a:pt x="11504" y="114725"/>
                  </a:lnTo>
                  <a:lnTo>
                    <a:pt x="12056" y="115158"/>
                  </a:lnTo>
                  <a:lnTo>
                    <a:pt x="12647" y="115592"/>
                  </a:lnTo>
                  <a:lnTo>
                    <a:pt x="13238" y="116025"/>
                  </a:lnTo>
                  <a:lnTo>
                    <a:pt x="13829" y="116380"/>
                  </a:lnTo>
                  <a:lnTo>
                    <a:pt x="14459" y="116734"/>
                  </a:lnTo>
                  <a:lnTo>
                    <a:pt x="15089" y="117050"/>
                  </a:lnTo>
                  <a:lnTo>
                    <a:pt x="15720" y="117365"/>
                  </a:lnTo>
                  <a:lnTo>
                    <a:pt x="16389" y="117640"/>
                  </a:lnTo>
                  <a:lnTo>
                    <a:pt x="17059" y="117877"/>
                  </a:lnTo>
                  <a:lnTo>
                    <a:pt x="17768" y="118113"/>
                  </a:lnTo>
                  <a:lnTo>
                    <a:pt x="18477" y="118271"/>
                  </a:lnTo>
                  <a:lnTo>
                    <a:pt x="19187" y="118428"/>
                  </a:lnTo>
                  <a:lnTo>
                    <a:pt x="19935" y="118547"/>
                  </a:lnTo>
                  <a:lnTo>
                    <a:pt x="20644" y="118665"/>
                  </a:lnTo>
                  <a:lnTo>
                    <a:pt x="21393" y="118704"/>
                  </a:lnTo>
                  <a:lnTo>
                    <a:pt x="26239" y="118980"/>
                  </a:lnTo>
                  <a:lnTo>
                    <a:pt x="31085" y="119256"/>
                  </a:lnTo>
                  <a:lnTo>
                    <a:pt x="35931" y="119453"/>
                  </a:lnTo>
                  <a:lnTo>
                    <a:pt x="40776" y="119650"/>
                  </a:lnTo>
                  <a:lnTo>
                    <a:pt x="45622" y="119807"/>
                  </a:lnTo>
                  <a:lnTo>
                    <a:pt x="50429" y="119965"/>
                  </a:lnTo>
                  <a:lnTo>
                    <a:pt x="60002" y="120201"/>
                  </a:lnTo>
                  <a:lnTo>
                    <a:pt x="69418" y="120319"/>
                  </a:lnTo>
                  <a:lnTo>
                    <a:pt x="78677" y="120398"/>
                  </a:lnTo>
                  <a:lnTo>
                    <a:pt x="87699" y="120359"/>
                  </a:lnTo>
                  <a:lnTo>
                    <a:pt x="96445" y="120280"/>
                  </a:lnTo>
                  <a:lnTo>
                    <a:pt x="104876" y="120162"/>
                  </a:lnTo>
                  <a:lnTo>
                    <a:pt x="112953" y="120004"/>
                  </a:lnTo>
                  <a:lnTo>
                    <a:pt x="120635" y="119807"/>
                  </a:lnTo>
                  <a:lnTo>
                    <a:pt x="127845" y="119610"/>
                  </a:lnTo>
                  <a:lnTo>
                    <a:pt x="134582" y="119335"/>
                  </a:lnTo>
                  <a:lnTo>
                    <a:pt x="140807" y="119098"/>
                  </a:lnTo>
                  <a:lnTo>
                    <a:pt x="151405" y="118625"/>
                  </a:lnTo>
                  <a:lnTo>
                    <a:pt x="152193" y="118547"/>
                  </a:lnTo>
                  <a:lnTo>
                    <a:pt x="152980" y="118468"/>
                  </a:lnTo>
                  <a:lnTo>
                    <a:pt x="153729" y="118350"/>
                  </a:lnTo>
                  <a:lnTo>
                    <a:pt x="154478" y="118153"/>
                  </a:lnTo>
                  <a:lnTo>
                    <a:pt x="155187" y="117995"/>
                  </a:lnTo>
                  <a:lnTo>
                    <a:pt x="155935" y="117759"/>
                  </a:lnTo>
                  <a:lnTo>
                    <a:pt x="156644" y="117483"/>
                  </a:lnTo>
                  <a:lnTo>
                    <a:pt x="157314" y="117207"/>
                  </a:lnTo>
                  <a:lnTo>
                    <a:pt x="157984" y="116892"/>
                  </a:lnTo>
                  <a:lnTo>
                    <a:pt x="158654" y="116537"/>
                  </a:lnTo>
                  <a:lnTo>
                    <a:pt x="159323" y="116183"/>
                  </a:lnTo>
                  <a:lnTo>
                    <a:pt x="159914" y="115789"/>
                  </a:lnTo>
                  <a:lnTo>
                    <a:pt x="160545" y="115355"/>
                  </a:lnTo>
                  <a:lnTo>
                    <a:pt x="161136" y="114922"/>
                  </a:lnTo>
                  <a:lnTo>
                    <a:pt x="161687" y="114449"/>
                  </a:lnTo>
                  <a:lnTo>
                    <a:pt x="162239" y="113937"/>
                  </a:lnTo>
                  <a:lnTo>
                    <a:pt x="162751" y="113425"/>
                  </a:lnTo>
                  <a:lnTo>
                    <a:pt x="163263" y="112873"/>
                  </a:lnTo>
                  <a:lnTo>
                    <a:pt x="163736" y="112322"/>
                  </a:lnTo>
                  <a:lnTo>
                    <a:pt x="164169" y="111731"/>
                  </a:lnTo>
                  <a:lnTo>
                    <a:pt x="164603" y="111101"/>
                  </a:lnTo>
                  <a:lnTo>
                    <a:pt x="164997" y="110470"/>
                  </a:lnTo>
                  <a:lnTo>
                    <a:pt x="165351" y="109840"/>
                  </a:lnTo>
                  <a:lnTo>
                    <a:pt x="165706" y="109170"/>
                  </a:lnTo>
                  <a:lnTo>
                    <a:pt x="166021" y="108500"/>
                  </a:lnTo>
                  <a:lnTo>
                    <a:pt x="166297" y="107791"/>
                  </a:lnTo>
                  <a:lnTo>
                    <a:pt x="166573" y="107082"/>
                  </a:lnTo>
                  <a:lnTo>
                    <a:pt x="166770" y="106373"/>
                  </a:lnTo>
                  <a:lnTo>
                    <a:pt x="166967" y="105624"/>
                  </a:lnTo>
                  <a:lnTo>
                    <a:pt x="167124" y="104876"/>
                  </a:lnTo>
                  <a:lnTo>
                    <a:pt x="167242" y="104088"/>
                  </a:lnTo>
                  <a:lnTo>
                    <a:pt x="167321" y="103339"/>
                  </a:lnTo>
                  <a:lnTo>
                    <a:pt x="167833" y="97548"/>
                  </a:lnTo>
                  <a:lnTo>
                    <a:pt x="168267" y="91678"/>
                  </a:lnTo>
                  <a:lnTo>
                    <a:pt x="168661" y="85847"/>
                  </a:lnTo>
                  <a:lnTo>
                    <a:pt x="168976" y="79977"/>
                  </a:lnTo>
                  <a:lnTo>
                    <a:pt x="169252" y="74185"/>
                  </a:lnTo>
                  <a:lnTo>
                    <a:pt x="169449" y="68433"/>
                  </a:lnTo>
                  <a:lnTo>
                    <a:pt x="169646" y="62760"/>
                  </a:lnTo>
                  <a:lnTo>
                    <a:pt x="169764" y="57244"/>
                  </a:lnTo>
                  <a:lnTo>
                    <a:pt x="169882" y="51847"/>
                  </a:lnTo>
                  <a:lnTo>
                    <a:pt x="169921" y="46607"/>
                  </a:lnTo>
                  <a:lnTo>
                    <a:pt x="169961" y="41604"/>
                  </a:lnTo>
                  <a:lnTo>
                    <a:pt x="170000" y="36797"/>
                  </a:lnTo>
                  <a:lnTo>
                    <a:pt x="169961" y="28012"/>
                  </a:lnTo>
                  <a:lnTo>
                    <a:pt x="169843" y="20447"/>
                  </a:lnTo>
                  <a:lnTo>
                    <a:pt x="169843" y="19699"/>
                  </a:lnTo>
                  <a:lnTo>
                    <a:pt x="169764" y="18950"/>
                  </a:lnTo>
                  <a:lnTo>
                    <a:pt x="169685" y="18202"/>
                  </a:lnTo>
                  <a:lnTo>
                    <a:pt x="169527" y="17492"/>
                  </a:lnTo>
                  <a:lnTo>
                    <a:pt x="169370" y="16783"/>
                  </a:lnTo>
                  <a:lnTo>
                    <a:pt x="169212" y="16074"/>
                  </a:lnTo>
                  <a:lnTo>
                    <a:pt x="168976" y="15365"/>
                  </a:lnTo>
                  <a:lnTo>
                    <a:pt x="168739" y="14695"/>
                  </a:lnTo>
                  <a:lnTo>
                    <a:pt x="168464" y="14025"/>
                  </a:lnTo>
                  <a:lnTo>
                    <a:pt x="168148" y="13356"/>
                  </a:lnTo>
                  <a:lnTo>
                    <a:pt x="167833" y="12725"/>
                  </a:lnTo>
                  <a:lnTo>
                    <a:pt x="167479" y="12095"/>
                  </a:lnTo>
                  <a:lnTo>
                    <a:pt x="167085" y="11465"/>
                  </a:lnTo>
                  <a:lnTo>
                    <a:pt x="166691" y="10874"/>
                  </a:lnTo>
                  <a:lnTo>
                    <a:pt x="166257" y="10322"/>
                  </a:lnTo>
                  <a:lnTo>
                    <a:pt x="165785" y="9771"/>
                  </a:lnTo>
                  <a:lnTo>
                    <a:pt x="165312" y="9219"/>
                  </a:lnTo>
                  <a:lnTo>
                    <a:pt x="164800" y="8707"/>
                  </a:lnTo>
                  <a:lnTo>
                    <a:pt x="164288" y="8234"/>
                  </a:lnTo>
                  <a:lnTo>
                    <a:pt x="163736" y="7761"/>
                  </a:lnTo>
                  <a:lnTo>
                    <a:pt x="163184" y="7289"/>
                  </a:lnTo>
                  <a:lnTo>
                    <a:pt x="162593" y="6895"/>
                  </a:lnTo>
                  <a:lnTo>
                    <a:pt x="162002" y="6461"/>
                  </a:lnTo>
                  <a:lnTo>
                    <a:pt x="161372" y="6107"/>
                  </a:lnTo>
                  <a:lnTo>
                    <a:pt x="160742" y="5752"/>
                  </a:lnTo>
                  <a:lnTo>
                    <a:pt x="160072" y="5437"/>
                  </a:lnTo>
                  <a:lnTo>
                    <a:pt x="159402" y="5161"/>
                  </a:lnTo>
                  <a:lnTo>
                    <a:pt x="158732" y="4885"/>
                  </a:lnTo>
                  <a:lnTo>
                    <a:pt x="158023" y="4649"/>
                  </a:lnTo>
                  <a:lnTo>
                    <a:pt x="157314" y="4452"/>
                  </a:lnTo>
                  <a:lnTo>
                    <a:pt x="156566" y="4294"/>
                  </a:lnTo>
                  <a:lnTo>
                    <a:pt x="155817" y="4137"/>
                  </a:lnTo>
                  <a:lnTo>
                    <a:pt x="151405" y="3428"/>
                  </a:lnTo>
                  <a:lnTo>
                    <a:pt x="146834" y="2837"/>
                  </a:lnTo>
                  <a:lnTo>
                    <a:pt x="142225" y="2285"/>
                  </a:lnTo>
                  <a:lnTo>
                    <a:pt x="137537" y="1812"/>
                  </a:lnTo>
                  <a:lnTo>
                    <a:pt x="132770" y="1379"/>
                  </a:lnTo>
                  <a:lnTo>
                    <a:pt x="127924" y="1024"/>
                  </a:lnTo>
                  <a:lnTo>
                    <a:pt x="123078" y="709"/>
                  </a:lnTo>
                  <a:lnTo>
                    <a:pt x="118153" y="473"/>
                  </a:lnTo>
                  <a:lnTo>
                    <a:pt x="113228" y="276"/>
                  </a:lnTo>
                  <a:lnTo>
                    <a:pt x="108264" y="158"/>
                  </a:lnTo>
                  <a:lnTo>
                    <a:pt x="103300" y="39"/>
                  </a:lnTo>
                  <a:lnTo>
                    <a:pt x="98336" y="0"/>
                  </a:lnTo>
                  <a:close/>
                </a:path>
              </a:pathLst>
            </a:custGeom>
            <a:solidFill>
              <a:srgbClr val="FCF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88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19660"/>
                  </a:lnTo>
                  <a:lnTo>
                    <a:pt x="1" y="22694"/>
                  </a:lnTo>
                  <a:lnTo>
                    <a:pt x="40" y="28800"/>
                  </a:lnTo>
                  <a:lnTo>
                    <a:pt x="198" y="34868"/>
                  </a:lnTo>
                  <a:lnTo>
                    <a:pt x="434" y="40895"/>
                  </a:lnTo>
                  <a:lnTo>
                    <a:pt x="710" y="46844"/>
                  </a:lnTo>
                  <a:lnTo>
                    <a:pt x="1065" y="52636"/>
                  </a:lnTo>
                  <a:lnTo>
                    <a:pt x="1419" y="58348"/>
                  </a:lnTo>
                  <a:lnTo>
                    <a:pt x="1853" y="63864"/>
                  </a:lnTo>
                  <a:lnTo>
                    <a:pt x="2325" y="69183"/>
                  </a:lnTo>
                  <a:lnTo>
                    <a:pt x="2798" y="74344"/>
                  </a:lnTo>
                  <a:lnTo>
                    <a:pt x="3310" y="79229"/>
                  </a:lnTo>
                  <a:lnTo>
                    <a:pt x="3822" y="83878"/>
                  </a:lnTo>
                  <a:lnTo>
                    <a:pt x="4335" y="88212"/>
                  </a:lnTo>
                  <a:lnTo>
                    <a:pt x="4807" y="92270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324" y="92900"/>
                  </a:lnTo>
                  <a:lnTo>
                    <a:pt x="159758" y="87030"/>
                  </a:lnTo>
                  <a:lnTo>
                    <a:pt x="160152" y="81159"/>
                  </a:lnTo>
                  <a:lnTo>
                    <a:pt x="160467" y="75289"/>
                  </a:lnTo>
                  <a:lnTo>
                    <a:pt x="160743" y="69498"/>
                  </a:lnTo>
                  <a:lnTo>
                    <a:pt x="160940" y="63706"/>
                  </a:lnTo>
                  <a:lnTo>
                    <a:pt x="161137" y="58073"/>
                  </a:lnTo>
                  <a:lnTo>
                    <a:pt x="161255" y="52518"/>
                  </a:lnTo>
                  <a:lnTo>
                    <a:pt x="161334" y="47160"/>
                  </a:lnTo>
                  <a:lnTo>
                    <a:pt x="161412" y="41959"/>
                  </a:lnTo>
                  <a:lnTo>
                    <a:pt x="161452" y="36995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513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89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fill="none" extrusionOk="0">
                  <a:moveTo>
                    <a:pt x="158852" y="98691"/>
                  </a:moveTo>
                  <a:lnTo>
                    <a:pt x="158852" y="98691"/>
                  </a:lnTo>
                  <a:lnTo>
                    <a:pt x="158773" y="99243"/>
                  </a:lnTo>
                  <a:lnTo>
                    <a:pt x="158694" y="99834"/>
                  </a:lnTo>
                  <a:lnTo>
                    <a:pt x="158576" y="100385"/>
                  </a:lnTo>
                  <a:lnTo>
                    <a:pt x="158418" y="100937"/>
                  </a:lnTo>
                  <a:lnTo>
                    <a:pt x="158261" y="101488"/>
                  </a:lnTo>
                  <a:lnTo>
                    <a:pt x="158064" y="102001"/>
                  </a:lnTo>
                  <a:lnTo>
                    <a:pt x="157867" y="102513"/>
                  </a:lnTo>
                  <a:lnTo>
                    <a:pt x="157630" y="103025"/>
                  </a:lnTo>
                  <a:lnTo>
                    <a:pt x="157355" y="103537"/>
                  </a:lnTo>
                  <a:lnTo>
                    <a:pt x="157079" y="104010"/>
                  </a:lnTo>
                  <a:lnTo>
                    <a:pt x="156764" y="104483"/>
                  </a:lnTo>
                  <a:lnTo>
                    <a:pt x="156448" y="104916"/>
                  </a:lnTo>
                  <a:lnTo>
                    <a:pt x="156133" y="105389"/>
                  </a:lnTo>
                  <a:lnTo>
                    <a:pt x="155779" y="105783"/>
                  </a:lnTo>
                  <a:lnTo>
                    <a:pt x="155385" y="106216"/>
                  </a:lnTo>
                  <a:lnTo>
                    <a:pt x="154991" y="106610"/>
                  </a:lnTo>
                  <a:lnTo>
                    <a:pt x="154597" y="106965"/>
                  </a:lnTo>
                  <a:lnTo>
                    <a:pt x="154163" y="107319"/>
                  </a:lnTo>
                  <a:lnTo>
                    <a:pt x="153730" y="107674"/>
                  </a:lnTo>
                  <a:lnTo>
                    <a:pt x="153297" y="107989"/>
                  </a:lnTo>
                  <a:lnTo>
                    <a:pt x="152824" y="108265"/>
                  </a:lnTo>
                  <a:lnTo>
                    <a:pt x="152351" y="108541"/>
                  </a:lnTo>
                  <a:lnTo>
                    <a:pt x="151839" y="108816"/>
                  </a:lnTo>
                  <a:lnTo>
                    <a:pt x="151327" y="109053"/>
                  </a:lnTo>
                  <a:lnTo>
                    <a:pt x="150815" y="109250"/>
                  </a:lnTo>
                  <a:lnTo>
                    <a:pt x="150302" y="109447"/>
                  </a:lnTo>
                  <a:lnTo>
                    <a:pt x="149751" y="109604"/>
                  </a:lnTo>
                  <a:lnTo>
                    <a:pt x="149199" y="109762"/>
                  </a:lnTo>
                  <a:lnTo>
                    <a:pt x="148648" y="109880"/>
                  </a:lnTo>
                  <a:lnTo>
                    <a:pt x="148096" y="109998"/>
                  </a:lnTo>
                  <a:lnTo>
                    <a:pt x="147505" y="110038"/>
                  </a:lnTo>
                  <a:lnTo>
                    <a:pt x="146954" y="110077"/>
                  </a:lnTo>
                  <a:lnTo>
                    <a:pt x="146954" y="110077"/>
                  </a:lnTo>
                  <a:lnTo>
                    <a:pt x="140571" y="110392"/>
                  </a:lnTo>
                  <a:lnTo>
                    <a:pt x="133401" y="110707"/>
                  </a:lnTo>
                  <a:lnTo>
                    <a:pt x="125482" y="111023"/>
                  </a:lnTo>
                  <a:lnTo>
                    <a:pt x="116933" y="111298"/>
                  </a:lnTo>
                  <a:lnTo>
                    <a:pt x="107792" y="111535"/>
                  </a:lnTo>
                  <a:lnTo>
                    <a:pt x="98140" y="111692"/>
                  </a:lnTo>
                  <a:lnTo>
                    <a:pt x="88015" y="111811"/>
                  </a:lnTo>
                  <a:lnTo>
                    <a:pt x="77456" y="111850"/>
                  </a:lnTo>
                  <a:lnTo>
                    <a:pt x="77456" y="111850"/>
                  </a:lnTo>
                  <a:lnTo>
                    <a:pt x="69459" y="111850"/>
                  </a:lnTo>
                  <a:lnTo>
                    <a:pt x="61540" y="111771"/>
                  </a:lnTo>
                  <a:lnTo>
                    <a:pt x="53818" y="111614"/>
                  </a:lnTo>
                  <a:lnTo>
                    <a:pt x="46214" y="111456"/>
                  </a:lnTo>
                  <a:lnTo>
                    <a:pt x="38768" y="111220"/>
                  </a:lnTo>
                  <a:lnTo>
                    <a:pt x="31480" y="110944"/>
                  </a:lnTo>
                  <a:lnTo>
                    <a:pt x="24349" y="110589"/>
                  </a:lnTo>
                  <a:lnTo>
                    <a:pt x="17415" y="110195"/>
                  </a:lnTo>
                  <a:lnTo>
                    <a:pt x="17415" y="110195"/>
                  </a:lnTo>
                  <a:lnTo>
                    <a:pt x="16863" y="110156"/>
                  </a:lnTo>
                  <a:lnTo>
                    <a:pt x="16311" y="110077"/>
                  </a:lnTo>
                  <a:lnTo>
                    <a:pt x="15760" y="109998"/>
                  </a:lnTo>
                  <a:lnTo>
                    <a:pt x="15208" y="109880"/>
                  </a:lnTo>
                  <a:lnTo>
                    <a:pt x="14696" y="109762"/>
                  </a:lnTo>
                  <a:lnTo>
                    <a:pt x="14184" y="109565"/>
                  </a:lnTo>
                  <a:lnTo>
                    <a:pt x="13199" y="109210"/>
                  </a:lnTo>
                  <a:lnTo>
                    <a:pt x="12214" y="108738"/>
                  </a:lnTo>
                  <a:lnTo>
                    <a:pt x="11308" y="108186"/>
                  </a:lnTo>
                  <a:lnTo>
                    <a:pt x="10441" y="107556"/>
                  </a:lnTo>
                  <a:lnTo>
                    <a:pt x="9653" y="106886"/>
                  </a:lnTo>
                  <a:lnTo>
                    <a:pt x="8905" y="106098"/>
                  </a:lnTo>
                  <a:lnTo>
                    <a:pt x="8196" y="105310"/>
                  </a:lnTo>
                  <a:lnTo>
                    <a:pt x="7605" y="104443"/>
                  </a:lnTo>
                  <a:lnTo>
                    <a:pt x="7053" y="103498"/>
                  </a:lnTo>
                  <a:lnTo>
                    <a:pt x="6620" y="102513"/>
                  </a:lnTo>
                  <a:lnTo>
                    <a:pt x="6423" y="102040"/>
                  </a:lnTo>
                  <a:lnTo>
                    <a:pt x="6226" y="101488"/>
                  </a:lnTo>
                  <a:lnTo>
                    <a:pt x="6068" y="100976"/>
                  </a:lnTo>
                  <a:lnTo>
                    <a:pt x="5950" y="100464"/>
                  </a:lnTo>
                  <a:lnTo>
                    <a:pt x="5832" y="99913"/>
                  </a:lnTo>
                  <a:lnTo>
                    <a:pt x="5753" y="99361"/>
                  </a:lnTo>
                  <a:lnTo>
                    <a:pt x="5753" y="99361"/>
                  </a:lnTo>
                  <a:lnTo>
                    <a:pt x="4807" y="92270"/>
                  </a:lnTo>
                  <a:lnTo>
                    <a:pt x="4335" y="88212"/>
                  </a:lnTo>
                  <a:lnTo>
                    <a:pt x="3822" y="83878"/>
                  </a:lnTo>
                  <a:lnTo>
                    <a:pt x="3310" y="79229"/>
                  </a:lnTo>
                  <a:lnTo>
                    <a:pt x="2798" y="74344"/>
                  </a:lnTo>
                  <a:lnTo>
                    <a:pt x="2325" y="69183"/>
                  </a:lnTo>
                  <a:lnTo>
                    <a:pt x="1853" y="63864"/>
                  </a:lnTo>
                  <a:lnTo>
                    <a:pt x="1419" y="58348"/>
                  </a:lnTo>
                  <a:lnTo>
                    <a:pt x="1065" y="52636"/>
                  </a:lnTo>
                  <a:lnTo>
                    <a:pt x="710" y="46844"/>
                  </a:lnTo>
                  <a:lnTo>
                    <a:pt x="434" y="40895"/>
                  </a:lnTo>
                  <a:lnTo>
                    <a:pt x="198" y="34868"/>
                  </a:lnTo>
                  <a:lnTo>
                    <a:pt x="40" y="28800"/>
                  </a:lnTo>
                  <a:lnTo>
                    <a:pt x="1" y="22694"/>
                  </a:lnTo>
                  <a:lnTo>
                    <a:pt x="1" y="19660"/>
                  </a:lnTo>
                  <a:lnTo>
                    <a:pt x="40" y="16587"/>
                  </a:lnTo>
                  <a:lnTo>
                    <a:pt x="40" y="16587"/>
                  </a:lnTo>
                  <a:lnTo>
                    <a:pt x="80" y="15720"/>
                  </a:lnTo>
                  <a:lnTo>
                    <a:pt x="159" y="14893"/>
                  </a:lnTo>
                  <a:lnTo>
                    <a:pt x="316" y="14066"/>
                  </a:lnTo>
                  <a:lnTo>
                    <a:pt x="513" y="13278"/>
                  </a:lnTo>
                  <a:lnTo>
                    <a:pt x="513" y="13278"/>
                  </a:lnTo>
                  <a:lnTo>
                    <a:pt x="671" y="12687"/>
                  </a:lnTo>
                  <a:lnTo>
                    <a:pt x="907" y="12135"/>
                  </a:lnTo>
                  <a:lnTo>
                    <a:pt x="1143" y="11584"/>
                  </a:lnTo>
                  <a:lnTo>
                    <a:pt x="1380" y="11032"/>
                  </a:lnTo>
                  <a:lnTo>
                    <a:pt x="1656" y="10520"/>
                  </a:lnTo>
                  <a:lnTo>
                    <a:pt x="1971" y="10008"/>
                  </a:lnTo>
                  <a:lnTo>
                    <a:pt x="2286" y="9535"/>
                  </a:lnTo>
                  <a:lnTo>
                    <a:pt x="2641" y="9023"/>
                  </a:lnTo>
                  <a:lnTo>
                    <a:pt x="3035" y="8590"/>
                  </a:lnTo>
                  <a:lnTo>
                    <a:pt x="3429" y="8156"/>
                  </a:lnTo>
                  <a:lnTo>
                    <a:pt x="3862" y="7723"/>
                  </a:lnTo>
                  <a:lnTo>
                    <a:pt x="4295" y="7329"/>
                  </a:lnTo>
                  <a:lnTo>
                    <a:pt x="4729" y="6935"/>
                  </a:lnTo>
                  <a:lnTo>
                    <a:pt x="5201" y="6580"/>
                  </a:lnTo>
                  <a:lnTo>
                    <a:pt x="5714" y="6226"/>
                  </a:lnTo>
                  <a:lnTo>
                    <a:pt x="6186" y="5911"/>
                  </a:lnTo>
                  <a:lnTo>
                    <a:pt x="6186" y="5911"/>
                  </a:lnTo>
                  <a:lnTo>
                    <a:pt x="6777" y="5595"/>
                  </a:lnTo>
                  <a:lnTo>
                    <a:pt x="7408" y="5280"/>
                  </a:lnTo>
                  <a:lnTo>
                    <a:pt x="7999" y="5044"/>
                  </a:lnTo>
                  <a:lnTo>
                    <a:pt x="8668" y="4807"/>
                  </a:lnTo>
                  <a:lnTo>
                    <a:pt x="9299" y="4610"/>
                  </a:lnTo>
                  <a:lnTo>
                    <a:pt x="9968" y="4453"/>
                  </a:lnTo>
                  <a:lnTo>
                    <a:pt x="10678" y="4335"/>
                  </a:lnTo>
                  <a:lnTo>
                    <a:pt x="11347" y="4216"/>
                  </a:lnTo>
                  <a:lnTo>
                    <a:pt x="11347" y="4216"/>
                  </a:lnTo>
                  <a:lnTo>
                    <a:pt x="18006" y="3586"/>
                  </a:lnTo>
                  <a:lnTo>
                    <a:pt x="25924" y="2916"/>
                  </a:lnTo>
                  <a:lnTo>
                    <a:pt x="34947" y="2207"/>
                  </a:lnTo>
                  <a:lnTo>
                    <a:pt x="39832" y="1853"/>
                  </a:lnTo>
                  <a:lnTo>
                    <a:pt x="44914" y="1537"/>
                  </a:lnTo>
                  <a:lnTo>
                    <a:pt x="50193" y="1222"/>
                  </a:lnTo>
                  <a:lnTo>
                    <a:pt x="55670" y="946"/>
                  </a:lnTo>
                  <a:lnTo>
                    <a:pt x="61264" y="671"/>
                  </a:lnTo>
                  <a:lnTo>
                    <a:pt x="67016" y="434"/>
                  </a:lnTo>
                  <a:lnTo>
                    <a:pt x="72847" y="277"/>
                  </a:lnTo>
                  <a:lnTo>
                    <a:pt x="78796" y="119"/>
                  </a:lnTo>
                  <a:lnTo>
                    <a:pt x="84784" y="40"/>
                  </a:lnTo>
                  <a:lnTo>
                    <a:pt x="90852" y="1"/>
                  </a:lnTo>
                  <a:lnTo>
                    <a:pt x="90852" y="1"/>
                  </a:lnTo>
                  <a:lnTo>
                    <a:pt x="95225" y="40"/>
                  </a:lnTo>
                  <a:lnTo>
                    <a:pt x="99480" y="80"/>
                  </a:lnTo>
                  <a:lnTo>
                    <a:pt x="103695" y="159"/>
                  </a:lnTo>
                  <a:lnTo>
                    <a:pt x="107832" y="277"/>
                  </a:lnTo>
                  <a:lnTo>
                    <a:pt x="111890" y="395"/>
                  </a:lnTo>
                  <a:lnTo>
                    <a:pt x="115830" y="592"/>
                  </a:lnTo>
                  <a:lnTo>
                    <a:pt x="119730" y="789"/>
                  </a:lnTo>
                  <a:lnTo>
                    <a:pt x="123551" y="1025"/>
                  </a:lnTo>
                  <a:lnTo>
                    <a:pt x="127255" y="1301"/>
                  </a:lnTo>
                  <a:lnTo>
                    <a:pt x="130879" y="1616"/>
                  </a:lnTo>
                  <a:lnTo>
                    <a:pt x="134425" y="1931"/>
                  </a:lnTo>
                  <a:lnTo>
                    <a:pt x="137892" y="2325"/>
                  </a:lnTo>
                  <a:lnTo>
                    <a:pt x="141280" y="2719"/>
                  </a:lnTo>
                  <a:lnTo>
                    <a:pt x="144550" y="3153"/>
                  </a:lnTo>
                  <a:lnTo>
                    <a:pt x="147781" y="3586"/>
                  </a:lnTo>
                  <a:lnTo>
                    <a:pt x="150893" y="4098"/>
                  </a:lnTo>
                  <a:lnTo>
                    <a:pt x="150893" y="4098"/>
                  </a:lnTo>
                  <a:lnTo>
                    <a:pt x="151445" y="4177"/>
                  </a:lnTo>
                  <a:lnTo>
                    <a:pt x="151957" y="4335"/>
                  </a:lnTo>
                  <a:lnTo>
                    <a:pt x="152509" y="4492"/>
                  </a:lnTo>
                  <a:lnTo>
                    <a:pt x="153021" y="4650"/>
                  </a:lnTo>
                  <a:lnTo>
                    <a:pt x="153533" y="4847"/>
                  </a:lnTo>
                  <a:lnTo>
                    <a:pt x="154045" y="5044"/>
                  </a:lnTo>
                  <a:lnTo>
                    <a:pt x="154518" y="5280"/>
                  </a:lnTo>
                  <a:lnTo>
                    <a:pt x="155030" y="5556"/>
                  </a:lnTo>
                  <a:lnTo>
                    <a:pt x="155936" y="6147"/>
                  </a:lnTo>
                  <a:lnTo>
                    <a:pt x="156764" y="6777"/>
                  </a:lnTo>
                  <a:lnTo>
                    <a:pt x="157591" y="7486"/>
                  </a:lnTo>
                  <a:lnTo>
                    <a:pt x="158300" y="8274"/>
                  </a:lnTo>
                  <a:lnTo>
                    <a:pt x="158970" y="9102"/>
                  </a:lnTo>
                  <a:lnTo>
                    <a:pt x="159561" y="10008"/>
                  </a:lnTo>
                  <a:lnTo>
                    <a:pt x="160073" y="10953"/>
                  </a:lnTo>
                  <a:lnTo>
                    <a:pt x="160506" y="11938"/>
                  </a:lnTo>
                  <a:lnTo>
                    <a:pt x="160664" y="12450"/>
                  </a:lnTo>
                  <a:lnTo>
                    <a:pt x="160861" y="12963"/>
                  </a:lnTo>
                  <a:lnTo>
                    <a:pt x="160979" y="13514"/>
                  </a:lnTo>
                  <a:lnTo>
                    <a:pt x="161097" y="14066"/>
                  </a:lnTo>
                  <a:lnTo>
                    <a:pt x="161215" y="14578"/>
                  </a:lnTo>
                  <a:lnTo>
                    <a:pt x="161255" y="15169"/>
                  </a:lnTo>
                  <a:lnTo>
                    <a:pt x="161334" y="15720"/>
                  </a:lnTo>
                  <a:lnTo>
                    <a:pt x="161334" y="16272"/>
                  </a:lnTo>
                  <a:lnTo>
                    <a:pt x="161334" y="16272"/>
                  </a:lnTo>
                  <a:lnTo>
                    <a:pt x="161412" y="23600"/>
                  </a:lnTo>
                  <a:lnTo>
                    <a:pt x="161452" y="32228"/>
                  </a:lnTo>
                  <a:lnTo>
                    <a:pt x="161452" y="36995"/>
                  </a:lnTo>
                  <a:lnTo>
                    <a:pt x="161412" y="41959"/>
                  </a:lnTo>
                  <a:lnTo>
                    <a:pt x="161334" y="47160"/>
                  </a:lnTo>
                  <a:lnTo>
                    <a:pt x="161255" y="52518"/>
                  </a:lnTo>
                  <a:lnTo>
                    <a:pt x="161137" y="58073"/>
                  </a:lnTo>
                  <a:lnTo>
                    <a:pt x="160940" y="63706"/>
                  </a:lnTo>
                  <a:lnTo>
                    <a:pt x="160743" y="69498"/>
                  </a:lnTo>
                  <a:lnTo>
                    <a:pt x="160467" y="75289"/>
                  </a:lnTo>
                  <a:lnTo>
                    <a:pt x="160152" y="81159"/>
                  </a:lnTo>
                  <a:lnTo>
                    <a:pt x="159758" y="87030"/>
                  </a:lnTo>
                  <a:lnTo>
                    <a:pt x="159324" y="92900"/>
                  </a:lnTo>
                  <a:lnTo>
                    <a:pt x="158852" y="986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90;p43"/>
            <p:cNvSpPr/>
            <p:nvPr/>
          </p:nvSpPr>
          <p:spPr>
            <a:xfrm>
              <a:off x="344475" y="1294375"/>
              <a:ext cx="4036300" cy="2796250"/>
            </a:xfrm>
            <a:custGeom>
              <a:avLst/>
              <a:gdLst/>
              <a:ahLst/>
              <a:cxnLst/>
              <a:rect l="l" t="t" r="r" b="b"/>
              <a:pathLst>
                <a:path w="161452" h="111850" extrusionOk="0">
                  <a:moveTo>
                    <a:pt x="98928" y="3389"/>
                  </a:moveTo>
                  <a:lnTo>
                    <a:pt x="102474" y="3468"/>
                  </a:lnTo>
                  <a:lnTo>
                    <a:pt x="106020" y="3547"/>
                  </a:lnTo>
                  <a:lnTo>
                    <a:pt x="109565" y="3665"/>
                  </a:lnTo>
                  <a:lnTo>
                    <a:pt x="113072" y="3822"/>
                  </a:lnTo>
                  <a:lnTo>
                    <a:pt x="116539" y="3980"/>
                  </a:lnTo>
                  <a:lnTo>
                    <a:pt x="119966" y="4216"/>
                  </a:lnTo>
                  <a:lnTo>
                    <a:pt x="123394" y="4492"/>
                  </a:lnTo>
                  <a:lnTo>
                    <a:pt x="126743" y="4807"/>
                  </a:lnTo>
                  <a:lnTo>
                    <a:pt x="130052" y="5201"/>
                  </a:lnTo>
                  <a:lnTo>
                    <a:pt x="133283" y="5595"/>
                  </a:lnTo>
                  <a:lnTo>
                    <a:pt x="136474" y="6068"/>
                  </a:lnTo>
                  <a:lnTo>
                    <a:pt x="139586" y="6580"/>
                  </a:lnTo>
                  <a:lnTo>
                    <a:pt x="142620" y="7132"/>
                  </a:lnTo>
                  <a:lnTo>
                    <a:pt x="145575" y="7723"/>
                  </a:lnTo>
                  <a:lnTo>
                    <a:pt x="148490" y="8393"/>
                  </a:lnTo>
                  <a:lnTo>
                    <a:pt x="149278" y="8629"/>
                  </a:lnTo>
                  <a:lnTo>
                    <a:pt x="150027" y="8905"/>
                  </a:lnTo>
                  <a:lnTo>
                    <a:pt x="150775" y="9259"/>
                  </a:lnTo>
                  <a:lnTo>
                    <a:pt x="151484" y="9653"/>
                  </a:lnTo>
                  <a:lnTo>
                    <a:pt x="152154" y="10087"/>
                  </a:lnTo>
                  <a:lnTo>
                    <a:pt x="152784" y="10599"/>
                  </a:lnTo>
                  <a:lnTo>
                    <a:pt x="153375" y="11150"/>
                  </a:lnTo>
                  <a:lnTo>
                    <a:pt x="153927" y="11702"/>
                  </a:lnTo>
                  <a:lnTo>
                    <a:pt x="154400" y="12332"/>
                  </a:lnTo>
                  <a:lnTo>
                    <a:pt x="154872" y="13002"/>
                  </a:lnTo>
                  <a:lnTo>
                    <a:pt x="155266" y="13672"/>
                  </a:lnTo>
                  <a:lnTo>
                    <a:pt x="155621" y="14420"/>
                  </a:lnTo>
                  <a:lnTo>
                    <a:pt x="155936" y="15169"/>
                  </a:lnTo>
                  <a:lnTo>
                    <a:pt x="156173" y="15917"/>
                  </a:lnTo>
                  <a:lnTo>
                    <a:pt x="156330" y="16745"/>
                  </a:lnTo>
                  <a:lnTo>
                    <a:pt x="156448" y="17533"/>
                  </a:lnTo>
                  <a:lnTo>
                    <a:pt x="156803" y="20685"/>
                  </a:lnTo>
                  <a:lnTo>
                    <a:pt x="157118" y="24309"/>
                  </a:lnTo>
                  <a:lnTo>
                    <a:pt x="157473" y="28328"/>
                  </a:lnTo>
                  <a:lnTo>
                    <a:pt x="157788" y="32740"/>
                  </a:lnTo>
                  <a:lnTo>
                    <a:pt x="158064" y="37468"/>
                  </a:lnTo>
                  <a:lnTo>
                    <a:pt x="158300" y="42471"/>
                  </a:lnTo>
                  <a:lnTo>
                    <a:pt x="158458" y="47711"/>
                  </a:lnTo>
                  <a:lnTo>
                    <a:pt x="158576" y="53148"/>
                  </a:lnTo>
                  <a:lnTo>
                    <a:pt x="158576" y="55945"/>
                  </a:lnTo>
                  <a:lnTo>
                    <a:pt x="158576" y="58742"/>
                  </a:lnTo>
                  <a:lnTo>
                    <a:pt x="158536" y="61579"/>
                  </a:lnTo>
                  <a:lnTo>
                    <a:pt x="158458" y="64416"/>
                  </a:lnTo>
                  <a:lnTo>
                    <a:pt x="158339" y="67292"/>
                  </a:lnTo>
                  <a:lnTo>
                    <a:pt x="158221" y="70128"/>
                  </a:lnTo>
                  <a:lnTo>
                    <a:pt x="158064" y="73004"/>
                  </a:lnTo>
                  <a:lnTo>
                    <a:pt x="157867" y="75880"/>
                  </a:lnTo>
                  <a:lnTo>
                    <a:pt x="157591" y="78717"/>
                  </a:lnTo>
                  <a:lnTo>
                    <a:pt x="157315" y="81553"/>
                  </a:lnTo>
                  <a:lnTo>
                    <a:pt x="157000" y="84351"/>
                  </a:lnTo>
                  <a:lnTo>
                    <a:pt x="156606" y="87148"/>
                  </a:lnTo>
                  <a:lnTo>
                    <a:pt x="156212" y="89866"/>
                  </a:lnTo>
                  <a:lnTo>
                    <a:pt x="155739" y="92585"/>
                  </a:lnTo>
                  <a:lnTo>
                    <a:pt x="155227" y="95264"/>
                  </a:lnTo>
                  <a:lnTo>
                    <a:pt x="154636" y="97864"/>
                  </a:lnTo>
                  <a:lnTo>
                    <a:pt x="154400" y="98652"/>
                  </a:lnTo>
                  <a:lnTo>
                    <a:pt x="154124" y="99440"/>
                  </a:lnTo>
                  <a:lnTo>
                    <a:pt x="153769" y="100188"/>
                  </a:lnTo>
                  <a:lnTo>
                    <a:pt x="153375" y="100937"/>
                  </a:lnTo>
                  <a:lnTo>
                    <a:pt x="152942" y="101607"/>
                  </a:lnTo>
                  <a:lnTo>
                    <a:pt x="152430" y="102237"/>
                  </a:lnTo>
                  <a:lnTo>
                    <a:pt x="151878" y="102828"/>
                  </a:lnTo>
                  <a:lnTo>
                    <a:pt x="151287" y="103380"/>
                  </a:lnTo>
                  <a:lnTo>
                    <a:pt x="150657" y="103892"/>
                  </a:lnTo>
                  <a:lnTo>
                    <a:pt x="149987" y="104364"/>
                  </a:lnTo>
                  <a:lnTo>
                    <a:pt x="149278" y="104758"/>
                  </a:lnTo>
                  <a:lnTo>
                    <a:pt x="148569" y="105113"/>
                  </a:lnTo>
                  <a:lnTo>
                    <a:pt x="147781" y="105428"/>
                  </a:lnTo>
                  <a:lnTo>
                    <a:pt x="146993" y="105665"/>
                  </a:lnTo>
                  <a:lnTo>
                    <a:pt x="146166" y="105822"/>
                  </a:lnTo>
                  <a:lnTo>
                    <a:pt x="145338" y="105940"/>
                  </a:lnTo>
                  <a:lnTo>
                    <a:pt x="140768" y="106334"/>
                  </a:lnTo>
                  <a:lnTo>
                    <a:pt x="135134" y="106807"/>
                  </a:lnTo>
                  <a:lnTo>
                    <a:pt x="128594" y="107240"/>
                  </a:lnTo>
                  <a:lnTo>
                    <a:pt x="121148" y="107674"/>
                  </a:lnTo>
                  <a:lnTo>
                    <a:pt x="117090" y="107871"/>
                  </a:lnTo>
                  <a:lnTo>
                    <a:pt x="112835" y="108068"/>
                  </a:lnTo>
                  <a:lnTo>
                    <a:pt x="108383" y="108225"/>
                  </a:lnTo>
                  <a:lnTo>
                    <a:pt x="103735" y="108383"/>
                  </a:lnTo>
                  <a:lnTo>
                    <a:pt x="98928" y="108501"/>
                  </a:lnTo>
                  <a:lnTo>
                    <a:pt x="93964" y="108580"/>
                  </a:lnTo>
                  <a:lnTo>
                    <a:pt x="88803" y="108619"/>
                  </a:lnTo>
                  <a:lnTo>
                    <a:pt x="83484" y="108659"/>
                  </a:lnTo>
                  <a:lnTo>
                    <a:pt x="76393" y="108619"/>
                  </a:lnTo>
                  <a:lnTo>
                    <a:pt x="69065" y="108501"/>
                  </a:lnTo>
                  <a:lnTo>
                    <a:pt x="61500" y="108304"/>
                  </a:lnTo>
                  <a:lnTo>
                    <a:pt x="53739" y="108028"/>
                  </a:lnTo>
                  <a:lnTo>
                    <a:pt x="45781" y="107674"/>
                  </a:lnTo>
                  <a:lnTo>
                    <a:pt x="41762" y="107437"/>
                  </a:lnTo>
                  <a:lnTo>
                    <a:pt x="37665" y="107201"/>
                  </a:lnTo>
                  <a:lnTo>
                    <a:pt x="33528" y="106925"/>
                  </a:lnTo>
                  <a:lnTo>
                    <a:pt x="29352" y="106610"/>
                  </a:lnTo>
                  <a:lnTo>
                    <a:pt x="25176" y="106295"/>
                  </a:lnTo>
                  <a:lnTo>
                    <a:pt x="20921" y="105901"/>
                  </a:lnTo>
                  <a:lnTo>
                    <a:pt x="20054" y="105822"/>
                  </a:lnTo>
                  <a:lnTo>
                    <a:pt x="19227" y="105625"/>
                  </a:lnTo>
                  <a:lnTo>
                    <a:pt x="18400" y="105389"/>
                  </a:lnTo>
                  <a:lnTo>
                    <a:pt x="17612" y="105074"/>
                  </a:lnTo>
                  <a:lnTo>
                    <a:pt x="16863" y="104719"/>
                  </a:lnTo>
                  <a:lnTo>
                    <a:pt x="16154" y="104286"/>
                  </a:lnTo>
                  <a:lnTo>
                    <a:pt x="15445" y="103813"/>
                  </a:lnTo>
                  <a:lnTo>
                    <a:pt x="14814" y="103261"/>
                  </a:lnTo>
                  <a:lnTo>
                    <a:pt x="14223" y="102710"/>
                  </a:lnTo>
                  <a:lnTo>
                    <a:pt x="13672" y="102079"/>
                  </a:lnTo>
                  <a:lnTo>
                    <a:pt x="13160" y="101410"/>
                  </a:lnTo>
                  <a:lnTo>
                    <a:pt x="12687" y="100701"/>
                  </a:lnTo>
                  <a:lnTo>
                    <a:pt x="12293" y="99952"/>
                  </a:lnTo>
                  <a:lnTo>
                    <a:pt x="11978" y="99164"/>
                  </a:lnTo>
                  <a:lnTo>
                    <a:pt x="11702" y="98337"/>
                  </a:lnTo>
                  <a:lnTo>
                    <a:pt x="11505" y="97509"/>
                  </a:lnTo>
                  <a:lnTo>
                    <a:pt x="10796" y="93964"/>
                  </a:lnTo>
                  <a:lnTo>
                    <a:pt x="10008" y="89906"/>
                  </a:lnTo>
                  <a:lnTo>
                    <a:pt x="9181" y="85336"/>
                  </a:lnTo>
                  <a:lnTo>
                    <a:pt x="8353" y="80411"/>
                  </a:lnTo>
                  <a:lnTo>
                    <a:pt x="7526" y="75092"/>
                  </a:lnTo>
                  <a:lnTo>
                    <a:pt x="6699" y="69498"/>
                  </a:lnTo>
                  <a:lnTo>
                    <a:pt x="5911" y="63667"/>
                  </a:lnTo>
                  <a:lnTo>
                    <a:pt x="5556" y="60712"/>
                  </a:lnTo>
                  <a:lnTo>
                    <a:pt x="5241" y="57679"/>
                  </a:lnTo>
                  <a:lnTo>
                    <a:pt x="4926" y="54645"/>
                  </a:lnTo>
                  <a:lnTo>
                    <a:pt x="4610" y="51572"/>
                  </a:lnTo>
                  <a:lnTo>
                    <a:pt x="4374" y="48499"/>
                  </a:lnTo>
                  <a:lnTo>
                    <a:pt x="4138" y="45426"/>
                  </a:lnTo>
                  <a:lnTo>
                    <a:pt x="3941" y="42353"/>
                  </a:lnTo>
                  <a:lnTo>
                    <a:pt x="3822" y="39319"/>
                  </a:lnTo>
                  <a:lnTo>
                    <a:pt x="3704" y="36246"/>
                  </a:lnTo>
                  <a:lnTo>
                    <a:pt x="3625" y="33252"/>
                  </a:lnTo>
                  <a:lnTo>
                    <a:pt x="3625" y="30258"/>
                  </a:lnTo>
                  <a:lnTo>
                    <a:pt x="3665" y="27303"/>
                  </a:lnTo>
                  <a:lnTo>
                    <a:pt x="3744" y="24427"/>
                  </a:lnTo>
                  <a:lnTo>
                    <a:pt x="3901" y="21591"/>
                  </a:lnTo>
                  <a:lnTo>
                    <a:pt x="4098" y="18793"/>
                  </a:lnTo>
                  <a:lnTo>
                    <a:pt x="4374" y="16075"/>
                  </a:lnTo>
                  <a:lnTo>
                    <a:pt x="4729" y="13475"/>
                  </a:lnTo>
                  <a:lnTo>
                    <a:pt x="5123" y="10914"/>
                  </a:lnTo>
                  <a:lnTo>
                    <a:pt x="5950" y="10638"/>
                  </a:lnTo>
                  <a:lnTo>
                    <a:pt x="6777" y="10362"/>
                  </a:lnTo>
                  <a:lnTo>
                    <a:pt x="7644" y="10165"/>
                  </a:lnTo>
                  <a:lnTo>
                    <a:pt x="8511" y="10047"/>
                  </a:lnTo>
                  <a:lnTo>
                    <a:pt x="13711" y="9299"/>
                  </a:lnTo>
                  <a:lnTo>
                    <a:pt x="21157" y="8353"/>
                  </a:lnTo>
                  <a:lnTo>
                    <a:pt x="25649" y="7841"/>
                  </a:lnTo>
                  <a:lnTo>
                    <a:pt x="30613" y="7289"/>
                  </a:lnTo>
                  <a:lnTo>
                    <a:pt x="35931" y="6698"/>
                  </a:lnTo>
                  <a:lnTo>
                    <a:pt x="41644" y="6147"/>
                  </a:lnTo>
                  <a:lnTo>
                    <a:pt x="47672" y="5595"/>
                  </a:lnTo>
                  <a:lnTo>
                    <a:pt x="53975" y="5083"/>
                  </a:lnTo>
                  <a:lnTo>
                    <a:pt x="60515" y="4610"/>
                  </a:lnTo>
                  <a:lnTo>
                    <a:pt x="67252" y="4216"/>
                  </a:lnTo>
                  <a:lnTo>
                    <a:pt x="74147" y="3862"/>
                  </a:lnTo>
                  <a:lnTo>
                    <a:pt x="81160" y="3625"/>
                  </a:lnTo>
                  <a:lnTo>
                    <a:pt x="84706" y="3507"/>
                  </a:lnTo>
                  <a:lnTo>
                    <a:pt x="88251" y="3468"/>
                  </a:lnTo>
                  <a:lnTo>
                    <a:pt x="91797" y="3389"/>
                  </a:lnTo>
                  <a:close/>
                  <a:moveTo>
                    <a:pt x="90852" y="1"/>
                  </a:moveTo>
                  <a:lnTo>
                    <a:pt x="84784" y="40"/>
                  </a:lnTo>
                  <a:lnTo>
                    <a:pt x="78796" y="119"/>
                  </a:lnTo>
                  <a:lnTo>
                    <a:pt x="72847" y="277"/>
                  </a:lnTo>
                  <a:lnTo>
                    <a:pt x="67016" y="434"/>
                  </a:lnTo>
                  <a:lnTo>
                    <a:pt x="61264" y="671"/>
                  </a:lnTo>
                  <a:lnTo>
                    <a:pt x="55670" y="946"/>
                  </a:lnTo>
                  <a:lnTo>
                    <a:pt x="50193" y="1222"/>
                  </a:lnTo>
                  <a:lnTo>
                    <a:pt x="44914" y="1537"/>
                  </a:lnTo>
                  <a:lnTo>
                    <a:pt x="39832" y="1853"/>
                  </a:lnTo>
                  <a:lnTo>
                    <a:pt x="34947" y="2207"/>
                  </a:lnTo>
                  <a:lnTo>
                    <a:pt x="25924" y="2916"/>
                  </a:lnTo>
                  <a:lnTo>
                    <a:pt x="18006" y="3586"/>
                  </a:lnTo>
                  <a:lnTo>
                    <a:pt x="11347" y="4216"/>
                  </a:lnTo>
                  <a:lnTo>
                    <a:pt x="10678" y="4335"/>
                  </a:lnTo>
                  <a:lnTo>
                    <a:pt x="9968" y="4453"/>
                  </a:lnTo>
                  <a:lnTo>
                    <a:pt x="9299" y="4610"/>
                  </a:lnTo>
                  <a:lnTo>
                    <a:pt x="8668" y="4807"/>
                  </a:lnTo>
                  <a:lnTo>
                    <a:pt x="7999" y="5044"/>
                  </a:lnTo>
                  <a:lnTo>
                    <a:pt x="7408" y="5280"/>
                  </a:lnTo>
                  <a:lnTo>
                    <a:pt x="6777" y="5595"/>
                  </a:lnTo>
                  <a:lnTo>
                    <a:pt x="6186" y="5911"/>
                  </a:lnTo>
                  <a:lnTo>
                    <a:pt x="5714" y="6226"/>
                  </a:lnTo>
                  <a:lnTo>
                    <a:pt x="5201" y="6580"/>
                  </a:lnTo>
                  <a:lnTo>
                    <a:pt x="4729" y="6935"/>
                  </a:lnTo>
                  <a:lnTo>
                    <a:pt x="4295" y="7329"/>
                  </a:lnTo>
                  <a:lnTo>
                    <a:pt x="3862" y="7723"/>
                  </a:lnTo>
                  <a:lnTo>
                    <a:pt x="3429" y="8156"/>
                  </a:lnTo>
                  <a:lnTo>
                    <a:pt x="3035" y="8590"/>
                  </a:lnTo>
                  <a:lnTo>
                    <a:pt x="2641" y="9023"/>
                  </a:lnTo>
                  <a:lnTo>
                    <a:pt x="2286" y="9535"/>
                  </a:lnTo>
                  <a:lnTo>
                    <a:pt x="1971" y="10008"/>
                  </a:lnTo>
                  <a:lnTo>
                    <a:pt x="1656" y="10520"/>
                  </a:lnTo>
                  <a:lnTo>
                    <a:pt x="1380" y="11032"/>
                  </a:lnTo>
                  <a:lnTo>
                    <a:pt x="1143" y="11584"/>
                  </a:lnTo>
                  <a:lnTo>
                    <a:pt x="907" y="12135"/>
                  </a:lnTo>
                  <a:lnTo>
                    <a:pt x="671" y="12687"/>
                  </a:lnTo>
                  <a:lnTo>
                    <a:pt x="513" y="13278"/>
                  </a:lnTo>
                  <a:lnTo>
                    <a:pt x="316" y="14066"/>
                  </a:lnTo>
                  <a:lnTo>
                    <a:pt x="159" y="14893"/>
                  </a:lnTo>
                  <a:lnTo>
                    <a:pt x="80" y="15720"/>
                  </a:lnTo>
                  <a:lnTo>
                    <a:pt x="40" y="16587"/>
                  </a:lnTo>
                  <a:lnTo>
                    <a:pt x="1" y="21433"/>
                  </a:lnTo>
                  <a:lnTo>
                    <a:pt x="40" y="27224"/>
                  </a:lnTo>
                  <a:lnTo>
                    <a:pt x="159" y="33016"/>
                  </a:lnTo>
                  <a:lnTo>
                    <a:pt x="356" y="38729"/>
                  </a:lnTo>
                  <a:lnTo>
                    <a:pt x="592" y="44402"/>
                  </a:lnTo>
                  <a:lnTo>
                    <a:pt x="868" y="49996"/>
                  </a:lnTo>
                  <a:lnTo>
                    <a:pt x="1222" y="55472"/>
                  </a:lnTo>
                  <a:lnTo>
                    <a:pt x="1616" y="60791"/>
                  </a:lnTo>
                  <a:lnTo>
                    <a:pt x="2050" y="65991"/>
                  </a:lnTo>
                  <a:lnTo>
                    <a:pt x="2483" y="70995"/>
                  </a:lnTo>
                  <a:lnTo>
                    <a:pt x="2956" y="75801"/>
                  </a:lnTo>
                  <a:lnTo>
                    <a:pt x="3429" y="80411"/>
                  </a:lnTo>
                  <a:lnTo>
                    <a:pt x="3901" y="84745"/>
                  </a:lnTo>
                  <a:lnTo>
                    <a:pt x="4374" y="88842"/>
                  </a:lnTo>
                  <a:lnTo>
                    <a:pt x="4847" y="92663"/>
                  </a:lnTo>
                  <a:lnTo>
                    <a:pt x="5753" y="99361"/>
                  </a:lnTo>
                  <a:lnTo>
                    <a:pt x="5832" y="99913"/>
                  </a:lnTo>
                  <a:lnTo>
                    <a:pt x="5950" y="100464"/>
                  </a:lnTo>
                  <a:lnTo>
                    <a:pt x="6068" y="100976"/>
                  </a:lnTo>
                  <a:lnTo>
                    <a:pt x="6226" y="101488"/>
                  </a:lnTo>
                  <a:lnTo>
                    <a:pt x="6423" y="102040"/>
                  </a:lnTo>
                  <a:lnTo>
                    <a:pt x="6620" y="102513"/>
                  </a:lnTo>
                  <a:lnTo>
                    <a:pt x="7053" y="103498"/>
                  </a:lnTo>
                  <a:lnTo>
                    <a:pt x="7605" y="104443"/>
                  </a:lnTo>
                  <a:lnTo>
                    <a:pt x="8196" y="105310"/>
                  </a:lnTo>
                  <a:lnTo>
                    <a:pt x="8905" y="106098"/>
                  </a:lnTo>
                  <a:lnTo>
                    <a:pt x="9653" y="106886"/>
                  </a:lnTo>
                  <a:lnTo>
                    <a:pt x="10441" y="107556"/>
                  </a:lnTo>
                  <a:lnTo>
                    <a:pt x="11308" y="108186"/>
                  </a:lnTo>
                  <a:lnTo>
                    <a:pt x="12214" y="108738"/>
                  </a:lnTo>
                  <a:lnTo>
                    <a:pt x="13199" y="109210"/>
                  </a:lnTo>
                  <a:lnTo>
                    <a:pt x="14184" y="109565"/>
                  </a:lnTo>
                  <a:lnTo>
                    <a:pt x="14696" y="109762"/>
                  </a:lnTo>
                  <a:lnTo>
                    <a:pt x="15208" y="109880"/>
                  </a:lnTo>
                  <a:lnTo>
                    <a:pt x="15760" y="109998"/>
                  </a:lnTo>
                  <a:lnTo>
                    <a:pt x="16311" y="110077"/>
                  </a:lnTo>
                  <a:lnTo>
                    <a:pt x="16863" y="110156"/>
                  </a:lnTo>
                  <a:lnTo>
                    <a:pt x="17415" y="110195"/>
                  </a:lnTo>
                  <a:lnTo>
                    <a:pt x="24349" y="110589"/>
                  </a:lnTo>
                  <a:lnTo>
                    <a:pt x="31480" y="110944"/>
                  </a:lnTo>
                  <a:lnTo>
                    <a:pt x="38768" y="111220"/>
                  </a:lnTo>
                  <a:lnTo>
                    <a:pt x="46214" y="111456"/>
                  </a:lnTo>
                  <a:lnTo>
                    <a:pt x="53818" y="111614"/>
                  </a:lnTo>
                  <a:lnTo>
                    <a:pt x="61540" y="111771"/>
                  </a:lnTo>
                  <a:lnTo>
                    <a:pt x="69459" y="111850"/>
                  </a:lnTo>
                  <a:lnTo>
                    <a:pt x="77456" y="111850"/>
                  </a:lnTo>
                  <a:lnTo>
                    <a:pt x="88015" y="111811"/>
                  </a:lnTo>
                  <a:lnTo>
                    <a:pt x="98140" y="111692"/>
                  </a:lnTo>
                  <a:lnTo>
                    <a:pt x="107792" y="111535"/>
                  </a:lnTo>
                  <a:lnTo>
                    <a:pt x="116933" y="111298"/>
                  </a:lnTo>
                  <a:lnTo>
                    <a:pt x="125482" y="111023"/>
                  </a:lnTo>
                  <a:lnTo>
                    <a:pt x="133401" y="110707"/>
                  </a:lnTo>
                  <a:lnTo>
                    <a:pt x="140571" y="110392"/>
                  </a:lnTo>
                  <a:lnTo>
                    <a:pt x="146954" y="110077"/>
                  </a:lnTo>
                  <a:lnTo>
                    <a:pt x="147505" y="110038"/>
                  </a:lnTo>
                  <a:lnTo>
                    <a:pt x="148096" y="109998"/>
                  </a:lnTo>
                  <a:lnTo>
                    <a:pt x="148648" y="109880"/>
                  </a:lnTo>
                  <a:lnTo>
                    <a:pt x="149199" y="109762"/>
                  </a:lnTo>
                  <a:lnTo>
                    <a:pt x="149751" y="109604"/>
                  </a:lnTo>
                  <a:lnTo>
                    <a:pt x="150302" y="109447"/>
                  </a:lnTo>
                  <a:lnTo>
                    <a:pt x="150815" y="109250"/>
                  </a:lnTo>
                  <a:lnTo>
                    <a:pt x="151327" y="109053"/>
                  </a:lnTo>
                  <a:lnTo>
                    <a:pt x="151839" y="108816"/>
                  </a:lnTo>
                  <a:lnTo>
                    <a:pt x="152351" y="108541"/>
                  </a:lnTo>
                  <a:lnTo>
                    <a:pt x="152824" y="108265"/>
                  </a:lnTo>
                  <a:lnTo>
                    <a:pt x="153297" y="107989"/>
                  </a:lnTo>
                  <a:lnTo>
                    <a:pt x="153730" y="107674"/>
                  </a:lnTo>
                  <a:lnTo>
                    <a:pt x="154163" y="107319"/>
                  </a:lnTo>
                  <a:lnTo>
                    <a:pt x="154597" y="106965"/>
                  </a:lnTo>
                  <a:lnTo>
                    <a:pt x="154991" y="106610"/>
                  </a:lnTo>
                  <a:lnTo>
                    <a:pt x="155385" y="106216"/>
                  </a:lnTo>
                  <a:lnTo>
                    <a:pt x="155779" y="105783"/>
                  </a:lnTo>
                  <a:lnTo>
                    <a:pt x="156133" y="105389"/>
                  </a:lnTo>
                  <a:lnTo>
                    <a:pt x="156448" y="104916"/>
                  </a:lnTo>
                  <a:lnTo>
                    <a:pt x="156764" y="104483"/>
                  </a:lnTo>
                  <a:lnTo>
                    <a:pt x="157079" y="104010"/>
                  </a:lnTo>
                  <a:lnTo>
                    <a:pt x="157355" y="103537"/>
                  </a:lnTo>
                  <a:lnTo>
                    <a:pt x="157630" y="103025"/>
                  </a:lnTo>
                  <a:lnTo>
                    <a:pt x="157867" y="102513"/>
                  </a:lnTo>
                  <a:lnTo>
                    <a:pt x="158064" y="102001"/>
                  </a:lnTo>
                  <a:lnTo>
                    <a:pt x="158261" y="101488"/>
                  </a:lnTo>
                  <a:lnTo>
                    <a:pt x="158418" y="100937"/>
                  </a:lnTo>
                  <a:lnTo>
                    <a:pt x="158576" y="100385"/>
                  </a:lnTo>
                  <a:lnTo>
                    <a:pt x="158694" y="99834"/>
                  </a:lnTo>
                  <a:lnTo>
                    <a:pt x="158773" y="99243"/>
                  </a:lnTo>
                  <a:lnTo>
                    <a:pt x="158852" y="98691"/>
                  </a:lnTo>
                  <a:lnTo>
                    <a:pt x="159206" y="94358"/>
                  </a:lnTo>
                  <a:lnTo>
                    <a:pt x="159561" y="89945"/>
                  </a:lnTo>
                  <a:lnTo>
                    <a:pt x="159876" y="85572"/>
                  </a:lnTo>
                  <a:lnTo>
                    <a:pt x="160152" y="81159"/>
                  </a:lnTo>
                  <a:lnTo>
                    <a:pt x="160388" y="76747"/>
                  </a:lnTo>
                  <a:lnTo>
                    <a:pt x="160585" y="72374"/>
                  </a:lnTo>
                  <a:lnTo>
                    <a:pt x="160782" y="68040"/>
                  </a:lnTo>
                  <a:lnTo>
                    <a:pt x="160940" y="63706"/>
                  </a:lnTo>
                  <a:lnTo>
                    <a:pt x="161176" y="55275"/>
                  </a:lnTo>
                  <a:lnTo>
                    <a:pt x="161334" y="47160"/>
                  </a:lnTo>
                  <a:lnTo>
                    <a:pt x="161452" y="39438"/>
                  </a:lnTo>
                  <a:lnTo>
                    <a:pt x="161452" y="32228"/>
                  </a:lnTo>
                  <a:lnTo>
                    <a:pt x="161412" y="23600"/>
                  </a:lnTo>
                  <a:lnTo>
                    <a:pt x="161334" y="16272"/>
                  </a:lnTo>
                  <a:lnTo>
                    <a:pt x="161334" y="15720"/>
                  </a:lnTo>
                  <a:lnTo>
                    <a:pt x="161255" y="15169"/>
                  </a:lnTo>
                  <a:lnTo>
                    <a:pt x="161215" y="14578"/>
                  </a:lnTo>
                  <a:lnTo>
                    <a:pt x="161097" y="14066"/>
                  </a:lnTo>
                  <a:lnTo>
                    <a:pt x="160979" y="13514"/>
                  </a:lnTo>
                  <a:lnTo>
                    <a:pt x="160861" y="12963"/>
                  </a:lnTo>
                  <a:lnTo>
                    <a:pt x="160664" y="12450"/>
                  </a:lnTo>
                  <a:lnTo>
                    <a:pt x="160506" y="11938"/>
                  </a:lnTo>
                  <a:lnTo>
                    <a:pt x="160073" y="10953"/>
                  </a:lnTo>
                  <a:lnTo>
                    <a:pt x="159561" y="10008"/>
                  </a:lnTo>
                  <a:lnTo>
                    <a:pt x="158970" y="9102"/>
                  </a:lnTo>
                  <a:lnTo>
                    <a:pt x="158300" y="8274"/>
                  </a:lnTo>
                  <a:lnTo>
                    <a:pt x="157591" y="7486"/>
                  </a:lnTo>
                  <a:lnTo>
                    <a:pt x="156764" y="6777"/>
                  </a:lnTo>
                  <a:lnTo>
                    <a:pt x="155936" y="6147"/>
                  </a:lnTo>
                  <a:lnTo>
                    <a:pt x="155030" y="5556"/>
                  </a:lnTo>
                  <a:lnTo>
                    <a:pt x="154518" y="5280"/>
                  </a:lnTo>
                  <a:lnTo>
                    <a:pt x="154045" y="5044"/>
                  </a:lnTo>
                  <a:lnTo>
                    <a:pt x="153533" y="4847"/>
                  </a:lnTo>
                  <a:lnTo>
                    <a:pt x="153021" y="4650"/>
                  </a:lnTo>
                  <a:lnTo>
                    <a:pt x="152509" y="4492"/>
                  </a:lnTo>
                  <a:lnTo>
                    <a:pt x="151957" y="4335"/>
                  </a:lnTo>
                  <a:lnTo>
                    <a:pt x="151445" y="4177"/>
                  </a:lnTo>
                  <a:lnTo>
                    <a:pt x="150893" y="4098"/>
                  </a:lnTo>
                  <a:lnTo>
                    <a:pt x="147781" y="3586"/>
                  </a:lnTo>
                  <a:lnTo>
                    <a:pt x="144550" y="3153"/>
                  </a:lnTo>
                  <a:lnTo>
                    <a:pt x="141280" y="2719"/>
                  </a:lnTo>
                  <a:lnTo>
                    <a:pt x="137892" y="2325"/>
                  </a:lnTo>
                  <a:lnTo>
                    <a:pt x="134425" y="1931"/>
                  </a:lnTo>
                  <a:lnTo>
                    <a:pt x="130879" y="1616"/>
                  </a:lnTo>
                  <a:lnTo>
                    <a:pt x="127255" y="1301"/>
                  </a:lnTo>
                  <a:lnTo>
                    <a:pt x="123551" y="1025"/>
                  </a:lnTo>
                  <a:lnTo>
                    <a:pt x="119730" y="789"/>
                  </a:lnTo>
                  <a:lnTo>
                    <a:pt x="115830" y="592"/>
                  </a:lnTo>
                  <a:lnTo>
                    <a:pt x="111890" y="395"/>
                  </a:lnTo>
                  <a:lnTo>
                    <a:pt x="107832" y="277"/>
                  </a:lnTo>
                  <a:lnTo>
                    <a:pt x="103695" y="159"/>
                  </a:lnTo>
                  <a:lnTo>
                    <a:pt x="99480" y="80"/>
                  </a:lnTo>
                  <a:lnTo>
                    <a:pt x="95225" y="40"/>
                  </a:lnTo>
                  <a:lnTo>
                    <a:pt x="90852" y="1"/>
                  </a:lnTo>
                  <a:close/>
                </a:path>
              </a:pathLst>
            </a:custGeom>
            <a:solidFill>
              <a:srgbClr val="422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4848;p56"/>
          <p:cNvSpPr txBox="1">
            <a:spLocks noGrp="1"/>
          </p:cNvSpPr>
          <p:nvPr>
            <p:ph type="subTitle" idx="3"/>
          </p:nvPr>
        </p:nvSpPr>
        <p:spPr>
          <a:xfrm>
            <a:off x="4824522" y="3209282"/>
            <a:ext cx="20475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#9Slide03 SVNAmsi Narw Light" panose="020B0A06020201010104" pitchFamily="34" charset="0"/>
              </a:rPr>
              <a:t>Nếu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có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một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điều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ước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về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thầy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cô</a:t>
            </a:r>
            <a:r>
              <a:rPr lang="en-US" dirty="0" smtClean="0">
                <a:latin typeface="#9Slide03 SVNAmsi Narw Light" panose="020B0A06020201010104" pitchFamily="34" charset="0"/>
              </a:rPr>
              <a:t>, </a:t>
            </a:r>
            <a:r>
              <a:rPr lang="en-US" dirty="0" err="1" smtClean="0">
                <a:latin typeface="#9Slide03 SVNAmsi Narw Light" panose="020B0A06020201010104" pitchFamily="34" charset="0"/>
              </a:rPr>
              <a:t>thì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điều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ước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đó</a:t>
            </a:r>
            <a:r>
              <a:rPr lang="en-US" dirty="0" smtClean="0">
                <a:latin typeface="#9Slide03 SVNAmsi Narw Light" panose="020B0A06020201010104" pitchFamily="34" charset="0"/>
              </a:rPr>
              <a:t> </a:t>
            </a:r>
            <a:r>
              <a:rPr lang="en-US" dirty="0" err="1" smtClean="0">
                <a:latin typeface="#9Slide03 SVNAmsi Narw Light" panose="020B0A06020201010104" pitchFamily="34" charset="0"/>
              </a:rPr>
              <a:t>là</a:t>
            </a:r>
            <a:r>
              <a:rPr lang="en-US" dirty="0" smtClean="0">
                <a:latin typeface="#9Slide03 SVNAmsi Narw Light" panose="020B0A06020201010104" pitchFamily="34" charset="0"/>
              </a:rPr>
              <a:t>…</a:t>
            </a:r>
            <a:endParaRPr dirty="0">
              <a:latin typeface="#9Slide03 SVNAmsi Narw Light" panose="020B0A06020201010104" pitchFamily="34" charset="0"/>
            </a:endParaRPr>
          </a:p>
        </p:txBody>
      </p:sp>
      <p:grpSp>
        <p:nvGrpSpPr>
          <p:cNvPr id="4837" name="Google Shape;4837;p56"/>
          <p:cNvGrpSpPr/>
          <p:nvPr/>
        </p:nvGrpSpPr>
        <p:grpSpPr>
          <a:xfrm>
            <a:off x="5084428" y="1408922"/>
            <a:ext cx="1655545" cy="1655634"/>
            <a:chOff x="1865940" y="1421844"/>
            <a:chExt cx="1346410" cy="1346482"/>
          </a:xfrm>
        </p:grpSpPr>
        <p:sp>
          <p:nvSpPr>
            <p:cNvPr id="4838" name="Google Shape;4838;p56"/>
            <p:cNvSpPr/>
            <p:nvPr/>
          </p:nvSpPr>
          <p:spPr>
            <a:xfrm>
              <a:off x="1865950" y="1421844"/>
              <a:ext cx="1346400" cy="1346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2010750" y="1566652"/>
              <a:ext cx="1056900" cy="105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6"/>
            <p:cNvSpPr/>
            <p:nvPr/>
          </p:nvSpPr>
          <p:spPr>
            <a:xfrm rot="10800000" flipH="1">
              <a:off x="1865940" y="1421926"/>
              <a:ext cx="1346400" cy="1346400"/>
            </a:xfrm>
            <a:prstGeom prst="blockArc">
              <a:avLst>
                <a:gd name="adj1" fmla="val 18017409"/>
                <a:gd name="adj2" fmla="val 16175697"/>
                <a:gd name="adj3" fmla="val 1244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0" name="Google Shape;4850;p56"/>
          <p:cNvGrpSpPr/>
          <p:nvPr/>
        </p:nvGrpSpPr>
        <p:grpSpPr>
          <a:xfrm flipH="1">
            <a:off x="5324116" y="1626026"/>
            <a:ext cx="1176154" cy="1152173"/>
            <a:chOff x="1670360" y="1904887"/>
            <a:chExt cx="1235975" cy="1210775"/>
          </a:xfrm>
        </p:grpSpPr>
        <p:sp>
          <p:nvSpPr>
            <p:cNvPr id="4851" name="Google Shape;4851;p56"/>
            <p:cNvSpPr/>
            <p:nvPr/>
          </p:nvSpPr>
          <p:spPr>
            <a:xfrm flipH="1">
              <a:off x="1670360" y="1904887"/>
              <a:ext cx="1235975" cy="933550"/>
            </a:xfrm>
            <a:custGeom>
              <a:avLst/>
              <a:gdLst/>
              <a:ahLst/>
              <a:cxnLst/>
              <a:rect l="l" t="t" r="r" b="b"/>
              <a:pathLst>
                <a:path w="49439" h="37342" extrusionOk="0">
                  <a:moveTo>
                    <a:pt x="7688" y="0"/>
                  </a:moveTo>
                  <a:lnTo>
                    <a:pt x="7309" y="42"/>
                  </a:lnTo>
                  <a:lnTo>
                    <a:pt x="6889" y="84"/>
                  </a:lnTo>
                  <a:lnTo>
                    <a:pt x="6511" y="168"/>
                  </a:lnTo>
                  <a:lnTo>
                    <a:pt x="6091" y="294"/>
                  </a:lnTo>
                  <a:lnTo>
                    <a:pt x="5671" y="462"/>
                  </a:lnTo>
                  <a:lnTo>
                    <a:pt x="5293" y="672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43" y="1386"/>
                  </a:lnTo>
                  <a:lnTo>
                    <a:pt x="3991" y="1638"/>
                  </a:lnTo>
                  <a:lnTo>
                    <a:pt x="3781" y="1890"/>
                  </a:lnTo>
                  <a:lnTo>
                    <a:pt x="3571" y="2142"/>
                  </a:lnTo>
                  <a:lnTo>
                    <a:pt x="3403" y="2394"/>
                  </a:lnTo>
                  <a:lnTo>
                    <a:pt x="3109" y="2940"/>
                  </a:lnTo>
                  <a:lnTo>
                    <a:pt x="2941" y="3528"/>
                  </a:lnTo>
                  <a:lnTo>
                    <a:pt x="2815" y="4074"/>
                  </a:lnTo>
                  <a:lnTo>
                    <a:pt x="2773" y="4663"/>
                  </a:lnTo>
                  <a:lnTo>
                    <a:pt x="2773" y="5167"/>
                  </a:lnTo>
                  <a:lnTo>
                    <a:pt x="2815" y="5713"/>
                  </a:lnTo>
                  <a:lnTo>
                    <a:pt x="2857" y="6175"/>
                  </a:lnTo>
                  <a:lnTo>
                    <a:pt x="3067" y="7015"/>
                  </a:lnTo>
                  <a:lnTo>
                    <a:pt x="3235" y="7561"/>
                  </a:lnTo>
                  <a:lnTo>
                    <a:pt x="3319" y="7729"/>
                  </a:lnTo>
                  <a:lnTo>
                    <a:pt x="3193" y="7729"/>
                  </a:lnTo>
                  <a:lnTo>
                    <a:pt x="2899" y="7771"/>
                  </a:lnTo>
                  <a:lnTo>
                    <a:pt x="2479" y="7855"/>
                  </a:lnTo>
                  <a:lnTo>
                    <a:pt x="2227" y="7981"/>
                  </a:lnTo>
                  <a:lnTo>
                    <a:pt x="1975" y="8107"/>
                  </a:lnTo>
                  <a:lnTo>
                    <a:pt x="1723" y="8275"/>
                  </a:lnTo>
                  <a:lnTo>
                    <a:pt x="1471" y="8485"/>
                  </a:lnTo>
                  <a:lnTo>
                    <a:pt x="1177" y="8737"/>
                  </a:lnTo>
                  <a:lnTo>
                    <a:pt x="925" y="9073"/>
                  </a:lnTo>
                  <a:lnTo>
                    <a:pt x="673" y="9451"/>
                  </a:lnTo>
                  <a:lnTo>
                    <a:pt x="463" y="9913"/>
                  </a:lnTo>
                  <a:lnTo>
                    <a:pt x="295" y="10459"/>
                  </a:lnTo>
                  <a:lnTo>
                    <a:pt x="127" y="11089"/>
                  </a:lnTo>
                  <a:lnTo>
                    <a:pt x="43" y="11719"/>
                  </a:lnTo>
                  <a:lnTo>
                    <a:pt x="1" y="12349"/>
                  </a:lnTo>
                  <a:lnTo>
                    <a:pt x="43" y="12895"/>
                  </a:lnTo>
                  <a:lnTo>
                    <a:pt x="127" y="13441"/>
                  </a:lnTo>
                  <a:lnTo>
                    <a:pt x="253" y="13945"/>
                  </a:lnTo>
                  <a:lnTo>
                    <a:pt x="463" y="14365"/>
                  </a:lnTo>
                  <a:lnTo>
                    <a:pt x="631" y="14785"/>
                  </a:lnTo>
                  <a:lnTo>
                    <a:pt x="841" y="15163"/>
                  </a:lnTo>
                  <a:lnTo>
                    <a:pt x="1093" y="15499"/>
                  </a:lnTo>
                  <a:lnTo>
                    <a:pt x="1303" y="15793"/>
                  </a:lnTo>
                  <a:lnTo>
                    <a:pt x="1681" y="16213"/>
                  </a:lnTo>
                  <a:lnTo>
                    <a:pt x="1975" y="16507"/>
                  </a:lnTo>
                  <a:lnTo>
                    <a:pt x="2101" y="16591"/>
                  </a:lnTo>
                  <a:lnTo>
                    <a:pt x="2059" y="16675"/>
                  </a:lnTo>
                  <a:lnTo>
                    <a:pt x="1891" y="17012"/>
                  </a:lnTo>
                  <a:lnTo>
                    <a:pt x="1681" y="17474"/>
                  </a:lnTo>
                  <a:lnTo>
                    <a:pt x="1513" y="18146"/>
                  </a:lnTo>
                  <a:lnTo>
                    <a:pt x="1429" y="18524"/>
                  </a:lnTo>
                  <a:lnTo>
                    <a:pt x="1387" y="18944"/>
                  </a:lnTo>
                  <a:lnTo>
                    <a:pt x="1387" y="19406"/>
                  </a:lnTo>
                  <a:lnTo>
                    <a:pt x="1429" y="19910"/>
                  </a:lnTo>
                  <a:lnTo>
                    <a:pt x="1513" y="20414"/>
                  </a:lnTo>
                  <a:lnTo>
                    <a:pt x="1639" y="20960"/>
                  </a:lnTo>
                  <a:lnTo>
                    <a:pt x="1849" y="21548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48"/>
                  </a:lnTo>
                  <a:lnTo>
                    <a:pt x="3739" y="23984"/>
                  </a:lnTo>
                  <a:lnTo>
                    <a:pt x="4201" y="24278"/>
                  </a:lnTo>
                  <a:lnTo>
                    <a:pt x="4705" y="24488"/>
                  </a:lnTo>
                  <a:lnTo>
                    <a:pt x="5251" y="24656"/>
                  </a:lnTo>
                  <a:lnTo>
                    <a:pt x="5713" y="24824"/>
                  </a:lnTo>
                  <a:lnTo>
                    <a:pt x="6217" y="24908"/>
                  </a:lnTo>
                  <a:lnTo>
                    <a:pt x="6637" y="24992"/>
                  </a:lnTo>
                  <a:lnTo>
                    <a:pt x="7435" y="25034"/>
                  </a:lnTo>
                  <a:lnTo>
                    <a:pt x="8150" y="25034"/>
                  </a:lnTo>
                  <a:lnTo>
                    <a:pt x="8990" y="25160"/>
                  </a:lnTo>
                  <a:lnTo>
                    <a:pt x="11258" y="25622"/>
                  </a:lnTo>
                  <a:lnTo>
                    <a:pt x="14492" y="26336"/>
                  </a:lnTo>
                  <a:lnTo>
                    <a:pt x="16382" y="26798"/>
                  </a:lnTo>
                  <a:lnTo>
                    <a:pt x="18314" y="27302"/>
                  </a:lnTo>
                  <a:lnTo>
                    <a:pt x="20289" y="27890"/>
                  </a:lnTo>
                  <a:lnTo>
                    <a:pt x="22221" y="28478"/>
                  </a:lnTo>
                  <a:lnTo>
                    <a:pt x="24111" y="29108"/>
                  </a:lnTo>
                  <a:lnTo>
                    <a:pt x="25875" y="29823"/>
                  </a:lnTo>
                  <a:lnTo>
                    <a:pt x="26673" y="30159"/>
                  </a:lnTo>
                  <a:lnTo>
                    <a:pt x="27429" y="30537"/>
                  </a:lnTo>
                  <a:lnTo>
                    <a:pt x="28143" y="30915"/>
                  </a:lnTo>
                  <a:lnTo>
                    <a:pt x="28773" y="31293"/>
                  </a:lnTo>
                  <a:lnTo>
                    <a:pt x="29319" y="31671"/>
                  </a:lnTo>
                  <a:lnTo>
                    <a:pt x="29781" y="32049"/>
                  </a:lnTo>
                  <a:lnTo>
                    <a:pt x="30201" y="32427"/>
                  </a:lnTo>
                  <a:lnTo>
                    <a:pt x="30495" y="32847"/>
                  </a:lnTo>
                  <a:lnTo>
                    <a:pt x="30747" y="33225"/>
                  </a:lnTo>
                  <a:lnTo>
                    <a:pt x="31083" y="33603"/>
                  </a:lnTo>
                  <a:lnTo>
                    <a:pt x="31420" y="33939"/>
                  </a:lnTo>
                  <a:lnTo>
                    <a:pt x="31798" y="34275"/>
                  </a:lnTo>
                  <a:lnTo>
                    <a:pt x="32218" y="34569"/>
                  </a:lnTo>
                  <a:lnTo>
                    <a:pt x="32638" y="34863"/>
                  </a:lnTo>
                  <a:lnTo>
                    <a:pt x="33100" y="35115"/>
                  </a:lnTo>
                  <a:lnTo>
                    <a:pt x="33562" y="35367"/>
                  </a:lnTo>
                  <a:lnTo>
                    <a:pt x="34570" y="35787"/>
                  </a:lnTo>
                  <a:lnTo>
                    <a:pt x="35620" y="36165"/>
                  </a:lnTo>
                  <a:lnTo>
                    <a:pt x="36670" y="36459"/>
                  </a:lnTo>
                  <a:lnTo>
                    <a:pt x="37720" y="36711"/>
                  </a:lnTo>
                  <a:lnTo>
                    <a:pt x="38728" y="36879"/>
                  </a:lnTo>
                  <a:lnTo>
                    <a:pt x="39694" y="37047"/>
                  </a:lnTo>
                  <a:lnTo>
                    <a:pt x="41374" y="37215"/>
                  </a:lnTo>
                  <a:lnTo>
                    <a:pt x="42508" y="37299"/>
                  </a:lnTo>
                  <a:lnTo>
                    <a:pt x="42928" y="37341"/>
                  </a:lnTo>
                  <a:lnTo>
                    <a:pt x="43138" y="37173"/>
                  </a:lnTo>
                  <a:lnTo>
                    <a:pt x="43391" y="36963"/>
                  </a:lnTo>
                  <a:lnTo>
                    <a:pt x="43685" y="36669"/>
                  </a:lnTo>
                  <a:lnTo>
                    <a:pt x="44063" y="36207"/>
                  </a:lnTo>
                  <a:lnTo>
                    <a:pt x="44483" y="35619"/>
                  </a:lnTo>
                  <a:lnTo>
                    <a:pt x="44903" y="34863"/>
                  </a:lnTo>
                  <a:lnTo>
                    <a:pt x="45365" y="33939"/>
                  </a:lnTo>
                  <a:lnTo>
                    <a:pt x="45701" y="33057"/>
                  </a:lnTo>
                  <a:lnTo>
                    <a:pt x="46037" y="32091"/>
                  </a:lnTo>
                  <a:lnTo>
                    <a:pt x="46331" y="30999"/>
                  </a:lnTo>
                  <a:lnTo>
                    <a:pt x="46625" y="29739"/>
                  </a:lnTo>
                  <a:lnTo>
                    <a:pt x="46835" y="28604"/>
                  </a:lnTo>
                  <a:lnTo>
                    <a:pt x="46961" y="27596"/>
                  </a:lnTo>
                  <a:lnTo>
                    <a:pt x="47045" y="26672"/>
                  </a:lnTo>
                  <a:lnTo>
                    <a:pt x="47087" y="25790"/>
                  </a:lnTo>
                  <a:lnTo>
                    <a:pt x="47045" y="25034"/>
                  </a:lnTo>
                  <a:lnTo>
                    <a:pt x="47003" y="24362"/>
                  </a:lnTo>
                  <a:lnTo>
                    <a:pt x="46919" y="23774"/>
                  </a:lnTo>
                  <a:lnTo>
                    <a:pt x="46793" y="23228"/>
                  </a:lnTo>
                  <a:lnTo>
                    <a:pt x="46667" y="22808"/>
                  </a:lnTo>
                  <a:lnTo>
                    <a:pt x="46499" y="22430"/>
                  </a:lnTo>
                  <a:lnTo>
                    <a:pt x="46247" y="21842"/>
                  </a:lnTo>
                  <a:lnTo>
                    <a:pt x="46037" y="21506"/>
                  </a:lnTo>
                  <a:lnTo>
                    <a:pt x="45911" y="21380"/>
                  </a:lnTo>
                  <a:lnTo>
                    <a:pt x="46373" y="21506"/>
                  </a:lnTo>
                  <a:lnTo>
                    <a:pt x="46793" y="21632"/>
                  </a:lnTo>
                  <a:lnTo>
                    <a:pt x="47297" y="21716"/>
                  </a:lnTo>
                  <a:lnTo>
                    <a:pt x="47843" y="21716"/>
                  </a:lnTo>
                  <a:lnTo>
                    <a:pt x="48095" y="21674"/>
                  </a:lnTo>
                  <a:lnTo>
                    <a:pt x="48347" y="21632"/>
                  </a:lnTo>
                  <a:lnTo>
                    <a:pt x="48557" y="21548"/>
                  </a:lnTo>
                  <a:lnTo>
                    <a:pt x="48809" y="21422"/>
                  </a:lnTo>
                  <a:lnTo>
                    <a:pt x="48977" y="21254"/>
                  </a:lnTo>
                  <a:lnTo>
                    <a:pt x="49145" y="21086"/>
                  </a:lnTo>
                  <a:lnTo>
                    <a:pt x="49271" y="20834"/>
                  </a:lnTo>
                  <a:lnTo>
                    <a:pt x="49355" y="20582"/>
                  </a:lnTo>
                  <a:lnTo>
                    <a:pt x="49397" y="20372"/>
                  </a:lnTo>
                  <a:lnTo>
                    <a:pt x="49439" y="20120"/>
                  </a:lnTo>
                  <a:lnTo>
                    <a:pt x="49439" y="19910"/>
                  </a:lnTo>
                  <a:lnTo>
                    <a:pt x="49439" y="19700"/>
                  </a:lnTo>
                  <a:lnTo>
                    <a:pt x="49313" y="19280"/>
                  </a:lnTo>
                  <a:lnTo>
                    <a:pt x="49103" y="18944"/>
                  </a:lnTo>
                  <a:lnTo>
                    <a:pt x="48851" y="18608"/>
                  </a:lnTo>
                  <a:lnTo>
                    <a:pt x="48599" y="18398"/>
                  </a:lnTo>
                  <a:lnTo>
                    <a:pt x="48305" y="18272"/>
                  </a:lnTo>
                  <a:lnTo>
                    <a:pt x="48011" y="18188"/>
                  </a:lnTo>
                  <a:lnTo>
                    <a:pt x="47717" y="18146"/>
                  </a:lnTo>
                  <a:lnTo>
                    <a:pt x="47171" y="18188"/>
                  </a:lnTo>
                  <a:lnTo>
                    <a:pt x="46793" y="18230"/>
                  </a:lnTo>
                  <a:lnTo>
                    <a:pt x="46625" y="18272"/>
                  </a:lnTo>
                  <a:lnTo>
                    <a:pt x="46919" y="18020"/>
                  </a:lnTo>
                  <a:lnTo>
                    <a:pt x="47213" y="17768"/>
                  </a:lnTo>
                  <a:lnTo>
                    <a:pt x="47507" y="17432"/>
                  </a:lnTo>
                  <a:lnTo>
                    <a:pt x="47633" y="17222"/>
                  </a:lnTo>
                  <a:lnTo>
                    <a:pt x="47717" y="17012"/>
                  </a:lnTo>
                  <a:lnTo>
                    <a:pt x="47801" y="16760"/>
                  </a:lnTo>
                  <a:lnTo>
                    <a:pt x="47801" y="16507"/>
                  </a:lnTo>
                  <a:lnTo>
                    <a:pt x="47801" y="16255"/>
                  </a:lnTo>
                  <a:lnTo>
                    <a:pt x="47717" y="16003"/>
                  </a:lnTo>
                  <a:lnTo>
                    <a:pt x="47549" y="15709"/>
                  </a:lnTo>
                  <a:lnTo>
                    <a:pt x="47339" y="15457"/>
                  </a:lnTo>
                  <a:lnTo>
                    <a:pt x="47087" y="15205"/>
                  </a:lnTo>
                  <a:lnTo>
                    <a:pt x="46835" y="15037"/>
                  </a:lnTo>
                  <a:lnTo>
                    <a:pt x="46625" y="14911"/>
                  </a:lnTo>
                  <a:lnTo>
                    <a:pt x="46415" y="14869"/>
                  </a:lnTo>
                  <a:lnTo>
                    <a:pt x="46205" y="14827"/>
                  </a:lnTo>
                  <a:lnTo>
                    <a:pt x="46037" y="14869"/>
                  </a:lnTo>
                  <a:lnTo>
                    <a:pt x="45869" y="14911"/>
                  </a:lnTo>
                  <a:lnTo>
                    <a:pt x="45743" y="14995"/>
                  </a:lnTo>
                  <a:lnTo>
                    <a:pt x="45491" y="15163"/>
                  </a:lnTo>
                  <a:lnTo>
                    <a:pt x="45281" y="15373"/>
                  </a:lnTo>
                  <a:lnTo>
                    <a:pt x="45113" y="15625"/>
                  </a:lnTo>
                  <a:lnTo>
                    <a:pt x="45113" y="15247"/>
                  </a:lnTo>
                  <a:lnTo>
                    <a:pt x="45029" y="14281"/>
                  </a:lnTo>
                  <a:lnTo>
                    <a:pt x="44903" y="13609"/>
                  </a:lnTo>
                  <a:lnTo>
                    <a:pt x="44735" y="12853"/>
                  </a:lnTo>
                  <a:lnTo>
                    <a:pt x="44483" y="11971"/>
                  </a:lnTo>
                  <a:lnTo>
                    <a:pt x="44147" y="11089"/>
                  </a:lnTo>
                  <a:lnTo>
                    <a:pt x="43727" y="10165"/>
                  </a:lnTo>
                  <a:lnTo>
                    <a:pt x="43222" y="9199"/>
                  </a:lnTo>
                  <a:lnTo>
                    <a:pt x="42886" y="8737"/>
                  </a:lnTo>
                  <a:lnTo>
                    <a:pt x="42550" y="8275"/>
                  </a:lnTo>
                  <a:lnTo>
                    <a:pt x="42214" y="7813"/>
                  </a:lnTo>
                  <a:lnTo>
                    <a:pt x="41794" y="7351"/>
                  </a:lnTo>
                  <a:lnTo>
                    <a:pt x="41374" y="6931"/>
                  </a:lnTo>
                  <a:lnTo>
                    <a:pt x="40912" y="6511"/>
                  </a:lnTo>
                  <a:lnTo>
                    <a:pt x="40408" y="6091"/>
                  </a:lnTo>
                  <a:lnTo>
                    <a:pt x="39862" y="5713"/>
                  </a:lnTo>
                  <a:lnTo>
                    <a:pt x="39274" y="5335"/>
                  </a:lnTo>
                  <a:lnTo>
                    <a:pt x="38644" y="4999"/>
                  </a:lnTo>
                  <a:lnTo>
                    <a:pt x="37972" y="4663"/>
                  </a:lnTo>
                  <a:lnTo>
                    <a:pt x="37258" y="4411"/>
                  </a:lnTo>
                  <a:lnTo>
                    <a:pt x="36418" y="4116"/>
                  </a:lnTo>
                  <a:lnTo>
                    <a:pt x="35578" y="3864"/>
                  </a:lnTo>
                  <a:lnTo>
                    <a:pt x="34780" y="3654"/>
                  </a:lnTo>
                  <a:lnTo>
                    <a:pt x="33940" y="3486"/>
                  </a:lnTo>
                  <a:lnTo>
                    <a:pt x="33100" y="3360"/>
                  </a:lnTo>
                  <a:lnTo>
                    <a:pt x="32302" y="3276"/>
                  </a:lnTo>
                  <a:lnTo>
                    <a:pt x="30663" y="3108"/>
                  </a:lnTo>
                  <a:lnTo>
                    <a:pt x="29025" y="3066"/>
                  </a:lnTo>
                  <a:lnTo>
                    <a:pt x="27429" y="3066"/>
                  </a:lnTo>
                  <a:lnTo>
                    <a:pt x="25875" y="3108"/>
                  </a:lnTo>
                  <a:lnTo>
                    <a:pt x="24363" y="3192"/>
                  </a:lnTo>
                  <a:lnTo>
                    <a:pt x="22053" y="3318"/>
                  </a:lnTo>
                  <a:lnTo>
                    <a:pt x="19911" y="3318"/>
                  </a:lnTo>
                  <a:lnTo>
                    <a:pt x="18902" y="3276"/>
                  </a:lnTo>
                  <a:lnTo>
                    <a:pt x="17936" y="3192"/>
                  </a:lnTo>
                  <a:lnTo>
                    <a:pt x="17012" y="3024"/>
                  </a:lnTo>
                  <a:lnTo>
                    <a:pt x="16130" y="2772"/>
                  </a:lnTo>
                  <a:lnTo>
                    <a:pt x="14912" y="2352"/>
                  </a:lnTo>
                  <a:lnTo>
                    <a:pt x="13778" y="1890"/>
                  </a:lnTo>
                  <a:lnTo>
                    <a:pt x="11678" y="1008"/>
                  </a:lnTo>
                  <a:lnTo>
                    <a:pt x="10754" y="630"/>
                  </a:lnTo>
                  <a:lnTo>
                    <a:pt x="9830" y="336"/>
                  </a:lnTo>
                  <a:lnTo>
                    <a:pt x="8948" y="126"/>
                  </a:lnTo>
                  <a:lnTo>
                    <a:pt x="8528" y="42"/>
                  </a:lnTo>
                  <a:lnTo>
                    <a:pt x="8108" y="42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E2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6"/>
            <p:cNvSpPr/>
            <p:nvPr/>
          </p:nvSpPr>
          <p:spPr>
            <a:xfrm flipH="1">
              <a:off x="1670360" y="1904887"/>
              <a:ext cx="1235975" cy="933550"/>
            </a:xfrm>
            <a:custGeom>
              <a:avLst/>
              <a:gdLst/>
              <a:ahLst/>
              <a:cxnLst/>
              <a:rect l="l" t="t" r="r" b="b"/>
              <a:pathLst>
                <a:path w="49439" h="37342" fill="none" extrusionOk="0">
                  <a:moveTo>
                    <a:pt x="49145" y="21086"/>
                  </a:moveTo>
                  <a:lnTo>
                    <a:pt x="49145" y="21086"/>
                  </a:lnTo>
                  <a:lnTo>
                    <a:pt x="48977" y="21254"/>
                  </a:lnTo>
                  <a:lnTo>
                    <a:pt x="48809" y="21422"/>
                  </a:lnTo>
                  <a:lnTo>
                    <a:pt x="48557" y="21548"/>
                  </a:lnTo>
                  <a:lnTo>
                    <a:pt x="48347" y="21632"/>
                  </a:lnTo>
                  <a:lnTo>
                    <a:pt x="48095" y="21674"/>
                  </a:lnTo>
                  <a:lnTo>
                    <a:pt x="47843" y="21716"/>
                  </a:lnTo>
                  <a:lnTo>
                    <a:pt x="47297" y="21716"/>
                  </a:lnTo>
                  <a:lnTo>
                    <a:pt x="46793" y="21632"/>
                  </a:lnTo>
                  <a:lnTo>
                    <a:pt x="46373" y="21506"/>
                  </a:lnTo>
                  <a:lnTo>
                    <a:pt x="45911" y="21380"/>
                  </a:lnTo>
                  <a:lnTo>
                    <a:pt x="45911" y="21380"/>
                  </a:lnTo>
                  <a:lnTo>
                    <a:pt x="46037" y="21506"/>
                  </a:lnTo>
                  <a:lnTo>
                    <a:pt x="46247" y="21842"/>
                  </a:lnTo>
                  <a:lnTo>
                    <a:pt x="46499" y="22430"/>
                  </a:lnTo>
                  <a:lnTo>
                    <a:pt x="46667" y="22808"/>
                  </a:lnTo>
                  <a:lnTo>
                    <a:pt x="46793" y="23228"/>
                  </a:lnTo>
                  <a:lnTo>
                    <a:pt x="46919" y="23774"/>
                  </a:lnTo>
                  <a:lnTo>
                    <a:pt x="47003" y="24362"/>
                  </a:lnTo>
                  <a:lnTo>
                    <a:pt x="47045" y="25034"/>
                  </a:lnTo>
                  <a:lnTo>
                    <a:pt x="47087" y="25790"/>
                  </a:lnTo>
                  <a:lnTo>
                    <a:pt x="47045" y="26672"/>
                  </a:lnTo>
                  <a:lnTo>
                    <a:pt x="46961" y="27596"/>
                  </a:lnTo>
                  <a:lnTo>
                    <a:pt x="46835" y="28604"/>
                  </a:lnTo>
                  <a:lnTo>
                    <a:pt x="46625" y="29739"/>
                  </a:lnTo>
                  <a:lnTo>
                    <a:pt x="46625" y="29739"/>
                  </a:lnTo>
                  <a:lnTo>
                    <a:pt x="46331" y="30999"/>
                  </a:lnTo>
                  <a:lnTo>
                    <a:pt x="46037" y="32091"/>
                  </a:lnTo>
                  <a:lnTo>
                    <a:pt x="45701" y="33057"/>
                  </a:lnTo>
                  <a:lnTo>
                    <a:pt x="45365" y="33939"/>
                  </a:lnTo>
                  <a:lnTo>
                    <a:pt x="45365" y="33939"/>
                  </a:lnTo>
                  <a:lnTo>
                    <a:pt x="44903" y="34863"/>
                  </a:lnTo>
                  <a:lnTo>
                    <a:pt x="44483" y="35619"/>
                  </a:lnTo>
                  <a:lnTo>
                    <a:pt x="44063" y="36207"/>
                  </a:lnTo>
                  <a:lnTo>
                    <a:pt x="43685" y="36669"/>
                  </a:lnTo>
                  <a:lnTo>
                    <a:pt x="43391" y="36963"/>
                  </a:lnTo>
                  <a:lnTo>
                    <a:pt x="43138" y="37173"/>
                  </a:lnTo>
                  <a:lnTo>
                    <a:pt x="42928" y="37341"/>
                  </a:lnTo>
                  <a:lnTo>
                    <a:pt x="42928" y="37341"/>
                  </a:lnTo>
                  <a:lnTo>
                    <a:pt x="42508" y="37299"/>
                  </a:lnTo>
                  <a:lnTo>
                    <a:pt x="41374" y="37215"/>
                  </a:lnTo>
                  <a:lnTo>
                    <a:pt x="39694" y="37047"/>
                  </a:lnTo>
                  <a:lnTo>
                    <a:pt x="38728" y="36879"/>
                  </a:lnTo>
                  <a:lnTo>
                    <a:pt x="37720" y="36711"/>
                  </a:lnTo>
                  <a:lnTo>
                    <a:pt x="36670" y="36459"/>
                  </a:lnTo>
                  <a:lnTo>
                    <a:pt x="35620" y="36165"/>
                  </a:lnTo>
                  <a:lnTo>
                    <a:pt x="34570" y="35787"/>
                  </a:lnTo>
                  <a:lnTo>
                    <a:pt x="33562" y="35367"/>
                  </a:lnTo>
                  <a:lnTo>
                    <a:pt x="33100" y="35115"/>
                  </a:lnTo>
                  <a:lnTo>
                    <a:pt x="32638" y="34863"/>
                  </a:lnTo>
                  <a:lnTo>
                    <a:pt x="32218" y="34569"/>
                  </a:lnTo>
                  <a:lnTo>
                    <a:pt x="31798" y="34275"/>
                  </a:lnTo>
                  <a:lnTo>
                    <a:pt x="31420" y="33939"/>
                  </a:lnTo>
                  <a:lnTo>
                    <a:pt x="31083" y="33603"/>
                  </a:lnTo>
                  <a:lnTo>
                    <a:pt x="30747" y="33225"/>
                  </a:lnTo>
                  <a:lnTo>
                    <a:pt x="30495" y="32847"/>
                  </a:lnTo>
                  <a:lnTo>
                    <a:pt x="30495" y="32847"/>
                  </a:lnTo>
                  <a:lnTo>
                    <a:pt x="30201" y="32427"/>
                  </a:lnTo>
                  <a:lnTo>
                    <a:pt x="29781" y="32049"/>
                  </a:lnTo>
                  <a:lnTo>
                    <a:pt x="29319" y="31671"/>
                  </a:lnTo>
                  <a:lnTo>
                    <a:pt x="28773" y="31293"/>
                  </a:lnTo>
                  <a:lnTo>
                    <a:pt x="28143" y="30915"/>
                  </a:lnTo>
                  <a:lnTo>
                    <a:pt x="27429" y="30537"/>
                  </a:lnTo>
                  <a:lnTo>
                    <a:pt x="26673" y="30159"/>
                  </a:lnTo>
                  <a:lnTo>
                    <a:pt x="25875" y="29823"/>
                  </a:lnTo>
                  <a:lnTo>
                    <a:pt x="24111" y="29108"/>
                  </a:lnTo>
                  <a:lnTo>
                    <a:pt x="22221" y="28478"/>
                  </a:lnTo>
                  <a:lnTo>
                    <a:pt x="20289" y="27890"/>
                  </a:lnTo>
                  <a:lnTo>
                    <a:pt x="18314" y="27302"/>
                  </a:lnTo>
                  <a:lnTo>
                    <a:pt x="16382" y="26798"/>
                  </a:lnTo>
                  <a:lnTo>
                    <a:pt x="14492" y="26336"/>
                  </a:lnTo>
                  <a:lnTo>
                    <a:pt x="11258" y="25622"/>
                  </a:lnTo>
                  <a:lnTo>
                    <a:pt x="8990" y="25160"/>
                  </a:lnTo>
                  <a:lnTo>
                    <a:pt x="8150" y="25034"/>
                  </a:lnTo>
                  <a:lnTo>
                    <a:pt x="8150" y="25034"/>
                  </a:lnTo>
                  <a:lnTo>
                    <a:pt x="7940" y="25034"/>
                  </a:lnTo>
                  <a:lnTo>
                    <a:pt x="7435" y="25034"/>
                  </a:lnTo>
                  <a:lnTo>
                    <a:pt x="6637" y="24992"/>
                  </a:lnTo>
                  <a:lnTo>
                    <a:pt x="6217" y="24908"/>
                  </a:lnTo>
                  <a:lnTo>
                    <a:pt x="5713" y="24824"/>
                  </a:lnTo>
                  <a:lnTo>
                    <a:pt x="5251" y="24656"/>
                  </a:lnTo>
                  <a:lnTo>
                    <a:pt x="4705" y="24488"/>
                  </a:lnTo>
                  <a:lnTo>
                    <a:pt x="4201" y="24278"/>
                  </a:lnTo>
                  <a:lnTo>
                    <a:pt x="3739" y="23984"/>
                  </a:lnTo>
                  <a:lnTo>
                    <a:pt x="3277" y="23648"/>
                  </a:lnTo>
                  <a:lnTo>
                    <a:pt x="2815" y="23228"/>
                  </a:lnTo>
                  <a:lnTo>
                    <a:pt x="2437" y="22724"/>
                  </a:lnTo>
                  <a:lnTo>
                    <a:pt x="2101" y="22136"/>
                  </a:lnTo>
                  <a:lnTo>
                    <a:pt x="2101" y="22136"/>
                  </a:lnTo>
                  <a:lnTo>
                    <a:pt x="1849" y="21548"/>
                  </a:lnTo>
                  <a:lnTo>
                    <a:pt x="1639" y="20960"/>
                  </a:lnTo>
                  <a:lnTo>
                    <a:pt x="1513" y="20414"/>
                  </a:lnTo>
                  <a:lnTo>
                    <a:pt x="1429" y="19910"/>
                  </a:lnTo>
                  <a:lnTo>
                    <a:pt x="1387" y="19406"/>
                  </a:lnTo>
                  <a:lnTo>
                    <a:pt x="1387" y="18944"/>
                  </a:lnTo>
                  <a:lnTo>
                    <a:pt x="1429" y="18524"/>
                  </a:lnTo>
                  <a:lnTo>
                    <a:pt x="1513" y="18146"/>
                  </a:lnTo>
                  <a:lnTo>
                    <a:pt x="1681" y="17474"/>
                  </a:lnTo>
                  <a:lnTo>
                    <a:pt x="1891" y="17012"/>
                  </a:lnTo>
                  <a:lnTo>
                    <a:pt x="2059" y="16675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1975" y="16507"/>
                  </a:lnTo>
                  <a:lnTo>
                    <a:pt x="1681" y="16213"/>
                  </a:lnTo>
                  <a:lnTo>
                    <a:pt x="1303" y="15793"/>
                  </a:lnTo>
                  <a:lnTo>
                    <a:pt x="1093" y="15499"/>
                  </a:lnTo>
                  <a:lnTo>
                    <a:pt x="841" y="15163"/>
                  </a:lnTo>
                  <a:lnTo>
                    <a:pt x="631" y="14785"/>
                  </a:lnTo>
                  <a:lnTo>
                    <a:pt x="463" y="14365"/>
                  </a:lnTo>
                  <a:lnTo>
                    <a:pt x="253" y="13945"/>
                  </a:lnTo>
                  <a:lnTo>
                    <a:pt x="127" y="13441"/>
                  </a:lnTo>
                  <a:lnTo>
                    <a:pt x="43" y="12895"/>
                  </a:lnTo>
                  <a:lnTo>
                    <a:pt x="1" y="12349"/>
                  </a:lnTo>
                  <a:lnTo>
                    <a:pt x="43" y="11719"/>
                  </a:lnTo>
                  <a:lnTo>
                    <a:pt x="127" y="11089"/>
                  </a:lnTo>
                  <a:lnTo>
                    <a:pt x="127" y="11089"/>
                  </a:lnTo>
                  <a:lnTo>
                    <a:pt x="295" y="10459"/>
                  </a:lnTo>
                  <a:lnTo>
                    <a:pt x="463" y="9913"/>
                  </a:lnTo>
                  <a:lnTo>
                    <a:pt x="673" y="9451"/>
                  </a:lnTo>
                  <a:lnTo>
                    <a:pt x="925" y="9073"/>
                  </a:lnTo>
                  <a:lnTo>
                    <a:pt x="1177" y="8737"/>
                  </a:lnTo>
                  <a:lnTo>
                    <a:pt x="1471" y="8485"/>
                  </a:lnTo>
                  <a:lnTo>
                    <a:pt x="1723" y="8275"/>
                  </a:lnTo>
                  <a:lnTo>
                    <a:pt x="1975" y="8107"/>
                  </a:lnTo>
                  <a:lnTo>
                    <a:pt x="2227" y="7981"/>
                  </a:lnTo>
                  <a:lnTo>
                    <a:pt x="2479" y="7855"/>
                  </a:lnTo>
                  <a:lnTo>
                    <a:pt x="2899" y="7771"/>
                  </a:lnTo>
                  <a:lnTo>
                    <a:pt x="3193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235" y="7561"/>
                  </a:lnTo>
                  <a:lnTo>
                    <a:pt x="3067" y="7015"/>
                  </a:lnTo>
                  <a:lnTo>
                    <a:pt x="2857" y="6175"/>
                  </a:lnTo>
                  <a:lnTo>
                    <a:pt x="2815" y="5713"/>
                  </a:lnTo>
                  <a:lnTo>
                    <a:pt x="2773" y="5167"/>
                  </a:lnTo>
                  <a:lnTo>
                    <a:pt x="2773" y="4663"/>
                  </a:lnTo>
                  <a:lnTo>
                    <a:pt x="2815" y="4074"/>
                  </a:lnTo>
                  <a:lnTo>
                    <a:pt x="2941" y="3528"/>
                  </a:lnTo>
                  <a:lnTo>
                    <a:pt x="3109" y="2940"/>
                  </a:lnTo>
                  <a:lnTo>
                    <a:pt x="3403" y="2394"/>
                  </a:lnTo>
                  <a:lnTo>
                    <a:pt x="3571" y="2142"/>
                  </a:lnTo>
                  <a:lnTo>
                    <a:pt x="3781" y="1890"/>
                  </a:lnTo>
                  <a:lnTo>
                    <a:pt x="3991" y="1638"/>
                  </a:lnTo>
                  <a:lnTo>
                    <a:pt x="4243" y="1386"/>
                  </a:lnTo>
                  <a:lnTo>
                    <a:pt x="4537" y="1134"/>
                  </a:lnTo>
                  <a:lnTo>
                    <a:pt x="4873" y="924"/>
                  </a:lnTo>
                  <a:lnTo>
                    <a:pt x="4873" y="924"/>
                  </a:lnTo>
                  <a:lnTo>
                    <a:pt x="5293" y="672"/>
                  </a:lnTo>
                  <a:lnTo>
                    <a:pt x="5671" y="462"/>
                  </a:lnTo>
                  <a:lnTo>
                    <a:pt x="6091" y="294"/>
                  </a:lnTo>
                  <a:lnTo>
                    <a:pt x="6511" y="168"/>
                  </a:lnTo>
                  <a:lnTo>
                    <a:pt x="6889" y="84"/>
                  </a:lnTo>
                  <a:lnTo>
                    <a:pt x="7309" y="42"/>
                  </a:lnTo>
                  <a:lnTo>
                    <a:pt x="7688" y="0"/>
                  </a:lnTo>
                  <a:lnTo>
                    <a:pt x="8108" y="42"/>
                  </a:lnTo>
                  <a:lnTo>
                    <a:pt x="8108" y="42"/>
                  </a:lnTo>
                  <a:lnTo>
                    <a:pt x="8528" y="42"/>
                  </a:lnTo>
                  <a:lnTo>
                    <a:pt x="8948" y="126"/>
                  </a:lnTo>
                  <a:lnTo>
                    <a:pt x="9830" y="336"/>
                  </a:lnTo>
                  <a:lnTo>
                    <a:pt x="10754" y="630"/>
                  </a:lnTo>
                  <a:lnTo>
                    <a:pt x="11678" y="1008"/>
                  </a:lnTo>
                  <a:lnTo>
                    <a:pt x="13778" y="1890"/>
                  </a:lnTo>
                  <a:lnTo>
                    <a:pt x="14912" y="2352"/>
                  </a:lnTo>
                  <a:lnTo>
                    <a:pt x="16130" y="2772"/>
                  </a:lnTo>
                  <a:lnTo>
                    <a:pt x="16130" y="2772"/>
                  </a:lnTo>
                  <a:lnTo>
                    <a:pt x="17012" y="3024"/>
                  </a:lnTo>
                  <a:lnTo>
                    <a:pt x="17936" y="3192"/>
                  </a:lnTo>
                  <a:lnTo>
                    <a:pt x="18902" y="3276"/>
                  </a:lnTo>
                  <a:lnTo>
                    <a:pt x="19911" y="3318"/>
                  </a:lnTo>
                  <a:lnTo>
                    <a:pt x="20961" y="3318"/>
                  </a:lnTo>
                  <a:lnTo>
                    <a:pt x="22053" y="3318"/>
                  </a:lnTo>
                  <a:lnTo>
                    <a:pt x="24363" y="3192"/>
                  </a:lnTo>
                  <a:lnTo>
                    <a:pt x="24363" y="3192"/>
                  </a:lnTo>
                  <a:lnTo>
                    <a:pt x="25875" y="3108"/>
                  </a:lnTo>
                  <a:lnTo>
                    <a:pt x="27429" y="3066"/>
                  </a:lnTo>
                  <a:lnTo>
                    <a:pt x="29025" y="3066"/>
                  </a:lnTo>
                  <a:lnTo>
                    <a:pt x="30663" y="3108"/>
                  </a:lnTo>
                  <a:lnTo>
                    <a:pt x="32302" y="3276"/>
                  </a:lnTo>
                  <a:lnTo>
                    <a:pt x="33100" y="3360"/>
                  </a:lnTo>
                  <a:lnTo>
                    <a:pt x="33940" y="3486"/>
                  </a:lnTo>
                  <a:lnTo>
                    <a:pt x="34780" y="3654"/>
                  </a:lnTo>
                  <a:lnTo>
                    <a:pt x="35578" y="3864"/>
                  </a:lnTo>
                  <a:lnTo>
                    <a:pt x="36418" y="4116"/>
                  </a:lnTo>
                  <a:lnTo>
                    <a:pt x="37258" y="4411"/>
                  </a:lnTo>
                  <a:lnTo>
                    <a:pt x="37258" y="4411"/>
                  </a:lnTo>
                  <a:lnTo>
                    <a:pt x="37972" y="4663"/>
                  </a:lnTo>
                  <a:lnTo>
                    <a:pt x="38644" y="4999"/>
                  </a:lnTo>
                  <a:lnTo>
                    <a:pt x="39274" y="5335"/>
                  </a:lnTo>
                  <a:lnTo>
                    <a:pt x="39862" y="5713"/>
                  </a:lnTo>
                  <a:lnTo>
                    <a:pt x="40408" y="6091"/>
                  </a:lnTo>
                  <a:lnTo>
                    <a:pt x="40912" y="6511"/>
                  </a:lnTo>
                  <a:lnTo>
                    <a:pt x="41374" y="6931"/>
                  </a:lnTo>
                  <a:lnTo>
                    <a:pt x="41794" y="7351"/>
                  </a:lnTo>
                  <a:lnTo>
                    <a:pt x="42214" y="7813"/>
                  </a:lnTo>
                  <a:lnTo>
                    <a:pt x="42550" y="8275"/>
                  </a:lnTo>
                  <a:lnTo>
                    <a:pt x="42886" y="8737"/>
                  </a:lnTo>
                  <a:lnTo>
                    <a:pt x="43222" y="9199"/>
                  </a:lnTo>
                  <a:lnTo>
                    <a:pt x="43727" y="10165"/>
                  </a:lnTo>
                  <a:lnTo>
                    <a:pt x="44147" y="11089"/>
                  </a:lnTo>
                  <a:lnTo>
                    <a:pt x="44483" y="11971"/>
                  </a:lnTo>
                  <a:lnTo>
                    <a:pt x="44735" y="12853"/>
                  </a:lnTo>
                  <a:lnTo>
                    <a:pt x="44903" y="13609"/>
                  </a:lnTo>
                  <a:lnTo>
                    <a:pt x="45029" y="14281"/>
                  </a:lnTo>
                  <a:lnTo>
                    <a:pt x="45113" y="15247"/>
                  </a:lnTo>
                  <a:lnTo>
                    <a:pt x="45113" y="15625"/>
                  </a:lnTo>
                  <a:lnTo>
                    <a:pt x="45113" y="15625"/>
                  </a:lnTo>
                  <a:lnTo>
                    <a:pt x="45281" y="15373"/>
                  </a:lnTo>
                  <a:lnTo>
                    <a:pt x="45491" y="15163"/>
                  </a:lnTo>
                  <a:lnTo>
                    <a:pt x="45743" y="14995"/>
                  </a:lnTo>
                  <a:lnTo>
                    <a:pt x="45869" y="14911"/>
                  </a:lnTo>
                  <a:lnTo>
                    <a:pt x="46037" y="14869"/>
                  </a:lnTo>
                  <a:lnTo>
                    <a:pt x="46205" y="14827"/>
                  </a:lnTo>
                  <a:lnTo>
                    <a:pt x="46415" y="14869"/>
                  </a:lnTo>
                  <a:lnTo>
                    <a:pt x="46625" y="14911"/>
                  </a:lnTo>
                  <a:lnTo>
                    <a:pt x="46835" y="15037"/>
                  </a:lnTo>
                  <a:lnTo>
                    <a:pt x="47087" y="15205"/>
                  </a:lnTo>
                  <a:lnTo>
                    <a:pt x="47339" y="15457"/>
                  </a:lnTo>
                  <a:lnTo>
                    <a:pt x="47339" y="15457"/>
                  </a:lnTo>
                  <a:lnTo>
                    <a:pt x="47549" y="15709"/>
                  </a:lnTo>
                  <a:lnTo>
                    <a:pt x="47717" y="16003"/>
                  </a:lnTo>
                  <a:lnTo>
                    <a:pt x="47801" y="16255"/>
                  </a:lnTo>
                  <a:lnTo>
                    <a:pt x="47801" y="16507"/>
                  </a:lnTo>
                  <a:lnTo>
                    <a:pt x="47801" y="16760"/>
                  </a:lnTo>
                  <a:lnTo>
                    <a:pt x="47717" y="17012"/>
                  </a:lnTo>
                  <a:lnTo>
                    <a:pt x="47633" y="17222"/>
                  </a:lnTo>
                  <a:lnTo>
                    <a:pt x="47507" y="17432"/>
                  </a:lnTo>
                  <a:lnTo>
                    <a:pt x="47213" y="17768"/>
                  </a:lnTo>
                  <a:lnTo>
                    <a:pt x="46919" y="18020"/>
                  </a:lnTo>
                  <a:lnTo>
                    <a:pt x="46625" y="18272"/>
                  </a:lnTo>
                  <a:lnTo>
                    <a:pt x="46625" y="18272"/>
                  </a:lnTo>
                  <a:lnTo>
                    <a:pt x="46793" y="18230"/>
                  </a:lnTo>
                  <a:lnTo>
                    <a:pt x="47171" y="18188"/>
                  </a:lnTo>
                  <a:lnTo>
                    <a:pt x="47717" y="18146"/>
                  </a:lnTo>
                  <a:lnTo>
                    <a:pt x="48011" y="18188"/>
                  </a:lnTo>
                  <a:lnTo>
                    <a:pt x="48305" y="18272"/>
                  </a:lnTo>
                  <a:lnTo>
                    <a:pt x="48305" y="18272"/>
                  </a:lnTo>
                  <a:lnTo>
                    <a:pt x="48599" y="18398"/>
                  </a:lnTo>
                  <a:lnTo>
                    <a:pt x="48851" y="18608"/>
                  </a:lnTo>
                  <a:lnTo>
                    <a:pt x="49103" y="18944"/>
                  </a:lnTo>
                  <a:lnTo>
                    <a:pt x="49313" y="19280"/>
                  </a:lnTo>
                  <a:lnTo>
                    <a:pt x="49439" y="19700"/>
                  </a:lnTo>
                  <a:lnTo>
                    <a:pt x="49439" y="19910"/>
                  </a:lnTo>
                  <a:lnTo>
                    <a:pt x="49439" y="20120"/>
                  </a:lnTo>
                  <a:lnTo>
                    <a:pt x="49397" y="20372"/>
                  </a:lnTo>
                  <a:lnTo>
                    <a:pt x="49355" y="20582"/>
                  </a:lnTo>
                  <a:lnTo>
                    <a:pt x="49271" y="20834"/>
                  </a:lnTo>
                  <a:lnTo>
                    <a:pt x="49145" y="210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6"/>
            <p:cNvSpPr/>
            <p:nvPr/>
          </p:nvSpPr>
          <p:spPr>
            <a:xfrm flipH="1">
              <a:off x="1772210" y="1904887"/>
              <a:ext cx="1134125" cy="889450"/>
            </a:xfrm>
            <a:custGeom>
              <a:avLst/>
              <a:gdLst/>
              <a:ahLst/>
              <a:cxnLst/>
              <a:rect l="l" t="t" r="r" b="b"/>
              <a:pathLst>
                <a:path w="45365" h="35578" extrusionOk="0">
                  <a:moveTo>
                    <a:pt x="7772" y="0"/>
                  </a:moveTo>
                  <a:lnTo>
                    <a:pt x="7435" y="42"/>
                  </a:lnTo>
                  <a:lnTo>
                    <a:pt x="7057" y="84"/>
                  </a:lnTo>
                  <a:lnTo>
                    <a:pt x="6679" y="126"/>
                  </a:lnTo>
                  <a:lnTo>
                    <a:pt x="6343" y="210"/>
                  </a:lnTo>
                  <a:lnTo>
                    <a:pt x="5965" y="336"/>
                  </a:lnTo>
                  <a:lnTo>
                    <a:pt x="5587" y="504"/>
                  </a:lnTo>
                  <a:lnTo>
                    <a:pt x="5251" y="714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85" y="1344"/>
                  </a:lnTo>
                  <a:lnTo>
                    <a:pt x="3823" y="1806"/>
                  </a:lnTo>
                  <a:lnTo>
                    <a:pt x="3445" y="2310"/>
                  </a:lnTo>
                  <a:lnTo>
                    <a:pt x="3193" y="2814"/>
                  </a:lnTo>
                  <a:lnTo>
                    <a:pt x="2983" y="3360"/>
                  </a:lnTo>
                  <a:lnTo>
                    <a:pt x="2857" y="3906"/>
                  </a:lnTo>
                  <a:lnTo>
                    <a:pt x="2773" y="4411"/>
                  </a:lnTo>
                  <a:lnTo>
                    <a:pt x="2731" y="4957"/>
                  </a:lnTo>
                  <a:lnTo>
                    <a:pt x="2773" y="5503"/>
                  </a:lnTo>
                  <a:lnTo>
                    <a:pt x="2857" y="6007"/>
                  </a:lnTo>
                  <a:lnTo>
                    <a:pt x="2941" y="6511"/>
                  </a:lnTo>
                  <a:lnTo>
                    <a:pt x="3025" y="6931"/>
                  </a:lnTo>
                  <a:lnTo>
                    <a:pt x="3235" y="7519"/>
                  </a:lnTo>
                  <a:lnTo>
                    <a:pt x="3319" y="7729"/>
                  </a:lnTo>
                  <a:lnTo>
                    <a:pt x="3235" y="7729"/>
                  </a:lnTo>
                  <a:lnTo>
                    <a:pt x="3025" y="7771"/>
                  </a:lnTo>
                  <a:lnTo>
                    <a:pt x="2689" y="7813"/>
                  </a:lnTo>
                  <a:lnTo>
                    <a:pt x="2269" y="7939"/>
                  </a:lnTo>
                  <a:lnTo>
                    <a:pt x="2017" y="8065"/>
                  </a:lnTo>
                  <a:lnTo>
                    <a:pt x="1807" y="8233"/>
                  </a:lnTo>
                  <a:lnTo>
                    <a:pt x="1555" y="8401"/>
                  </a:lnTo>
                  <a:lnTo>
                    <a:pt x="1303" y="8611"/>
                  </a:lnTo>
                  <a:lnTo>
                    <a:pt x="1051" y="8905"/>
                  </a:lnTo>
                  <a:lnTo>
                    <a:pt x="841" y="9199"/>
                  </a:lnTo>
                  <a:lnTo>
                    <a:pt x="631" y="9577"/>
                  </a:lnTo>
                  <a:lnTo>
                    <a:pt x="421" y="10039"/>
                  </a:lnTo>
                  <a:lnTo>
                    <a:pt x="253" y="10543"/>
                  </a:lnTo>
                  <a:lnTo>
                    <a:pt x="127" y="11089"/>
                  </a:lnTo>
                  <a:lnTo>
                    <a:pt x="43" y="11677"/>
                  </a:lnTo>
                  <a:lnTo>
                    <a:pt x="1" y="12265"/>
                  </a:lnTo>
                  <a:lnTo>
                    <a:pt x="43" y="12769"/>
                  </a:lnTo>
                  <a:lnTo>
                    <a:pt x="85" y="13231"/>
                  </a:lnTo>
                  <a:lnTo>
                    <a:pt x="211" y="13693"/>
                  </a:lnTo>
                  <a:lnTo>
                    <a:pt x="337" y="14113"/>
                  </a:lnTo>
                  <a:lnTo>
                    <a:pt x="505" y="14491"/>
                  </a:lnTo>
                  <a:lnTo>
                    <a:pt x="673" y="14869"/>
                  </a:lnTo>
                  <a:lnTo>
                    <a:pt x="1051" y="15457"/>
                  </a:lnTo>
                  <a:lnTo>
                    <a:pt x="1429" y="15961"/>
                  </a:lnTo>
                  <a:lnTo>
                    <a:pt x="1765" y="16297"/>
                  </a:lnTo>
                  <a:lnTo>
                    <a:pt x="2101" y="16591"/>
                  </a:lnTo>
                  <a:lnTo>
                    <a:pt x="1975" y="16760"/>
                  </a:lnTo>
                  <a:lnTo>
                    <a:pt x="1765" y="17306"/>
                  </a:lnTo>
                  <a:lnTo>
                    <a:pt x="1597" y="17684"/>
                  </a:lnTo>
                  <a:lnTo>
                    <a:pt x="1513" y="18146"/>
                  </a:lnTo>
                  <a:lnTo>
                    <a:pt x="1429" y="18650"/>
                  </a:lnTo>
                  <a:lnTo>
                    <a:pt x="1387" y="19238"/>
                  </a:lnTo>
                  <a:lnTo>
                    <a:pt x="1429" y="19868"/>
                  </a:lnTo>
                  <a:lnTo>
                    <a:pt x="1555" y="20582"/>
                  </a:lnTo>
                  <a:lnTo>
                    <a:pt x="1765" y="21338"/>
                  </a:lnTo>
                  <a:lnTo>
                    <a:pt x="1933" y="21758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06"/>
                  </a:lnTo>
                  <a:lnTo>
                    <a:pt x="3739" y="23984"/>
                  </a:lnTo>
                  <a:lnTo>
                    <a:pt x="3865" y="23060"/>
                  </a:lnTo>
                  <a:lnTo>
                    <a:pt x="4033" y="22220"/>
                  </a:lnTo>
                  <a:lnTo>
                    <a:pt x="4411" y="20708"/>
                  </a:lnTo>
                  <a:lnTo>
                    <a:pt x="4747" y="19490"/>
                  </a:lnTo>
                  <a:lnTo>
                    <a:pt x="5041" y="18566"/>
                  </a:lnTo>
                  <a:lnTo>
                    <a:pt x="5335" y="17852"/>
                  </a:lnTo>
                  <a:lnTo>
                    <a:pt x="5713" y="17348"/>
                  </a:lnTo>
                  <a:lnTo>
                    <a:pt x="6175" y="16886"/>
                  </a:lnTo>
                  <a:lnTo>
                    <a:pt x="6805" y="16297"/>
                  </a:lnTo>
                  <a:lnTo>
                    <a:pt x="7183" y="16003"/>
                  </a:lnTo>
                  <a:lnTo>
                    <a:pt x="7603" y="15751"/>
                  </a:lnTo>
                  <a:lnTo>
                    <a:pt x="8066" y="15499"/>
                  </a:lnTo>
                  <a:lnTo>
                    <a:pt x="8528" y="15247"/>
                  </a:lnTo>
                  <a:lnTo>
                    <a:pt x="9074" y="15037"/>
                  </a:lnTo>
                  <a:lnTo>
                    <a:pt x="9620" y="14911"/>
                  </a:lnTo>
                  <a:lnTo>
                    <a:pt x="10208" y="14827"/>
                  </a:lnTo>
                  <a:lnTo>
                    <a:pt x="10838" y="14785"/>
                  </a:lnTo>
                  <a:lnTo>
                    <a:pt x="11342" y="14785"/>
                  </a:lnTo>
                  <a:lnTo>
                    <a:pt x="11846" y="14869"/>
                  </a:lnTo>
                  <a:lnTo>
                    <a:pt x="12392" y="14995"/>
                  </a:lnTo>
                  <a:lnTo>
                    <a:pt x="12938" y="15163"/>
                  </a:lnTo>
                  <a:lnTo>
                    <a:pt x="14534" y="15751"/>
                  </a:lnTo>
                  <a:lnTo>
                    <a:pt x="16004" y="16339"/>
                  </a:lnTo>
                  <a:lnTo>
                    <a:pt x="17348" y="16844"/>
                  </a:lnTo>
                  <a:lnTo>
                    <a:pt x="18608" y="17306"/>
                  </a:lnTo>
                  <a:lnTo>
                    <a:pt x="19785" y="17684"/>
                  </a:lnTo>
                  <a:lnTo>
                    <a:pt x="20961" y="17936"/>
                  </a:lnTo>
                  <a:lnTo>
                    <a:pt x="21549" y="18062"/>
                  </a:lnTo>
                  <a:lnTo>
                    <a:pt x="22137" y="18146"/>
                  </a:lnTo>
                  <a:lnTo>
                    <a:pt x="22725" y="18188"/>
                  </a:lnTo>
                  <a:lnTo>
                    <a:pt x="23481" y="18188"/>
                  </a:lnTo>
                  <a:lnTo>
                    <a:pt x="24069" y="18146"/>
                  </a:lnTo>
                  <a:lnTo>
                    <a:pt x="24573" y="18062"/>
                  </a:lnTo>
                  <a:lnTo>
                    <a:pt x="25077" y="17936"/>
                  </a:lnTo>
                  <a:lnTo>
                    <a:pt x="25539" y="17810"/>
                  </a:lnTo>
                  <a:lnTo>
                    <a:pt x="25833" y="17684"/>
                  </a:lnTo>
                  <a:lnTo>
                    <a:pt x="26337" y="17432"/>
                  </a:lnTo>
                  <a:lnTo>
                    <a:pt x="26799" y="17180"/>
                  </a:lnTo>
                  <a:lnTo>
                    <a:pt x="27681" y="16717"/>
                  </a:lnTo>
                  <a:lnTo>
                    <a:pt x="28101" y="16507"/>
                  </a:lnTo>
                  <a:lnTo>
                    <a:pt x="28479" y="16339"/>
                  </a:lnTo>
                  <a:lnTo>
                    <a:pt x="28899" y="16255"/>
                  </a:lnTo>
                  <a:lnTo>
                    <a:pt x="29319" y="16213"/>
                  </a:lnTo>
                  <a:lnTo>
                    <a:pt x="29529" y="16213"/>
                  </a:lnTo>
                  <a:lnTo>
                    <a:pt x="29781" y="16255"/>
                  </a:lnTo>
                  <a:lnTo>
                    <a:pt x="30033" y="16339"/>
                  </a:lnTo>
                  <a:lnTo>
                    <a:pt x="30327" y="16465"/>
                  </a:lnTo>
                  <a:lnTo>
                    <a:pt x="30705" y="16717"/>
                  </a:lnTo>
                  <a:lnTo>
                    <a:pt x="31125" y="17054"/>
                  </a:lnTo>
                  <a:lnTo>
                    <a:pt x="31546" y="17432"/>
                  </a:lnTo>
                  <a:lnTo>
                    <a:pt x="32008" y="17852"/>
                  </a:lnTo>
                  <a:lnTo>
                    <a:pt x="32428" y="18356"/>
                  </a:lnTo>
                  <a:lnTo>
                    <a:pt x="32890" y="18902"/>
                  </a:lnTo>
                  <a:lnTo>
                    <a:pt x="33310" y="19490"/>
                  </a:lnTo>
                  <a:lnTo>
                    <a:pt x="33730" y="20162"/>
                  </a:lnTo>
                  <a:lnTo>
                    <a:pt x="34150" y="20834"/>
                  </a:lnTo>
                  <a:lnTo>
                    <a:pt x="34570" y="21548"/>
                  </a:lnTo>
                  <a:lnTo>
                    <a:pt x="34948" y="22304"/>
                  </a:lnTo>
                  <a:lnTo>
                    <a:pt x="35284" y="23102"/>
                  </a:lnTo>
                  <a:lnTo>
                    <a:pt x="35578" y="23942"/>
                  </a:lnTo>
                  <a:lnTo>
                    <a:pt x="35872" y="24782"/>
                  </a:lnTo>
                  <a:lnTo>
                    <a:pt x="36082" y="25622"/>
                  </a:lnTo>
                  <a:lnTo>
                    <a:pt x="36292" y="26504"/>
                  </a:lnTo>
                  <a:lnTo>
                    <a:pt x="36418" y="27218"/>
                  </a:lnTo>
                  <a:lnTo>
                    <a:pt x="36502" y="27890"/>
                  </a:lnTo>
                  <a:lnTo>
                    <a:pt x="36544" y="28520"/>
                  </a:lnTo>
                  <a:lnTo>
                    <a:pt x="36544" y="29150"/>
                  </a:lnTo>
                  <a:lnTo>
                    <a:pt x="36502" y="29865"/>
                  </a:lnTo>
                  <a:lnTo>
                    <a:pt x="36460" y="30537"/>
                  </a:lnTo>
                  <a:lnTo>
                    <a:pt x="36334" y="31713"/>
                  </a:lnTo>
                  <a:lnTo>
                    <a:pt x="36208" y="32721"/>
                  </a:lnTo>
                  <a:lnTo>
                    <a:pt x="36166" y="33141"/>
                  </a:lnTo>
                  <a:lnTo>
                    <a:pt x="36124" y="33561"/>
                  </a:lnTo>
                  <a:lnTo>
                    <a:pt x="36166" y="33939"/>
                  </a:lnTo>
                  <a:lnTo>
                    <a:pt x="36250" y="34317"/>
                  </a:lnTo>
                  <a:lnTo>
                    <a:pt x="36418" y="34611"/>
                  </a:lnTo>
                  <a:lnTo>
                    <a:pt x="36670" y="34863"/>
                  </a:lnTo>
                  <a:lnTo>
                    <a:pt x="37090" y="35199"/>
                  </a:lnTo>
                  <a:lnTo>
                    <a:pt x="37468" y="35409"/>
                  </a:lnTo>
                  <a:lnTo>
                    <a:pt x="37846" y="35535"/>
                  </a:lnTo>
                  <a:lnTo>
                    <a:pt x="38392" y="35535"/>
                  </a:lnTo>
                  <a:lnTo>
                    <a:pt x="38644" y="35493"/>
                  </a:lnTo>
                  <a:lnTo>
                    <a:pt x="39148" y="35325"/>
                  </a:lnTo>
                  <a:lnTo>
                    <a:pt x="39694" y="35115"/>
                  </a:lnTo>
                  <a:lnTo>
                    <a:pt x="40282" y="34821"/>
                  </a:lnTo>
                  <a:lnTo>
                    <a:pt x="40576" y="34695"/>
                  </a:lnTo>
                  <a:lnTo>
                    <a:pt x="40912" y="34611"/>
                  </a:lnTo>
                  <a:lnTo>
                    <a:pt x="41206" y="34569"/>
                  </a:lnTo>
                  <a:lnTo>
                    <a:pt x="41500" y="34569"/>
                  </a:lnTo>
                  <a:lnTo>
                    <a:pt x="41962" y="34611"/>
                  </a:lnTo>
                  <a:lnTo>
                    <a:pt x="42424" y="34653"/>
                  </a:lnTo>
                  <a:lnTo>
                    <a:pt x="42844" y="34779"/>
                  </a:lnTo>
                  <a:lnTo>
                    <a:pt x="43180" y="34863"/>
                  </a:lnTo>
                  <a:lnTo>
                    <a:pt x="43727" y="35073"/>
                  </a:lnTo>
                  <a:lnTo>
                    <a:pt x="43937" y="35157"/>
                  </a:lnTo>
                  <a:lnTo>
                    <a:pt x="44105" y="35283"/>
                  </a:lnTo>
                  <a:lnTo>
                    <a:pt x="44525" y="35577"/>
                  </a:lnTo>
                  <a:lnTo>
                    <a:pt x="44945" y="34821"/>
                  </a:lnTo>
                  <a:lnTo>
                    <a:pt x="45365" y="33939"/>
                  </a:lnTo>
                  <a:lnTo>
                    <a:pt x="44903" y="33603"/>
                  </a:lnTo>
                  <a:lnTo>
                    <a:pt x="44357" y="33351"/>
                  </a:lnTo>
                  <a:lnTo>
                    <a:pt x="43811" y="33183"/>
                  </a:lnTo>
                  <a:lnTo>
                    <a:pt x="43517" y="33141"/>
                  </a:lnTo>
                  <a:lnTo>
                    <a:pt x="43138" y="33141"/>
                  </a:lnTo>
                  <a:lnTo>
                    <a:pt x="42424" y="33183"/>
                  </a:lnTo>
                  <a:lnTo>
                    <a:pt x="41668" y="33267"/>
                  </a:lnTo>
                  <a:lnTo>
                    <a:pt x="40954" y="33393"/>
                  </a:lnTo>
                  <a:lnTo>
                    <a:pt x="40240" y="33435"/>
                  </a:lnTo>
                  <a:lnTo>
                    <a:pt x="39778" y="33393"/>
                  </a:lnTo>
                  <a:lnTo>
                    <a:pt x="39358" y="33309"/>
                  </a:lnTo>
                  <a:lnTo>
                    <a:pt x="39148" y="33225"/>
                  </a:lnTo>
                  <a:lnTo>
                    <a:pt x="38980" y="33099"/>
                  </a:lnTo>
                  <a:lnTo>
                    <a:pt x="38812" y="32973"/>
                  </a:lnTo>
                  <a:lnTo>
                    <a:pt x="38644" y="32805"/>
                  </a:lnTo>
                  <a:lnTo>
                    <a:pt x="38434" y="32553"/>
                  </a:lnTo>
                  <a:lnTo>
                    <a:pt x="38308" y="32259"/>
                  </a:lnTo>
                  <a:lnTo>
                    <a:pt x="38224" y="31965"/>
                  </a:lnTo>
                  <a:lnTo>
                    <a:pt x="38182" y="31629"/>
                  </a:lnTo>
                  <a:lnTo>
                    <a:pt x="38140" y="31335"/>
                  </a:lnTo>
                  <a:lnTo>
                    <a:pt x="38140" y="30999"/>
                  </a:lnTo>
                  <a:lnTo>
                    <a:pt x="38182" y="30327"/>
                  </a:lnTo>
                  <a:lnTo>
                    <a:pt x="38350" y="28100"/>
                  </a:lnTo>
                  <a:lnTo>
                    <a:pt x="38392" y="26966"/>
                  </a:lnTo>
                  <a:lnTo>
                    <a:pt x="38434" y="25874"/>
                  </a:lnTo>
                  <a:lnTo>
                    <a:pt x="38434" y="24740"/>
                  </a:lnTo>
                  <a:lnTo>
                    <a:pt x="38350" y="23648"/>
                  </a:lnTo>
                  <a:lnTo>
                    <a:pt x="38266" y="22556"/>
                  </a:lnTo>
                  <a:lnTo>
                    <a:pt x="38098" y="21464"/>
                  </a:lnTo>
                  <a:lnTo>
                    <a:pt x="37846" y="20372"/>
                  </a:lnTo>
                  <a:lnTo>
                    <a:pt x="37552" y="19280"/>
                  </a:lnTo>
                  <a:lnTo>
                    <a:pt x="37174" y="18230"/>
                  </a:lnTo>
                  <a:lnTo>
                    <a:pt x="36712" y="17222"/>
                  </a:lnTo>
                  <a:lnTo>
                    <a:pt x="36166" y="16255"/>
                  </a:lnTo>
                  <a:lnTo>
                    <a:pt x="35830" y="15793"/>
                  </a:lnTo>
                  <a:lnTo>
                    <a:pt x="35536" y="15331"/>
                  </a:lnTo>
                  <a:lnTo>
                    <a:pt x="35158" y="14911"/>
                  </a:lnTo>
                  <a:lnTo>
                    <a:pt x="34780" y="14491"/>
                  </a:lnTo>
                  <a:lnTo>
                    <a:pt x="34402" y="14113"/>
                  </a:lnTo>
                  <a:lnTo>
                    <a:pt x="33982" y="13735"/>
                  </a:lnTo>
                  <a:lnTo>
                    <a:pt x="33394" y="13273"/>
                  </a:lnTo>
                  <a:lnTo>
                    <a:pt x="32764" y="12895"/>
                  </a:lnTo>
                  <a:lnTo>
                    <a:pt x="32092" y="12559"/>
                  </a:lnTo>
                  <a:lnTo>
                    <a:pt x="31420" y="12265"/>
                  </a:lnTo>
                  <a:lnTo>
                    <a:pt x="30705" y="12013"/>
                  </a:lnTo>
                  <a:lnTo>
                    <a:pt x="29991" y="11845"/>
                  </a:lnTo>
                  <a:lnTo>
                    <a:pt x="29235" y="11761"/>
                  </a:lnTo>
                  <a:lnTo>
                    <a:pt x="28521" y="11719"/>
                  </a:lnTo>
                  <a:lnTo>
                    <a:pt x="27765" y="11761"/>
                  </a:lnTo>
                  <a:lnTo>
                    <a:pt x="27051" y="11845"/>
                  </a:lnTo>
                  <a:lnTo>
                    <a:pt x="26337" y="12055"/>
                  </a:lnTo>
                  <a:lnTo>
                    <a:pt x="25665" y="12307"/>
                  </a:lnTo>
                  <a:lnTo>
                    <a:pt x="25161" y="12559"/>
                  </a:lnTo>
                  <a:lnTo>
                    <a:pt x="24657" y="12853"/>
                  </a:lnTo>
                  <a:lnTo>
                    <a:pt x="23649" y="13483"/>
                  </a:lnTo>
                  <a:lnTo>
                    <a:pt x="23145" y="13777"/>
                  </a:lnTo>
                  <a:lnTo>
                    <a:pt x="22599" y="14071"/>
                  </a:lnTo>
                  <a:lnTo>
                    <a:pt x="22053" y="14281"/>
                  </a:lnTo>
                  <a:lnTo>
                    <a:pt x="21507" y="14449"/>
                  </a:lnTo>
                  <a:lnTo>
                    <a:pt x="21045" y="14491"/>
                  </a:lnTo>
                  <a:lnTo>
                    <a:pt x="20583" y="14533"/>
                  </a:lnTo>
                  <a:lnTo>
                    <a:pt x="20121" y="14491"/>
                  </a:lnTo>
                  <a:lnTo>
                    <a:pt x="19659" y="14449"/>
                  </a:lnTo>
                  <a:lnTo>
                    <a:pt x="19196" y="14323"/>
                  </a:lnTo>
                  <a:lnTo>
                    <a:pt x="18734" y="14197"/>
                  </a:lnTo>
                  <a:lnTo>
                    <a:pt x="17852" y="13861"/>
                  </a:lnTo>
                  <a:lnTo>
                    <a:pt x="16970" y="13441"/>
                  </a:lnTo>
                  <a:lnTo>
                    <a:pt x="15164" y="12559"/>
                  </a:lnTo>
                  <a:lnTo>
                    <a:pt x="14240" y="12139"/>
                  </a:lnTo>
                  <a:lnTo>
                    <a:pt x="13778" y="11971"/>
                  </a:lnTo>
                  <a:lnTo>
                    <a:pt x="13316" y="11803"/>
                  </a:lnTo>
                  <a:lnTo>
                    <a:pt x="12854" y="11719"/>
                  </a:lnTo>
                  <a:lnTo>
                    <a:pt x="12392" y="11635"/>
                  </a:lnTo>
                  <a:lnTo>
                    <a:pt x="11888" y="11593"/>
                  </a:lnTo>
                  <a:lnTo>
                    <a:pt x="11426" y="11551"/>
                  </a:lnTo>
                  <a:lnTo>
                    <a:pt x="10922" y="11593"/>
                  </a:lnTo>
                  <a:lnTo>
                    <a:pt x="10460" y="11635"/>
                  </a:lnTo>
                  <a:lnTo>
                    <a:pt x="9956" y="11719"/>
                  </a:lnTo>
                  <a:lnTo>
                    <a:pt x="9494" y="11803"/>
                  </a:lnTo>
                  <a:lnTo>
                    <a:pt x="9032" y="11929"/>
                  </a:lnTo>
                  <a:lnTo>
                    <a:pt x="8570" y="12097"/>
                  </a:lnTo>
                  <a:lnTo>
                    <a:pt x="8108" y="12307"/>
                  </a:lnTo>
                  <a:lnTo>
                    <a:pt x="7688" y="12517"/>
                  </a:lnTo>
                  <a:lnTo>
                    <a:pt x="7267" y="12769"/>
                  </a:lnTo>
                  <a:lnTo>
                    <a:pt x="6847" y="13063"/>
                  </a:lnTo>
                  <a:lnTo>
                    <a:pt x="6469" y="13357"/>
                  </a:lnTo>
                  <a:lnTo>
                    <a:pt x="6091" y="13651"/>
                  </a:lnTo>
                  <a:lnTo>
                    <a:pt x="5755" y="13987"/>
                  </a:lnTo>
                  <a:lnTo>
                    <a:pt x="5419" y="14365"/>
                  </a:lnTo>
                  <a:lnTo>
                    <a:pt x="5125" y="14743"/>
                  </a:lnTo>
                  <a:lnTo>
                    <a:pt x="4873" y="15163"/>
                  </a:lnTo>
                  <a:lnTo>
                    <a:pt x="4579" y="14659"/>
                  </a:lnTo>
                  <a:lnTo>
                    <a:pt x="4411" y="14155"/>
                  </a:lnTo>
                  <a:lnTo>
                    <a:pt x="4285" y="13609"/>
                  </a:lnTo>
                  <a:lnTo>
                    <a:pt x="4201" y="13021"/>
                  </a:lnTo>
                  <a:lnTo>
                    <a:pt x="4201" y="12475"/>
                  </a:lnTo>
                  <a:lnTo>
                    <a:pt x="4243" y="11929"/>
                  </a:lnTo>
                  <a:lnTo>
                    <a:pt x="4369" y="11341"/>
                  </a:lnTo>
                  <a:lnTo>
                    <a:pt x="4537" y="10795"/>
                  </a:lnTo>
                  <a:lnTo>
                    <a:pt x="4789" y="10291"/>
                  </a:lnTo>
                  <a:lnTo>
                    <a:pt x="5041" y="9787"/>
                  </a:lnTo>
                  <a:lnTo>
                    <a:pt x="5377" y="9325"/>
                  </a:lnTo>
                  <a:lnTo>
                    <a:pt x="5755" y="8905"/>
                  </a:lnTo>
                  <a:lnTo>
                    <a:pt x="6175" y="8527"/>
                  </a:lnTo>
                  <a:lnTo>
                    <a:pt x="6637" y="8191"/>
                  </a:lnTo>
                  <a:lnTo>
                    <a:pt x="7099" y="7939"/>
                  </a:lnTo>
                  <a:lnTo>
                    <a:pt x="7645" y="7729"/>
                  </a:lnTo>
                  <a:lnTo>
                    <a:pt x="7351" y="7309"/>
                  </a:lnTo>
                  <a:lnTo>
                    <a:pt x="7057" y="6847"/>
                  </a:lnTo>
                  <a:lnTo>
                    <a:pt x="6847" y="6385"/>
                  </a:lnTo>
                  <a:lnTo>
                    <a:pt x="6679" y="5881"/>
                  </a:lnTo>
                  <a:lnTo>
                    <a:pt x="6553" y="5377"/>
                  </a:lnTo>
                  <a:lnTo>
                    <a:pt x="6469" y="4873"/>
                  </a:lnTo>
                  <a:lnTo>
                    <a:pt x="6427" y="4327"/>
                  </a:lnTo>
                  <a:lnTo>
                    <a:pt x="6427" y="3780"/>
                  </a:lnTo>
                  <a:lnTo>
                    <a:pt x="6511" y="3276"/>
                  </a:lnTo>
                  <a:lnTo>
                    <a:pt x="6595" y="2772"/>
                  </a:lnTo>
                  <a:lnTo>
                    <a:pt x="6721" y="2226"/>
                  </a:lnTo>
                  <a:lnTo>
                    <a:pt x="6931" y="1764"/>
                  </a:lnTo>
                  <a:lnTo>
                    <a:pt x="7141" y="1302"/>
                  </a:lnTo>
                  <a:lnTo>
                    <a:pt x="7435" y="840"/>
                  </a:lnTo>
                  <a:lnTo>
                    <a:pt x="7730" y="420"/>
                  </a:lnTo>
                  <a:lnTo>
                    <a:pt x="8108" y="42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4E1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 flipH="1">
              <a:off x="1772210" y="1904887"/>
              <a:ext cx="1134125" cy="889450"/>
            </a:xfrm>
            <a:custGeom>
              <a:avLst/>
              <a:gdLst/>
              <a:ahLst/>
              <a:cxnLst/>
              <a:rect l="l" t="t" r="r" b="b"/>
              <a:pathLst>
                <a:path w="45365" h="35578" fill="none" extrusionOk="0">
                  <a:moveTo>
                    <a:pt x="7772" y="0"/>
                  </a:moveTo>
                  <a:lnTo>
                    <a:pt x="7772" y="0"/>
                  </a:lnTo>
                  <a:lnTo>
                    <a:pt x="7435" y="42"/>
                  </a:lnTo>
                  <a:lnTo>
                    <a:pt x="7057" y="84"/>
                  </a:lnTo>
                  <a:lnTo>
                    <a:pt x="6679" y="126"/>
                  </a:lnTo>
                  <a:lnTo>
                    <a:pt x="6343" y="210"/>
                  </a:lnTo>
                  <a:lnTo>
                    <a:pt x="5965" y="336"/>
                  </a:lnTo>
                  <a:lnTo>
                    <a:pt x="5587" y="504"/>
                  </a:lnTo>
                  <a:lnTo>
                    <a:pt x="5251" y="714"/>
                  </a:lnTo>
                  <a:lnTo>
                    <a:pt x="4873" y="924"/>
                  </a:lnTo>
                  <a:lnTo>
                    <a:pt x="4873" y="924"/>
                  </a:lnTo>
                  <a:lnTo>
                    <a:pt x="4537" y="1134"/>
                  </a:lnTo>
                  <a:lnTo>
                    <a:pt x="4285" y="1344"/>
                  </a:lnTo>
                  <a:lnTo>
                    <a:pt x="3823" y="1806"/>
                  </a:lnTo>
                  <a:lnTo>
                    <a:pt x="3445" y="2310"/>
                  </a:lnTo>
                  <a:lnTo>
                    <a:pt x="3193" y="2814"/>
                  </a:lnTo>
                  <a:lnTo>
                    <a:pt x="2983" y="3360"/>
                  </a:lnTo>
                  <a:lnTo>
                    <a:pt x="2857" y="3906"/>
                  </a:lnTo>
                  <a:lnTo>
                    <a:pt x="2773" y="4411"/>
                  </a:lnTo>
                  <a:lnTo>
                    <a:pt x="2731" y="4957"/>
                  </a:lnTo>
                  <a:lnTo>
                    <a:pt x="2731" y="4957"/>
                  </a:lnTo>
                  <a:lnTo>
                    <a:pt x="2773" y="5503"/>
                  </a:lnTo>
                  <a:lnTo>
                    <a:pt x="2857" y="6007"/>
                  </a:lnTo>
                  <a:lnTo>
                    <a:pt x="2941" y="6511"/>
                  </a:lnTo>
                  <a:lnTo>
                    <a:pt x="3025" y="6931"/>
                  </a:lnTo>
                  <a:lnTo>
                    <a:pt x="3235" y="751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319" y="7729"/>
                  </a:lnTo>
                  <a:lnTo>
                    <a:pt x="3235" y="7729"/>
                  </a:lnTo>
                  <a:lnTo>
                    <a:pt x="3235" y="7729"/>
                  </a:lnTo>
                  <a:lnTo>
                    <a:pt x="3025" y="7771"/>
                  </a:lnTo>
                  <a:lnTo>
                    <a:pt x="2689" y="7813"/>
                  </a:lnTo>
                  <a:lnTo>
                    <a:pt x="2269" y="7939"/>
                  </a:lnTo>
                  <a:lnTo>
                    <a:pt x="2017" y="8065"/>
                  </a:lnTo>
                  <a:lnTo>
                    <a:pt x="1807" y="8233"/>
                  </a:lnTo>
                  <a:lnTo>
                    <a:pt x="1555" y="8401"/>
                  </a:lnTo>
                  <a:lnTo>
                    <a:pt x="1303" y="8611"/>
                  </a:lnTo>
                  <a:lnTo>
                    <a:pt x="1051" y="8905"/>
                  </a:lnTo>
                  <a:lnTo>
                    <a:pt x="841" y="9199"/>
                  </a:lnTo>
                  <a:lnTo>
                    <a:pt x="631" y="9577"/>
                  </a:lnTo>
                  <a:lnTo>
                    <a:pt x="421" y="10039"/>
                  </a:lnTo>
                  <a:lnTo>
                    <a:pt x="253" y="10543"/>
                  </a:lnTo>
                  <a:lnTo>
                    <a:pt x="127" y="11089"/>
                  </a:lnTo>
                  <a:lnTo>
                    <a:pt x="127" y="11089"/>
                  </a:lnTo>
                  <a:lnTo>
                    <a:pt x="43" y="11677"/>
                  </a:lnTo>
                  <a:lnTo>
                    <a:pt x="1" y="12265"/>
                  </a:lnTo>
                  <a:lnTo>
                    <a:pt x="1" y="12265"/>
                  </a:lnTo>
                  <a:lnTo>
                    <a:pt x="43" y="12769"/>
                  </a:lnTo>
                  <a:lnTo>
                    <a:pt x="85" y="13231"/>
                  </a:lnTo>
                  <a:lnTo>
                    <a:pt x="211" y="13693"/>
                  </a:lnTo>
                  <a:lnTo>
                    <a:pt x="337" y="14113"/>
                  </a:lnTo>
                  <a:lnTo>
                    <a:pt x="505" y="14491"/>
                  </a:lnTo>
                  <a:lnTo>
                    <a:pt x="673" y="14869"/>
                  </a:lnTo>
                  <a:lnTo>
                    <a:pt x="1051" y="15457"/>
                  </a:lnTo>
                  <a:lnTo>
                    <a:pt x="1429" y="15961"/>
                  </a:lnTo>
                  <a:lnTo>
                    <a:pt x="1765" y="16297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2101" y="16591"/>
                  </a:lnTo>
                  <a:lnTo>
                    <a:pt x="1975" y="16760"/>
                  </a:lnTo>
                  <a:lnTo>
                    <a:pt x="1765" y="17306"/>
                  </a:lnTo>
                  <a:lnTo>
                    <a:pt x="1597" y="17684"/>
                  </a:lnTo>
                  <a:lnTo>
                    <a:pt x="1513" y="18146"/>
                  </a:lnTo>
                  <a:lnTo>
                    <a:pt x="1429" y="18650"/>
                  </a:lnTo>
                  <a:lnTo>
                    <a:pt x="1387" y="19238"/>
                  </a:lnTo>
                  <a:lnTo>
                    <a:pt x="1387" y="19238"/>
                  </a:lnTo>
                  <a:lnTo>
                    <a:pt x="1429" y="19868"/>
                  </a:lnTo>
                  <a:lnTo>
                    <a:pt x="1555" y="20582"/>
                  </a:lnTo>
                  <a:lnTo>
                    <a:pt x="1765" y="21338"/>
                  </a:lnTo>
                  <a:lnTo>
                    <a:pt x="1933" y="21758"/>
                  </a:lnTo>
                  <a:lnTo>
                    <a:pt x="2101" y="22136"/>
                  </a:lnTo>
                  <a:lnTo>
                    <a:pt x="2101" y="22136"/>
                  </a:lnTo>
                  <a:lnTo>
                    <a:pt x="2437" y="22724"/>
                  </a:lnTo>
                  <a:lnTo>
                    <a:pt x="2815" y="23228"/>
                  </a:lnTo>
                  <a:lnTo>
                    <a:pt x="3277" y="23606"/>
                  </a:lnTo>
                  <a:lnTo>
                    <a:pt x="3739" y="23984"/>
                  </a:lnTo>
                  <a:lnTo>
                    <a:pt x="3739" y="23984"/>
                  </a:lnTo>
                  <a:lnTo>
                    <a:pt x="3865" y="23060"/>
                  </a:lnTo>
                  <a:lnTo>
                    <a:pt x="4033" y="22220"/>
                  </a:lnTo>
                  <a:lnTo>
                    <a:pt x="4411" y="20708"/>
                  </a:lnTo>
                  <a:lnTo>
                    <a:pt x="4747" y="19490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041" y="18566"/>
                  </a:lnTo>
                  <a:lnTo>
                    <a:pt x="5335" y="17852"/>
                  </a:lnTo>
                  <a:lnTo>
                    <a:pt x="5335" y="17852"/>
                  </a:lnTo>
                  <a:lnTo>
                    <a:pt x="5713" y="17348"/>
                  </a:lnTo>
                  <a:lnTo>
                    <a:pt x="6175" y="16886"/>
                  </a:lnTo>
                  <a:lnTo>
                    <a:pt x="6805" y="16297"/>
                  </a:lnTo>
                  <a:lnTo>
                    <a:pt x="7183" y="16003"/>
                  </a:lnTo>
                  <a:lnTo>
                    <a:pt x="7603" y="15751"/>
                  </a:lnTo>
                  <a:lnTo>
                    <a:pt x="8066" y="15499"/>
                  </a:lnTo>
                  <a:lnTo>
                    <a:pt x="8528" y="15247"/>
                  </a:lnTo>
                  <a:lnTo>
                    <a:pt x="9074" y="15037"/>
                  </a:lnTo>
                  <a:lnTo>
                    <a:pt x="9620" y="14911"/>
                  </a:lnTo>
                  <a:lnTo>
                    <a:pt x="10208" y="14827"/>
                  </a:lnTo>
                  <a:lnTo>
                    <a:pt x="10838" y="14785"/>
                  </a:lnTo>
                  <a:lnTo>
                    <a:pt x="10838" y="14785"/>
                  </a:lnTo>
                  <a:lnTo>
                    <a:pt x="11342" y="14785"/>
                  </a:lnTo>
                  <a:lnTo>
                    <a:pt x="11846" y="14869"/>
                  </a:lnTo>
                  <a:lnTo>
                    <a:pt x="12392" y="14995"/>
                  </a:lnTo>
                  <a:lnTo>
                    <a:pt x="12938" y="15163"/>
                  </a:lnTo>
                  <a:lnTo>
                    <a:pt x="12938" y="15163"/>
                  </a:lnTo>
                  <a:lnTo>
                    <a:pt x="14534" y="15751"/>
                  </a:lnTo>
                  <a:lnTo>
                    <a:pt x="16004" y="16339"/>
                  </a:lnTo>
                  <a:lnTo>
                    <a:pt x="17348" y="16844"/>
                  </a:lnTo>
                  <a:lnTo>
                    <a:pt x="18608" y="17306"/>
                  </a:lnTo>
                  <a:lnTo>
                    <a:pt x="19785" y="17684"/>
                  </a:lnTo>
                  <a:lnTo>
                    <a:pt x="20961" y="17936"/>
                  </a:lnTo>
                  <a:lnTo>
                    <a:pt x="21549" y="18062"/>
                  </a:lnTo>
                  <a:lnTo>
                    <a:pt x="22137" y="18146"/>
                  </a:lnTo>
                  <a:lnTo>
                    <a:pt x="22725" y="18188"/>
                  </a:lnTo>
                  <a:lnTo>
                    <a:pt x="23313" y="18188"/>
                  </a:lnTo>
                  <a:lnTo>
                    <a:pt x="23313" y="18188"/>
                  </a:lnTo>
                  <a:lnTo>
                    <a:pt x="23481" y="18188"/>
                  </a:lnTo>
                  <a:lnTo>
                    <a:pt x="23481" y="18188"/>
                  </a:lnTo>
                  <a:lnTo>
                    <a:pt x="24069" y="18146"/>
                  </a:lnTo>
                  <a:lnTo>
                    <a:pt x="24573" y="18062"/>
                  </a:lnTo>
                  <a:lnTo>
                    <a:pt x="25077" y="17936"/>
                  </a:lnTo>
                  <a:lnTo>
                    <a:pt x="25539" y="17810"/>
                  </a:lnTo>
                  <a:lnTo>
                    <a:pt x="25539" y="17810"/>
                  </a:lnTo>
                  <a:lnTo>
                    <a:pt x="25833" y="17684"/>
                  </a:lnTo>
                  <a:lnTo>
                    <a:pt x="25833" y="17684"/>
                  </a:lnTo>
                  <a:lnTo>
                    <a:pt x="26337" y="17432"/>
                  </a:lnTo>
                  <a:lnTo>
                    <a:pt x="26799" y="17180"/>
                  </a:lnTo>
                  <a:lnTo>
                    <a:pt x="27681" y="16717"/>
                  </a:lnTo>
                  <a:lnTo>
                    <a:pt x="28101" y="16507"/>
                  </a:lnTo>
                  <a:lnTo>
                    <a:pt x="28479" y="16339"/>
                  </a:lnTo>
                  <a:lnTo>
                    <a:pt x="28899" y="16255"/>
                  </a:lnTo>
                  <a:lnTo>
                    <a:pt x="29319" y="16213"/>
                  </a:lnTo>
                  <a:lnTo>
                    <a:pt x="29319" y="16213"/>
                  </a:lnTo>
                  <a:lnTo>
                    <a:pt x="29529" y="16213"/>
                  </a:lnTo>
                  <a:lnTo>
                    <a:pt x="29781" y="16255"/>
                  </a:lnTo>
                  <a:lnTo>
                    <a:pt x="30033" y="16339"/>
                  </a:lnTo>
                  <a:lnTo>
                    <a:pt x="30327" y="16465"/>
                  </a:lnTo>
                  <a:lnTo>
                    <a:pt x="30327" y="16465"/>
                  </a:lnTo>
                  <a:lnTo>
                    <a:pt x="30705" y="16717"/>
                  </a:lnTo>
                  <a:lnTo>
                    <a:pt x="31125" y="17054"/>
                  </a:lnTo>
                  <a:lnTo>
                    <a:pt x="31546" y="17432"/>
                  </a:lnTo>
                  <a:lnTo>
                    <a:pt x="32008" y="17852"/>
                  </a:lnTo>
                  <a:lnTo>
                    <a:pt x="32428" y="18356"/>
                  </a:lnTo>
                  <a:lnTo>
                    <a:pt x="32890" y="18902"/>
                  </a:lnTo>
                  <a:lnTo>
                    <a:pt x="33310" y="19490"/>
                  </a:lnTo>
                  <a:lnTo>
                    <a:pt x="33730" y="20162"/>
                  </a:lnTo>
                  <a:lnTo>
                    <a:pt x="34150" y="20834"/>
                  </a:lnTo>
                  <a:lnTo>
                    <a:pt x="34570" y="21548"/>
                  </a:lnTo>
                  <a:lnTo>
                    <a:pt x="34948" y="22304"/>
                  </a:lnTo>
                  <a:lnTo>
                    <a:pt x="35284" y="23102"/>
                  </a:lnTo>
                  <a:lnTo>
                    <a:pt x="35578" y="23942"/>
                  </a:lnTo>
                  <a:lnTo>
                    <a:pt x="35872" y="24782"/>
                  </a:lnTo>
                  <a:lnTo>
                    <a:pt x="36082" y="25622"/>
                  </a:lnTo>
                  <a:lnTo>
                    <a:pt x="36292" y="26504"/>
                  </a:lnTo>
                  <a:lnTo>
                    <a:pt x="36292" y="26504"/>
                  </a:lnTo>
                  <a:lnTo>
                    <a:pt x="36418" y="27218"/>
                  </a:lnTo>
                  <a:lnTo>
                    <a:pt x="36502" y="27890"/>
                  </a:lnTo>
                  <a:lnTo>
                    <a:pt x="36544" y="28520"/>
                  </a:lnTo>
                  <a:lnTo>
                    <a:pt x="36544" y="29150"/>
                  </a:lnTo>
                  <a:lnTo>
                    <a:pt x="36544" y="29150"/>
                  </a:lnTo>
                  <a:lnTo>
                    <a:pt x="36502" y="29865"/>
                  </a:lnTo>
                  <a:lnTo>
                    <a:pt x="36460" y="30537"/>
                  </a:lnTo>
                  <a:lnTo>
                    <a:pt x="36334" y="31713"/>
                  </a:lnTo>
                  <a:lnTo>
                    <a:pt x="36208" y="32721"/>
                  </a:lnTo>
                  <a:lnTo>
                    <a:pt x="36166" y="33141"/>
                  </a:lnTo>
                  <a:lnTo>
                    <a:pt x="36124" y="33561"/>
                  </a:lnTo>
                  <a:lnTo>
                    <a:pt x="36124" y="33561"/>
                  </a:lnTo>
                  <a:lnTo>
                    <a:pt x="36166" y="33939"/>
                  </a:lnTo>
                  <a:lnTo>
                    <a:pt x="36250" y="34317"/>
                  </a:lnTo>
                  <a:lnTo>
                    <a:pt x="36418" y="34611"/>
                  </a:lnTo>
                  <a:lnTo>
                    <a:pt x="36670" y="34863"/>
                  </a:lnTo>
                  <a:lnTo>
                    <a:pt x="36670" y="34863"/>
                  </a:lnTo>
                  <a:lnTo>
                    <a:pt x="37090" y="35199"/>
                  </a:lnTo>
                  <a:lnTo>
                    <a:pt x="37468" y="35409"/>
                  </a:lnTo>
                  <a:lnTo>
                    <a:pt x="37846" y="35535"/>
                  </a:lnTo>
                  <a:lnTo>
                    <a:pt x="38182" y="35535"/>
                  </a:lnTo>
                  <a:lnTo>
                    <a:pt x="38182" y="35535"/>
                  </a:lnTo>
                  <a:lnTo>
                    <a:pt x="38392" y="35535"/>
                  </a:lnTo>
                  <a:lnTo>
                    <a:pt x="38644" y="35493"/>
                  </a:lnTo>
                  <a:lnTo>
                    <a:pt x="39148" y="35325"/>
                  </a:lnTo>
                  <a:lnTo>
                    <a:pt x="39694" y="35115"/>
                  </a:lnTo>
                  <a:lnTo>
                    <a:pt x="40282" y="34821"/>
                  </a:lnTo>
                  <a:lnTo>
                    <a:pt x="40282" y="34821"/>
                  </a:lnTo>
                  <a:lnTo>
                    <a:pt x="40576" y="34695"/>
                  </a:lnTo>
                  <a:lnTo>
                    <a:pt x="40912" y="34611"/>
                  </a:lnTo>
                  <a:lnTo>
                    <a:pt x="41206" y="34569"/>
                  </a:lnTo>
                  <a:lnTo>
                    <a:pt x="41500" y="34569"/>
                  </a:lnTo>
                  <a:lnTo>
                    <a:pt x="41500" y="34569"/>
                  </a:lnTo>
                  <a:lnTo>
                    <a:pt x="41962" y="34611"/>
                  </a:lnTo>
                  <a:lnTo>
                    <a:pt x="42424" y="34653"/>
                  </a:lnTo>
                  <a:lnTo>
                    <a:pt x="42844" y="34779"/>
                  </a:lnTo>
                  <a:lnTo>
                    <a:pt x="43180" y="34863"/>
                  </a:lnTo>
                  <a:lnTo>
                    <a:pt x="43727" y="35073"/>
                  </a:lnTo>
                  <a:lnTo>
                    <a:pt x="43937" y="35157"/>
                  </a:lnTo>
                  <a:lnTo>
                    <a:pt x="43937" y="35157"/>
                  </a:lnTo>
                  <a:lnTo>
                    <a:pt x="44105" y="35283"/>
                  </a:lnTo>
                  <a:lnTo>
                    <a:pt x="44525" y="35577"/>
                  </a:lnTo>
                  <a:lnTo>
                    <a:pt x="44525" y="35577"/>
                  </a:lnTo>
                  <a:lnTo>
                    <a:pt x="44945" y="34821"/>
                  </a:lnTo>
                  <a:lnTo>
                    <a:pt x="45365" y="33939"/>
                  </a:lnTo>
                  <a:lnTo>
                    <a:pt x="45365" y="33939"/>
                  </a:lnTo>
                  <a:lnTo>
                    <a:pt x="44903" y="33603"/>
                  </a:lnTo>
                  <a:lnTo>
                    <a:pt x="44357" y="33351"/>
                  </a:lnTo>
                  <a:lnTo>
                    <a:pt x="43811" y="33183"/>
                  </a:lnTo>
                  <a:lnTo>
                    <a:pt x="43517" y="33141"/>
                  </a:lnTo>
                  <a:lnTo>
                    <a:pt x="43222" y="33141"/>
                  </a:lnTo>
                  <a:lnTo>
                    <a:pt x="43222" y="33141"/>
                  </a:lnTo>
                  <a:lnTo>
                    <a:pt x="43138" y="33141"/>
                  </a:lnTo>
                  <a:lnTo>
                    <a:pt x="43138" y="33141"/>
                  </a:lnTo>
                  <a:lnTo>
                    <a:pt x="42424" y="33183"/>
                  </a:lnTo>
                  <a:lnTo>
                    <a:pt x="41668" y="33267"/>
                  </a:lnTo>
                  <a:lnTo>
                    <a:pt x="41668" y="33267"/>
                  </a:lnTo>
                  <a:lnTo>
                    <a:pt x="40954" y="33393"/>
                  </a:lnTo>
                  <a:lnTo>
                    <a:pt x="40240" y="33435"/>
                  </a:lnTo>
                  <a:lnTo>
                    <a:pt x="40240" y="33435"/>
                  </a:lnTo>
                  <a:lnTo>
                    <a:pt x="39778" y="33393"/>
                  </a:lnTo>
                  <a:lnTo>
                    <a:pt x="39358" y="33309"/>
                  </a:lnTo>
                  <a:lnTo>
                    <a:pt x="39148" y="33225"/>
                  </a:lnTo>
                  <a:lnTo>
                    <a:pt x="38980" y="33099"/>
                  </a:lnTo>
                  <a:lnTo>
                    <a:pt x="38812" y="32973"/>
                  </a:lnTo>
                  <a:lnTo>
                    <a:pt x="38644" y="32805"/>
                  </a:lnTo>
                  <a:lnTo>
                    <a:pt x="38644" y="32805"/>
                  </a:lnTo>
                  <a:lnTo>
                    <a:pt x="38434" y="32553"/>
                  </a:lnTo>
                  <a:lnTo>
                    <a:pt x="38308" y="32259"/>
                  </a:lnTo>
                  <a:lnTo>
                    <a:pt x="38224" y="31965"/>
                  </a:lnTo>
                  <a:lnTo>
                    <a:pt x="38182" y="31629"/>
                  </a:lnTo>
                  <a:lnTo>
                    <a:pt x="38140" y="31335"/>
                  </a:lnTo>
                  <a:lnTo>
                    <a:pt x="38140" y="30999"/>
                  </a:lnTo>
                  <a:lnTo>
                    <a:pt x="38182" y="30327"/>
                  </a:lnTo>
                  <a:lnTo>
                    <a:pt x="38182" y="30327"/>
                  </a:lnTo>
                  <a:lnTo>
                    <a:pt x="38350" y="28100"/>
                  </a:lnTo>
                  <a:lnTo>
                    <a:pt x="38392" y="26966"/>
                  </a:lnTo>
                  <a:lnTo>
                    <a:pt x="38434" y="25874"/>
                  </a:lnTo>
                  <a:lnTo>
                    <a:pt x="38434" y="24740"/>
                  </a:lnTo>
                  <a:lnTo>
                    <a:pt x="38350" y="23648"/>
                  </a:lnTo>
                  <a:lnTo>
                    <a:pt x="38266" y="22556"/>
                  </a:lnTo>
                  <a:lnTo>
                    <a:pt x="38098" y="21464"/>
                  </a:lnTo>
                  <a:lnTo>
                    <a:pt x="38098" y="21464"/>
                  </a:lnTo>
                  <a:lnTo>
                    <a:pt x="37846" y="20372"/>
                  </a:lnTo>
                  <a:lnTo>
                    <a:pt x="37552" y="19280"/>
                  </a:lnTo>
                  <a:lnTo>
                    <a:pt x="37174" y="18230"/>
                  </a:lnTo>
                  <a:lnTo>
                    <a:pt x="36712" y="17222"/>
                  </a:lnTo>
                  <a:lnTo>
                    <a:pt x="36166" y="16255"/>
                  </a:lnTo>
                  <a:lnTo>
                    <a:pt x="35830" y="15793"/>
                  </a:lnTo>
                  <a:lnTo>
                    <a:pt x="35536" y="15331"/>
                  </a:lnTo>
                  <a:lnTo>
                    <a:pt x="35158" y="14911"/>
                  </a:lnTo>
                  <a:lnTo>
                    <a:pt x="34780" y="14491"/>
                  </a:lnTo>
                  <a:lnTo>
                    <a:pt x="34402" y="14113"/>
                  </a:lnTo>
                  <a:lnTo>
                    <a:pt x="33982" y="13735"/>
                  </a:lnTo>
                  <a:lnTo>
                    <a:pt x="33982" y="13735"/>
                  </a:lnTo>
                  <a:lnTo>
                    <a:pt x="33394" y="13273"/>
                  </a:lnTo>
                  <a:lnTo>
                    <a:pt x="32764" y="12895"/>
                  </a:lnTo>
                  <a:lnTo>
                    <a:pt x="32092" y="12559"/>
                  </a:lnTo>
                  <a:lnTo>
                    <a:pt x="31420" y="12265"/>
                  </a:lnTo>
                  <a:lnTo>
                    <a:pt x="30705" y="12013"/>
                  </a:lnTo>
                  <a:lnTo>
                    <a:pt x="29991" y="11845"/>
                  </a:lnTo>
                  <a:lnTo>
                    <a:pt x="29235" y="11761"/>
                  </a:lnTo>
                  <a:lnTo>
                    <a:pt x="28521" y="11719"/>
                  </a:lnTo>
                  <a:lnTo>
                    <a:pt x="28521" y="11719"/>
                  </a:lnTo>
                  <a:lnTo>
                    <a:pt x="27765" y="11761"/>
                  </a:lnTo>
                  <a:lnTo>
                    <a:pt x="27051" y="11845"/>
                  </a:lnTo>
                  <a:lnTo>
                    <a:pt x="26337" y="12055"/>
                  </a:lnTo>
                  <a:lnTo>
                    <a:pt x="25665" y="12307"/>
                  </a:lnTo>
                  <a:lnTo>
                    <a:pt x="25665" y="12307"/>
                  </a:lnTo>
                  <a:lnTo>
                    <a:pt x="25161" y="12559"/>
                  </a:lnTo>
                  <a:lnTo>
                    <a:pt x="24657" y="12853"/>
                  </a:lnTo>
                  <a:lnTo>
                    <a:pt x="23649" y="13483"/>
                  </a:lnTo>
                  <a:lnTo>
                    <a:pt x="23145" y="13777"/>
                  </a:lnTo>
                  <a:lnTo>
                    <a:pt x="22599" y="14071"/>
                  </a:lnTo>
                  <a:lnTo>
                    <a:pt x="22053" y="14281"/>
                  </a:lnTo>
                  <a:lnTo>
                    <a:pt x="21507" y="14449"/>
                  </a:lnTo>
                  <a:lnTo>
                    <a:pt x="21507" y="14449"/>
                  </a:lnTo>
                  <a:lnTo>
                    <a:pt x="21045" y="14491"/>
                  </a:lnTo>
                  <a:lnTo>
                    <a:pt x="20583" y="14533"/>
                  </a:lnTo>
                  <a:lnTo>
                    <a:pt x="20583" y="14533"/>
                  </a:lnTo>
                  <a:lnTo>
                    <a:pt x="20121" y="14491"/>
                  </a:lnTo>
                  <a:lnTo>
                    <a:pt x="19659" y="14449"/>
                  </a:lnTo>
                  <a:lnTo>
                    <a:pt x="19196" y="14323"/>
                  </a:lnTo>
                  <a:lnTo>
                    <a:pt x="18734" y="14197"/>
                  </a:lnTo>
                  <a:lnTo>
                    <a:pt x="17852" y="13861"/>
                  </a:lnTo>
                  <a:lnTo>
                    <a:pt x="16970" y="13441"/>
                  </a:lnTo>
                  <a:lnTo>
                    <a:pt x="15164" y="12559"/>
                  </a:lnTo>
                  <a:lnTo>
                    <a:pt x="14240" y="12139"/>
                  </a:lnTo>
                  <a:lnTo>
                    <a:pt x="13778" y="11971"/>
                  </a:lnTo>
                  <a:lnTo>
                    <a:pt x="13316" y="11803"/>
                  </a:lnTo>
                  <a:lnTo>
                    <a:pt x="13316" y="11803"/>
                  </a:lnTo>
                  <a:lnTo>
                    <a:pt x="12854" y="11719"/>
                  </a:lnTo>
                  <a:lnTo>
                    <a:pt x="12392" y="11635"/>
                  </a:lnTo>
                  <a:lnTo>
                    <a:pt x="11888" y="11593"/>
                  </a:lnTo>
                  <a:lnTo>
                    <a:pt x="11426" y="11551"/>
                  </a:lnTo>
                  <a:lnTo>
                    <a:pt x="11426" y="11551"/>
                  </a:lnTo>
                  <a:lnTo>
                    <a:pt x="10922" y="11593"/>
                  </a:lnTo>
                  <a:lnTo>
                    <a:pt x="10460" y="11635"/>
                  </a:lnTo>
                  <a:lnTo>
                    <a:pt x="9956" y="11719"/>
                  </a:lnTo>
                  <a:lnTo>
                    <a:pt x="9494" y="11803"/>
                  </a:lnTo>
                  <a:lnTo>
                    <a:pt x="9032" y="11929"/>
                  </a:lnTo>
                  <a:lnTo>
                    <a:pt x="8570" y="12097"/>
                  </a:lnTo>
                  <a:lnTo>
                    <a:pt x="8108" y="12307"/>
                  </a:lnTo>
                  <a:lnTo>
                    <a:pt x="7688" y="12517"/>
                  </a:lnTo>
                  <a:lnTo>
                    <a:pt x="7267" y="12769"/>
                  </a:lnTo>
                  <a:lnTo>
                    <a:pt x="6847" y="13063"/>
                  </a:lnTo>
                  <a:lnTo>
                    <a:pt x="6469" y="13357"/>
                  </a:lnTo>
                  <a:lnTo>
                    <a:pt x="6091" y="13651"/>
                  </a:lnTo>
                  <a:lnTo>
                    <a:pt x="5755" y="13987"/>
                  </a:lnTo>
                  <a:lnTo>
                    <a:pt x="5419" y="14365"/>
                  </a:lnTo>
                  <a:lnTo>
                    <a:pt x="5125" y="14743"/>
                  </a:lnTo>
                  <a:lnTo>
                    <a:pt x="4873" y="15163"/>
                  </a:lnTo>
                  <a:lnTo>
                    <a:pt x="4873" y="15163"/>
                  </a:lnTo>
                  <a:lnTo>
                    <a:pt x="4579" y="14659"/>
                  </a:lnTo>
                  <a:lnTo>
                    <a:pt x="4411" y="14155"/>
                  </a:lnTo>
                  <a:lnTo>
                    <a:pt x="4285" y="13609"/>
                  </a:lnTo>
                  <a:lnTo>
                    <a:pt x="4201" y="13021"/>
                  </a:lnTo>
                  <a:lnTo>
                    <a:pt x="4201" y="12475"/>
                  </a:lnTo>
                  <a:lnTo>
                    <a:pt x="4243" y="11929"/>
                  </a:lnTo>
                  <a:lnTo>
                    <a:pt x="4369" y="11341"/>
                  </a:lnTo>
                  <a:lnTo>
                    <a:pt x="4537" y="10795"/>
                  </a:lnTo>
                  <a:lnTo>
                    <a:pt x="4789" y="10291"/>
                  </a:lnTo>
                  <a:lnTo>
                    <a:pt x="5041" y="9787"/>
                  </a:lnTo>
                  <a:lnTo>
                    <a:pt x="5377" y="9325"/>
                  </a:lnTo>
                  <a:lnTo>
                    <a:pt x="5755" y="8905"/>
                  </a:lnTo>
                  <a:lnTo>
                    <a:pt x="6175" y="8527"/>
                  </a:lnTo>
                  <a:lnTo>
                    <a:pt x="6637" y="8191"/>
                  </a:lnTo>
                  <a:lnTo>
                    <a:pt x="7099" y="7939"/>
                  </a:lnTo>
                  <a:lnTo>
                    <a:pt x="7645" y="7729"/>
                  </a:lnTo>
                  <a:lnTo>
                    <a:pt x="7645" y="7729"/>
                  </a:lnTo>
                  <a:lnTo>
                    <a:pt x="7351" y="7309"/>
                  </a:lnTo>
                  <a:lnTo>
                    <a:pt x="7057" y="6847"/>
                  </a:lnTo>
                  <a:lnTo>
                    <a:pt x="6847" y="6385"/>
                  </a:lnTo>
                  <a:lnTo>
                    <a:pt x="6679" y="5881"/>
                  </a:lnTo>
                  <a:lnTo>
                    <a:pt x="6553" y="5377"/>
                  </a:lnTo>
                  <a:lnTo>
                    <a:pt x="6469" y="4873"/>
                  </a:lnTo>
                  <a:lnTo>
                    <a:pt x="6427" y="4327"/>
                  </a:lnTo>
                  <a:lnTo>
                    <a:pt x="6427" y="3780"/>
                  </a:lnTo>
                  <a:lnTo>
                    <a:pt x="6511" y="3276"/>
                  </a:lnTo>
                  <a:lnTo>
                    <a:pt x="6595" y="2772"/>
                  </a:lnTo>
                  <a:lnTo>
                    <a:pt x="6721" y="2226"/>
                  </a:lnTo>
                  <a:lnTo>
                    <a:pt x="6931" y="1764"/>
                  </a:lnTo>
                  <a:lnTo>
                    <a:pt x="7141" y="1302"/>
                  </a:lnTo>
                  <a:lnTo>
                    <a:pt x="7435" y="840"/>
                  </a:lnTo>
                  <a:lnTo>
                    <a:pt x="7730" y="420"/>
                  </a:lnTo>
                  <a:lnTo>
                    <a:pt x="8108" y="42"/>
                  </a:lnTo>
                  <a:lnTo>
                    <a:pt x="8108" y="42"/>
                  </a:lnTo>
                  <a:lnTo>
                    <a:pt x="7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 flipH="1">
              <a:off x="1759610" y="2274512"/>
              <a:ext cx="1061650" cy="841150"/>
            </a:xfrm>
            <a:custGeom>
              <a:avLst/>
              <a:gdLst/>
              <a:ahLst/>
              <a:cxnLst/>
              <a:rect l="l" t="t" r="r" b="b"/>
              <a:pathLst>
                <a:path w="42466" h="33646" extrusionOk="0">
                  <a:moveTo>
                    <a:pt x="7099" y="0"/>
                  </a:moveTo>
                  <a:lnTo>
                    <a:pt x="6385" y="84"/>
                  </a:lnTo>
                  <a:lnTo>
                    <a:pt x="5713" y="252"/>
                  </a:lnTo>
                  <a:lnTo>
                    <a:pt x="5083" y="504"/>
                  </a:lnTo>
                  <a:lnTo>
                    <a:pt x="4537" y="756"/>
                  </a:lnTo>
                  <a:lnTo>
                    <a:pt x="3990" y="1092"/>
                  </a:lnTo>
                  <a:lnTo>
                    <a:pt x="3528" y="1428"/>
                  </a:lnTo>
                  <a:lnTo>
                    <a:pt x="3108" y="1764"/>
                  </a:lnTo>
                  <a:lnTo>
                    <a:pt x="2772" y="2101"/>
                  </a:lnTo>
                  <a:lnTo>
                    <a:pt x="2478" y="2395"/>
                  </a:lnTo>
                  <a:lnTo>
                    <a:pt x="2058" y="2857"/>
                  </a:lnTo>
                  <a:lnTo>
                    <a:pt x="1932" y="3067"/>
                  </a:lnTo>
                  <a:lnTo>
                    <a:pt x="1638" y="3781"/>
                  </a:lnTo>
                  <a:lnTo>
                    <a:pt x="1218" y="5167"/>
                  </a:lnTo>
                  <a:lnTo>
                    <a:pt x="966" y="6091"/>
                  </a:lnTo>
                  <a:lnTo>
                    <a:pt x="714" y="7141"/>
                  </a:lnTo>
                  <a:lnTo>
                    <a:pt x="462" y="8317"/>
                  </a:lnTo>
                  <a:lnTo>
                    <a:pt x="252" y="9577"/>
                  </a:lnTo>
                  <a:lnTo>
                    <a:pt x="84" y="10963"/>
                  </a:lnTo>
                  <a:lnTo>
                    <a:pt x="0" y="12433"/>
                  </a:lnTo>
                  <a:lnTo>
                    <a:pt x="0" y="13987"/>
                  </a:lnTo>
                  <a:lnTo>
                    <a:pt x="42" y="14786"/>
                  </a:lnTo>
                  <a:lnTo>
                    <a:pt x="84" y="15626"/>
                  </a:lnTo>
                  <a:lnTo>
                    <a:pt x="168" y="16424"/>
                  </a:lnTo>
                  <a:lnTo>
                    <a:pt x="294" y="17264"/>
                  </a:lnTo>
                  <a:lnTo>
                    <a:pt x="420" y="18104"/>
                  </a:lnTo>
                  <a:lnTo>
                    <a:pt x="588" y="18944"/>
                  </a:lnTo>
                  <a:lnTo>
                    <a:pt x="798" y="19826"/>
                  </a:lnTo>
                  <a:lnTo>
                    <a:pt x="1050" y="20666"/>
                  </a:lnTo>
                  <a:lnTo>
                    <a:pt x="1344" y="21548"/>
                  </a:lnTo>
                  <a:lnTo>
                    <a:pt x="1680" y="22388"/>
                  </a:lnTo>
                  <a:lnTo>
                    <a:pt x="2058" y="23270"/>
                  </a:lnTo>
                  <a:lnTo>
                    <a:pt x="2478" y="24110"/>
                  </a:lnTo>
                  <a:lnTo>
                    <a:pt x="2982" y="24992"/>
                  </a:lnTo>
                  <a:lnTo>
                    <a:pt x="3486" y="25832"/>
                  </a:lnTo>
                  <a:lnTo>
                    <a:pt x="3906" y="26462"/>
                  </a:lnTo>
                  <a:lnTo>
                    <a:pt x="4411" y="27093"/>
                  </a:lnTo>
                  <a:lnTo>
                    <a:pt x="4873" y="27681"/>
                  </a:lnTo>
                  <a:lnTo>
                    <a:pt x="5419" y="28269"/>
                  </a:lnTo>
                  <a:lnTo>
                    <a:pt x="5923" y="28815"/>
                  </a:lnTo>
                  <a:lnTo>
                    <a:pt x="6511" y="29319"/>
                  </a:lnTo>
                  <a:lnTo>
                    <a:pt x="7057" y="29781"/>
                  </a:lnTo>
                  <a:lnTo>
                    <a:pt x="7645" y="30243"/>
                  </a:lnTo>
                  <a:lnTo>
                    <a:pt x="8359" y="30705"/>
                  </a:lnTo>
                  <a:lnTo>
                    <a:pt x="9115" y="31167"/>
                  </a:lnTo>
                  <a:lnTo>
                    <a:pt x="9871" y="31545"/>
                  </a:lnTo>
                  <a:lnTo>
                    <a:pt x="10627" y="31923"/>
                  </a:lnTo>
                  <a:lnTo>
                    <a:pt x="11425" y="32259"/>
                  </a:lnTo>
                  <a:lnTo>
                    <a:pt x="12223" y="32553"/>
                  </a:lnTo>
                  <a:lnTo>
                    <a:pt x="13063" y="32805"/>
                  </a:lnTo>
                  <a:lnTo>
                    <a:pt x="13861" y="33015"/>
                  </a:lnTo>
                  <a:lnTo>
                    <a:pt x="14701" y="33225"/>
                  </a:lnTo>
                  <a:lnTo>
                    <a:pt x="15541" y="33351"/>
                  </a:lnTo>
                  <a:lnTo>
                    <a:pt x="16424" y="33477"/>
                  </a:lnTo>
                  <a:lnTo>
                    <a:pt x="17264" y="33561"/>
                  </a:lnTo>
                  <a:lnTo>
                    <a:pt x="18146" y="33603"/>
                  </a:lnTo>
                  <a:lnTo>
                    <a:pt x="18986" y="33645"/>
                  </a:lnTo>
                  <a:lnTo>
                    <a:pt x="19868" y="33603"/>
                  </a:lnTo>
                  <a:lnTo>
                    <a:pt x="20750" y="33561"/>
                  </a:lnTo>
                  <a:lnTo>
                    <a:pt x="21590" y="33477"/>
                  </a:lnTo>
                  <a:lnTo>
                    <a:pt x="22430" y="33351"/>
                  </a:lnTo>
                  <a:lnTo>
                    <a:pt x="23312" y="33225"/>
                  </a:lnTo>
                  <a:lnTo>
                    <a:pt x="24152" y="33057"/>
                  </a:lnTo>
                  <a:lnTo>
                    <a:pt x="24950" y="32847"/>
                  </a:lnTo>
                  <a:lnTo>
                    <a:pt x="25790" y="32595"/>
                  </a:lnTo>
                  <a:lnTo>
                    <a:pt x="26588" y="32301"/>
                  </a:lnTo>
                  <a:lnTo>
                    <a:pt x="27386" y="32007"/>
                  </a:lnTo>
                  <a:lnTo>
                    <a:pt x="28143" y="31713"/>
                  </a:lnTo>
                  <a:lnTo>
                    <a:pt x="28899" y="31335"/>
                  </a:lnTo>
                  <a:lnTo>
                    <a:pt x="29655" y="30957"/>
                  </a:lnTo>
                  <a:lnTo>
                    <a:pt x="30369" y="30537"/>
                  </a:lnTo>
                  <a:lnTo>
                    <a:pt x="31041" y="30117"/>
                  </a:lnTo>
                  <a:lnTo>
                    <a:pt x="31713" y="29655"/>
                  </a:lnTo>
                  <a:lnTo>
                    <a:pt x="32385" y="29151"/>
                  </a:lnTo>
                  <a:lnTo>
                    <a:pt x="32973" y="28647"/>
                  </a:lnTo>
                  <a:lnTo>
                    <a:pt x="33057" y="28605"/>
                  </a:lnTo>
                  <a:lnTo>
                    <a:pt x="33267" y="28437"/>
                  </a:lnTo>
                  <a:lnTo>
                    <a:pt x="33519" y="28311"/>
                  </a:lnTo>
                  <a:lnTo>
                    <a:pt x="33771" y="28227"/>
                  </a:lnTo>
                  <a:lnTo>
                    <a:pt x="34065" y="28143"/>
                  </a:lnTo>
                  <a:lnTo>
                    <a:pt x="34317" y="28143"/>
                  </a:lnTo>
                  <a:lnTo>
                    <a:pt x="34611" y="28185"/>
                  </a:lnTo>
                  <a:lnTo>
                    <a:pt x="34863" y="28269"/>
                  </a:lnTo>
                  <a:lnTo>
                    <a:pt x="35115" y="28395"/>
                  </a:lnTo>
                  <a:lnTo>
                    <a:pt x="35661" y="28647"/>
                  </a:lnTo>
                  <a:lnTo>
                    <a:pt x="36249" y="28857"/>
                  </a:lnTo>
                  <a:lnTo>
                    <a:pt x="36879" y="29025"/>
                  </a:lnTo>
                  <a:lnTo>
                    <a:pt x="37215" y="29109"/>
                  </a:lnTo>
                  <a:lnTo>
                    <a:pt x="38139" y="29109"/>
                  </a:lnTo>
                  <a:lnTo>
                    <a:pt x="38685" y="28983"/>
                  </a:lnTo>
                  <a:lnTo>
                    <a:pt x="38979" y="28899"/>
                  </a:lnTo>
                  <a:lnTo>
                    <a:pt x="39231" y="28815"/>
                  </a:lnTo>
                  <a:lnTo>
                    <a:pt x="39525" y="28647"/>
                  </a:lnTo>
                  <a:lnTo>
                    <a:pt x="39819" y="28479"/>
                  </a:lnTo>
                  <a:lnTo>
                    <a:pt x="40198" y="28185"/>
                  </a:lnTo>
                  <a:lnTo>
                    <a:pt x="40576" y="27849"/>
                  </a:lnTo>
                  <a:lnTo>
                    <a:pt x="40954" y="27387"/>
                  </a:lnTo>
                  <a:lnTo>
                    <a:pt x="41332" y="26882"/>
                  </a:lnTo>
                  <a:lnTo>
                    <a:pt x="41584" y="26504"/>
                  </a:lnTo>
                  <a:lnTo>
                    <a:pt x="41794" y="26084"/>
                  </a:lnTo>
                  <a:lnTo>
                    <a:pt x="42004" y="25706"/>
                  </a:lnTo>
                  <a:lnTo>
                    <a:pt x="42130" y="25328"/>
                  </a:lnTo>
                  <a:lnTo>
                    <a:pt x="42340" y="24614"/>
                  </a:lnTo>
                  <a:lnTo>
                    <a:pt x="42466" y="23984"/>
                  </a:lnTo>
                  <a:lnTo>
                    <a:pt x="42466" y="23396"/>
                  </a:lnTo>
                  <a:lnTo>
                    <a:pt x="42382" y="22850"/>
                  </a:lnTo>
                  <a:lnTo>
                    <a:pt x="42256" y="22388"/>
                  </a:lnTo>
                  <a:lnTo>
                    <a:pt x="42046" y="21926"/>
                  </a:lnTo>
                  <a:lnTo>
                    <a:pt x="41836" y="21590"/>
                  </a:lnTo>
                  <a:lnTo>
                    <a:pt x="41584" y="21254"/>
                  </a:lnTo>
                  <a:lnTo>
                    <a:pt x="41332" y="21002"/>
                  </a:lnTo>
                  <a:lnTo>
                    <a:pt x="41080" y="20750"/>
                  </a:lnTo>
                  <a:lnTo>
                    <a:pt x="40702" y="20498"/>
                  </a:lnTo>
                  <a:lnTo>
                    <a:pt x="40534" y="20372"/>
                  </a:lnTo>
                  <a:lnTo>
                    <a:pt x="40198" y="20246"/>
                  </a:lnTo>
                  <a:lnTo>
                    <a:pt x="39777" y="20078"/>
                  </a:lnTo>
                  <a:lnTo>
                    <a:pt x="39315" y="19952"/>
                  </a:lnTo>
                  <a:lnTo>
                    <a:pt x="38727" y="19826"/>
                  </a:lnTo>
                  <a:lnTo>
                    <a:pt x="38097" y="19784"/>
                  </a:lnTo>
                  <a:lnTo>
                    <a:pt x="37803" y="19784"/>
                  </a:lnTo>
                  <a:lnTo>
                    <a:pt x="37509" y="19826"/>
                  </a:lnTo>
                  <a:lnTo>
                    <a:pt x="37173" y="19910"/>
                  </a:lnTo>
                  <a:lnTo>
                    <a:pt x="36879" y="20036"/>
                  </a:lnTo>
                  <a:lnTo>
                    <a:pt x="35871" y="20498"/>
                  </a:lnTo>
                  <a:lnTo>
                    <a:pt x="35409" y="20666"/>
                  </a:lnTo>
                  <a:lnTo>
                    <a:pt x="34989" y="20750"/>
                  </a:lnTo>
                  <a:lnTo>
                    <a:pt x="34611" y="20750"/>
                  </a:lnTo>
                  <a:lnTo>
                    <a:pt x="34401" y="20708"/>
                  </a:lnTo>
                  <a:lnTo>
                    <a:pt x="34191" y="20666"/>
                  </a:lnTo>
                  <a:lnTo>
                    <a:pt x="33729" y="20456"/>
                  </a:lnTo>
                  <a:lnTo>
                    <a:pt x="33267" y="20078"/>
                  </a:lnTo>
                  <a:lnTo>
                    <a:pt x="33015" y="19868"/>
                  </a:lnTo>
                  <a:lnTo>
                    <a:pt x="32889" y="19616"/>
                  </a:lnTo>
                  <a:lnTo>
                    <a:pt x="32763" y="19280"/>
                  </a:lnTo>
                  <a:lnTo>
                    <a:pt x="32721" y="18986"/>
                  </a:lnTo>
                  <a:lnTo>
                    <a:pt x="32721" y="18608"/>
                  </a:lnTo>
                  <a:lnTo>
                    <a:pt x="32763" y="18188"/>
                  </a:lnTo>
                  <a:lnTo>
                    <a:pt x="32889" y="17264"/>
                  </a:lnTo>
                  <a:lnTo>
                    <a:pt x="33015" y="16130"/>
                  </a:lnTo>
                  <a:lnTo>
                    <a:pt x="33099" y="15542"/>
                  </a:lnTo>
                  <a:lnTo>
                    <a:pt x="33141" y="14870"/>
                  </a:lnTo>
                  <a:lnTo>
                    <a:pt x="33141" y="14155"/>
                  </a:lnTo>
                  <a:lnTo>
                    <a:pt x="33099" y="13399"/>
                  </a:lnTo>
                  <a:lnTo>
                    <a:pt x="33015" y="12601"/>
                  </a:lnTo>
                  <a:lnTo>
                    <a:pt x="32889" y="11719"/>
                  </a:lnTo>
                  <a:lnTo>
                    <a:pt x="32679" y="10837"/>
                  </a:lnTo>
                  <a:lnTo>
                    <a:pt x="32469" y="9997"/>
                  </a:lnTo>
                  <a:lnTo>
                    <a:pt x="32175" y="9157"/>
                  </a:lnTo>
                  <a:lnTo>
                    <a:pt x="31881" y="8317"/>
                  </a:lnTo>
                  <a:lnTo>
                    <a:pt x="31545" y="7519"/>
                  </a:lnTo>
                  <a:lnTo>
                    <a:pt x="31167" y="6763"/>
                  </a:lnTo>
                  <a:lnTo>
                    <a:pt x="30747" y="6049"/>
                  </a:lnTo>
                  <a:lnTo>
                    <a:pt x="30327" y="5377"/>
                  </a:lnTo>
                  <a:lnTo>
                    <a:pt x="29907" y="4705"/>
                  </a:lnTo>
                  <a:lnTo>
                    <a:pt x="29487" y="4117"/>
                  </a:lnTo>
                  <a:lnTo>
                    <a:pt x="29025" y="3571"/>
                  </a:lnTo>
                  <a:lnTo>
                    <a:pt x="28605" y="3067"/>
                  </a:lnTo>
                  <a:lnTo>
                    <a:pt x="28143" y="2647"/>
                  </a:lnTo>
                  <a:lnTo>
                    <a:pt x="27722" y="2269"/>
                  </a:lnTo>
                  <a:lnTo>
                    <a:pt x="27302" y="1932"/>
                  </a:lnTo>
                  <a:lnTo>
                    <a:pt x="26924" y="1680"/>
                  </a:lnTo>
                  <a:lnTo>
                    <a:pt x="26630" y="1554"/>
                  </a:lnTo>
                  <a:lnTo>
                    <a:pt x="26378" y="1470"/>
                  </a:lnTo>
                  <a:lnTo>
                    <a:pt x="26126" y="1428"/>
                  </a:lnTo>
                  <a:lnTo>
                    <a:pt x="25916" y="1428"/>
                  </a:lnTo>
                  <a:lnTo>
                    <a:pt x="25496" y="1470"/>
                  </a:lnTo>
                  <a:lnTo>
                    <a:pt x="25076" y="1554"/>
                  </a:lnTo>
                  <a:lnTo>
                    <a:pt x="24698" y="1722"/>
                  </a:lnTo>
                  <a:lnTo>
                    <a:pt x="24278" y="1932"/>
                  </a:lnTo>
                  <a:lnTo>
                    <a:pt x="23396" y="2395"/>
                  </a:lnTo>
                  <a:lnTo>
                    <a:pt x="22934" y="2647"/>
                  </a:lnTo>
                  <a:lnTo>
                    <a:pt x="22430" y="2899"/>
                  </a:lnTo>
                  <a:lnTo>
                    <a:pt x="22136" y="3025"/>
                  </a:lnTo>
                  <a:lnTo>
                    <a:pt x="21674" y="3151"/>
                  </a:lnTo>
                  <a:lnTo>
                    <a:pt x="21170" y="3277"/>
                  </a:lnTo>
                  <a:lnTo>
                    <a:pt x="20666" y="3361"/>
                  </a:lnTo>
                  <a:lnTo>
                    <a:pt x="20078" y="3403"/>
                  </a:lnTo>
                  <a:lnTo>
                    <a:pt x="19490" y="3403"/>
                  </a:lnTo>
                  <a:lnTo>
                    <a:pt x="18902" y="3361"/>
                  </a:lnTo>
                  <a:lnTo>
                    <a:pt x="18314" y="3319"/>
                  </a:lnTo>
                  <a:lnTo>
                    <a:pt x="17684" y="3193"/>
                  </a:lnTo>
                  <a:lnTo>
                    <a:pt x="16508" y="2899"/>
                  </a:lnTo>
                  <a:lnTo>
                    <a:pt x="15289" y="2563"/>
                  </a:lnTo>
                  <a:lnTo>
                    <a:pt x="14029" y="2101"/>
                  </a:lnTo>
                  <a:lnTo>
                    <a:pt x="12643" y="1554"/>
                  </a:lnTo>
                  <a:lnTo>
                    <a:pt x="11173" y="966"/>
                  </a:lnTo>
                  <a:lnTo>
                    <a:pt x="9535" y="378"/>
                  </a:lnTo>
                  <a:lnTo>
                    <a:pt x="9073" y="210"/>
                  </a:lnTo>
                  <a:lnTo>
                    <a:pt x="8695" y="126"/>
                  </a:lnTo>
                  <a:lnTo>
                    <a:pt x="8275" y="42"/>
                  </a:lnTo>
                  <a:lnTo>
                    <a:pt x="7855" y="0"/>
                  </a:ln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 flipH="1">
              <a:off x="1759610" y="2274512"/>
              <a:ext cx="1061650" cy="841150"/>
            </a:xfrm>
            <a:custGeom>
              <a:avLst/>
              <a:gdLst/>
              <a:ahLst/>
              <a:cxnLst/>
              <a:rect l="l" t="t" r="r" b="b"/>
              <a:pathLst>
                <a:path w="42466" h="33646" fill="none" extrusionOk="0">
                  <a:moveTo>
                    <a:pt x="41332" y="26882"/>
                  </a:moveTo>
                  <a:lnTo>
                    <a:pt x="41332" y="26882"/>
                  </a:lnTo>
                  <a:lnTo>
                    <a:pt x="40954" y="27387"/>
                  </a:lnTo>
                  <a:lnTo>
                    <a:pt x="40576" y="27849"/>
                  </a:lnTo>
                  <a:lnTo>
                    <a:pt x="40198" y="28185"/>
                  </a:lnTo>
                  <a:lnTo>
                    <a:pt x="39819" y="28479"/>
                  </a:lnTo>
                  <a:lnTo>
                    <a:pt x="39819" y="28479"/>
                  </a:lnTo>
                  <a:lnTo>
                    <a:pt x="39525" y="28647"/>
                  </a:lnTo>
                  <a:lnTo>
                    <a:pt x="39231" y="28815"/>
                  </a:lnTo>
                  <a:lnTo>
                    <a:pt x="38979" y="28899"/>
                  </a:lnTo>
                  <a:lnTo>
                    <a:pt x="38685" y="28983"/>
                  </a:lnTo>
                  <a:lnTo>
                    <a:pt x="38139" y="29109"/>
                  </a:lnTo>
                  <a:lnTo>
                    <a:pt x="37593" y="29109"/>
                  </a:lnTo>
                  <a:lnTo>
                    <a:pt x="37593" y="29109"/>
                  </a:lnTo>
                  <a:lnTo>
                    <a:pt x="37215" y="29109"/>
                  </a:lnTo>
                  <a:lnTo>
                    <a:pt x="36879" y="29025"/>
                  </a:lnTo>
                  <a:lnTo>
                    <a:pt x="36249" y="28857"/>
                  </a:lnTo>
                  <a:lnTo>
                    <a:pt x="35661" y="28647"/>
                  </a:lnTo>
                  <a:lnTo>
                    <a:pt x="35115" y="28395"/>
                  </a:lnTo>
                  <a:lnTo>
                    <a:pt x="35115" y="28395"/>
                  </a:lnTo>
                  <a:lnTo>
                    <a:pt x="34863" y="28269"/>
                  </a:lnTo>
                  <a:lnTo>
                    <a:pt x="34611" y="28185"/>
                  </a:lnTo>
                  <a:lnTo>
                    <a:pt x="34317" y="28143"/>
                  </a:lnTo>
                  <a:lnTo>
                    <a:pt x="34065" y="28143"/>
                  </a:lnTo>
                  <a:lnTo>
                    <a:pt x="33771" y="28227"/>
                  </a:lnTo>
                  <a:lnTo>
                    <a:pt x="33519" y="28311"/>
                  </a:lnTo>
                  <a:lnTo>
                    <a:pt x="33267" y="28437"/>
                  </a:lnTo>
                  <a:lnTo>
                    <a:pt x="33057" y="28605"/>
                  </a:lnTo>
                  <a:lnTo>
                    <a:pt x="33057" y="28605"/>
                  </a:lnTo>
                  <a:lnTo>
                    <a:pt x="32973" y="28647"/>
                  </a:lnTo>
                  <a:lnTo>
                    <a:pt x="32973" y="28647"/>
                  </a:lnTo>
                  <a:lnTo>
                    <a:pt x="32385" y="29151"/>
                  </a:lnTo>
                  <a:lnTo>
                    <a:pt x="31713" y="29655"/>
                  </a:lnTo>
                  <a:lnTo>
                    <a:pt x="31041" y="30117"/>
                  </a:lnTo>
                  <a:lnTo>
                    <a:pt x="30369" y="30537"/>
                  </a:lnTo>
                  <a:lnTo>
                    <a:pt x="29655" y="30957"/>
                  </a:lnTo>
                  <a:lnTo>
                    <a:pt x="28899" y="31335"/>
                  </a:lnTo>
                  <a:lnTo>
                    <a:pt x="28143" y="31713"/>
                  </a:lnTo>
                  <a:lnTo>
                    <a:pt x="27386" y="32007"/>
                  </a:lnTo>
                  <a:lnTo>
                    <a:pt x="26588" y="32301"/>
                  </a:lnTo>
                  <a:lnTo>
                    <a:pt x="25790" y="32595"/>
                  </a:lnTo>
                  <a:lnTo>
                    <a:pt x="24950" y="32847"/>
                  </a:lnTo>
                  <a:lnTo>
                    <a:pt x="24152" y="33057"/>
                  </a:lnTo>
                  <a:lnTo>
                    <a:pt x="23312" y="33225"/>
                  </a:lnTo>
                  <a:lnTo>
                    <a:pt x="22430" y="33351"/>
                  </a:lnTo>
                  <a:lnTo>
                    <a:pt x="21590" y="33477"/>
                  </a:lnTo>
                  <a:lnTo>
                    <a:pt x="20750" y="33561"/>
                  </a:lnTo>
                  <a:lnTo>
                    <a:pt x="19868" y="33603"/>
                  </a:lnTo>
                  <a:lnTo>
                    <a:pt x="18986" y="33645"/>
                  </a:lnTo>
                  <a:lnTo>
                    <a:pt x="18146" y="33603"/>
                  </a:lnTo>
                  <a:lnTo>
                    <a:pt x="17264" y="33561"/>
                  </a:lnTo>
                  <a:lnTo>
                    <a:pt x="16424" y="33477"/>
                  </a:lnTo>
                  <a:lnTo>
                    <a:pt x="15541" y="33351"/>
                  </a:lnTo>
                  <a:lnTo>
                    <a:pt x="14701" y="33225"/>
                  </a:lnTo>
                  <a:lnTo>
                    <a:pt x="13861" y="33015"/>
                  </a:lnTo>
                  <a:lnTo>
                    <a:pt x="13063" y="32805"/>
                  </a:lnTo>
                  <a:lnTo>
                    <a:pt x="12223" y="32553"/>
                  </a:lnTo>
                  <a:lnTo>
                    <a:pt x="11425" y="32259"/>
                  </a:lnTo>
                  <a:lnTo>
                    <a:pt x="10627" y="31923"/>
                  </a:lnTo>
                  <a:lnTo>
                    <a:pt x="9871" y="31545"/>
                  </a:lnTo>
                  <a:lnTo>
                    <a:pt x="9115" y="31167"/>
                  </a:lnTo>
                  <a:lnTo>
                    <a:pt x="8359" y="30705"/>
                  </a:lnTo>
                  <a:lnTo>
                    <a:pt x="7645" y="30243"/>
                  </a:lnTo>
                  <a:lnTo>
                    <a:pt x="7645" y="30243"/>
                  </a:lnTo>
                  <a:lnTo>
                    <a:pt x="7057" y="29781"/>
                  </a:lnTo>
                  <a:lnTo>
                    <a:pt x="6511" y="29319"/>
                  </a:lnTo>
                  <a:lnTo>
                    <a:pt x="5923" y="28815"/>
                  </a:lnTo>
                  <a:lnTo>
                    <a:pt x="5419" y="28269"/>
                  </a:lnTo>
                  <a:lnTo>
                    <a:pt x="4873" y="27681"/>
                  </a:lnTo>
                  <a:lnTo>
                    <a:pt x="4411" y="27093"/>
                  </a:lnTo>
                  <a:lnTo>
                    <a:pt x="3906" y="26462"/>
                  </a:lnTo>
                  <a:lnTo>
                    <a:pt x="3486" y="25832"/>
                  </a:lnTo>
                  <a:lnTo>
                    <a:pt x="3486" y="25832"/>
                  </a:lnTo>
                  <a:lnTo>
                    <a:pt x="2982" y="24992"/>
                  </a:lnTo>
                  <a:lnTo>
                    <a:pt x="2478" y="24110"/>
                  </a:lnTo>
                  <a:lnTo>
                    <a:pt x="2058" y="23270"/>
                  </a:lnTo>
                  <a:lnTo>
                    <a:pt x="1680" y="22388"/>
                  </a:lnTo>
                  <a:lnTo>
                    <a:pt x="1344" y="21548"/>
                  </a:lnTo>
                  <a:lnTo>
                    <a:pt x="1050" y="20666"/>
                  </a:lnTo>
                  <a:lnTo>
                    <a:pt x="798" y="19826"/>
                  </a:lnTo>
                  <a:lnTo>
                    <a:pt x="588" y="18944"/>
                  </a:lnTo>
                  <a:lnTo>
                    <a:pt x="420" y="18104"/>
                  </a:lnTo>
                  <a:lnTo>
                    <a:pt x="294" y="17264"/>
                  </a:lnTo>
                  <a:lnTo>
                    <a:pt x="168" y="16424"/>
                  </a:lnTo>
                  <a:lnTo>
                    <a:pt x="84" y="15626"/>
                  </a:lnTo>
                  <a:lnTo>
                    <a:pt x="42" y="14786"/>
                  </a:lnTo>
                  <a:lnTo>
                    <a:pt x="0" y="13987"/>
                  </a:lnTo>
                  <a:lnTo>
                    <a:pt x="0" y="12433"/>
                  </a:lnTo>
                  <a:lnTo>
                    <a:pt x="84" y="10963"/>
                  </a:lnTo>
                  <a:lnTo>
                    <a:pt x="252" y="9577"/>
                  </a:lnTo>
                  <a:lnTo>
                    <a:pt x="462" y="8317"/>
                  </a:lnTo>
                  <a:lnTo>
                    <a:pt x="714" y="7141"/>
                  </a:lnTo>
                  <a:lnTo>
                    <a:pt x="966" y="6091"/>
                  </a:lnTo>
                  <a:lnTo>
                    <a:pt x="1218" y="5167"/>
                  </a:lnTo>
                  <a:lnTo>
                    <a:pt x="1638" y="3781"/>
                  </a:lnTo>
                  <a:lnTo>
                    <a:pt x="1638" y="3781"/>
                  </a:lnTo>
                  <a:lnTo>
                    <a:pt x="1932" y="3067"/>
                  </a:lnTo>
                  <a:lnTo>
                    <a:pt x="1932" y="3067"/>
                  </a:lnTo>
                  <a:lnTo>
                    <a:pt x="2058" y="2857"/>
                  </a:lnTo>
                  <a:lnTo>
                    <a:pt x="2478" y="2395"/>
                  </a:lnTo>
                  <a:lnTo>
                    <a:pt x="2772" y="2101"/>
                  </a:lnTo>
                  <a:lnTo>
                    <a:pt x="3108" y="1764"/>
                  </a:lnTo>
                  <a:lnTo>
                    <a:pt x="3528" y="1428"/>
                  </a:lnTo>
                  <a:lnTo>
                    <a:pt x="3990" y="1092"/>
                  </a:lnTo>
                  <a:lnTo>
                    <a:pt x="4537" y="756"/>
                  </a:lnTo>
                  <a:lnTo>
                    <a:pt x="5083" y="504"/>
                  </a:lnTo>
                  <a:lnTo>
                    <a:pt x="5713" y="252"/>
                  </a:lnTo>
                  <a:lnTo>
                    <a:pt x="6385" y="84"/>
                  </a:lnTo>
                  <a:lnTo>
                    <a:pt x="7099" y="0"/>
                  </a:lnTo>
                  <a:lnTo>
                    <a:pt x="7477" y="0"/>
                  </a:lnTo>
                  <a:lnTo>
                    <a:pt x="7855" y="0"/>
                  </a:lnTo>
                  <a:lnTo>
                    <a:pt x="8275" y="42"/>
                  </a:lnTo>
                  <a:lnTo>
                    <a:pt x="8695" y="126"/>
                  </a:lnTo>
                  <a:lnTo>
                    <a:pt x="9073" y="210"/>
                  </a:lnTo>
                  <a:lnTo>
                    <a:pt x="9535" y="378"/>
                  </a:lnTo>
                  <a:lnTo>
                    <a:pt x="9535" y="378"/>
                  </a:lnTo>
                  <a:lnTo>
                    <a:pt x="11173" y="966"/>
                  </a:lnTo>
                  <a:lnTo>
                    <a:pt x="12643" y="1554"/>
                  </a:lnTo>
                  <a:lnTo>
                    <a:pt x="14029" y="2101"/>
                  </a:lnTo>
                  <a:lnTo>
                    <a:pt x="15289" y="2563"/>
                  </a:lnTo>
                  <a:lnTo>
                    <a:pt x="16508" y="2899"/>
                  </a:lnTo>
                  <a:lnTo>
                    <a:pt x="17684" y="3193"/>
                  </a:lnTo>
                  <a:lnTo>
                    <a:pt x="18314" y="3319"/>
                  </a:lnTo>
                  <a:lnTo>
                    <a:pt x="18902" y="3361"/>
                  </a:lnTo>
                  <a:lnTo>
                    <a:pt x="19490" y="3403"/>
                  </a:lnTo>
                  <a:lnTo>
                    <a:pt x="20078" y="3403"/>
                  </a:lnTo>
                  <a:lnTo>
                    <a:pt x="20078" y="3403"/>
                  </a:lnTo>
                  <a:lnTo>
                    <a:pt x="20666" y="3361"/>
                  </a:lnTo>
                  <a:lnTo>
                    <a:pt x="21170" y="3277"/>
                  </a:lnTo>
                  <a:lnTo>
                    <a:pt x="21674" y="3151"/>
                  </a:lnTo>
                  <a:lnTo>
                    <a:pt x="22136" y="3025"/>
                  </a:lnTo>
                  <a:lnTo>
                    <a:pt x="22136" y="3025"/>
                  </a:lnTo>
                  <a:lnTo>
                    <a:pt x="22430" y="2899"/>
                  </a:lnTo>
                  <a:lnTo>
                    <a:pt x="22430" y="2899"/>
                  </a:lnTo>
                  <a:lnTo>
                    <a:pt x="22934" y="2647"/>
                  </a:lnTo>
                  <a:lnTo>
                    <a:pt x="23396" y="2395"/>
                  </a:lnTo>
                  <a:lnTo>
                    <a:pt x="24278" y="1932"/>
                  </a:lnTo>
                  <a:lnTo>
                    <a:pt x="24698" y="1722"/>
                  </a:lnTo>
                  <a:lnTo>
                    <a:pt x="25076" y="1554"/>
                  </a:lnTo>
                  <a:lnTo>
                    <a:pt x="25496" y="1470"/>
                  </a:lnTo>
                  <a:lnTo>
                    <a:pt x="25916" y="1428"/>
                  </a:lnTo>
                  <a:lnTo>
                    <a:pt x="25916" y="1428"/>
                  </a:lnTo>
                  <a:lnTo>
                    <a:pt x="26126" y="1428"/>
                  </a:lnTo>
                  <a:lnTo>
                    <a:pt x="26378" y="1470"/>
                  </a:lnTo>
                  <a:lnTo>
                    <a:pt x="26630" y="1554"/>
                  </a:lnTo>
                  <a:lnTo>
                    <a:pt x="26924" y="1680"/>
                  </a:lnTo>
                  <a:lnTo>
                    <a:pt x="26924" y="1680"/>
                  </a:lnTo>
                  <a:lnTo>
                    <a:pt x="27302" y="1932"/>
                  </a:lnTo>
                  <a:lnTo>
                    <a:pt x="27722" y="2269"/>
                  </a:lnTo>
                  <a:lnTo>
                    <a:pt x="28143" y="2647"/>
                  </a:lnTo>
                  <a:lnTo>
                    <a:pt x="28605" y="3067"/>
                  </a:lnTo>
                  <a:lnTo>
                    <a:pt x="29025" y="3571"/>
                  </a:lnTo>
                  <a:lnTo>
                    <a:pt x="29487" y="4117"/>
                  </a:lnTo>
                  <a:lnTo>
                    <a:pt x="29907" y="4705"/>
                  </a:lnTo>
                  <a:lnTo>
                    <a:pt x="30327" y="5377"/>
                  </a:lnTo>
                  <a:lnTo>
                    <a:pt x="30747" y="6049"/>
                  </a:lnTo>
                  <a:lnTo>
                    <a:pt x="31167" y="6763"/>
                  </a:lnTo>
                  <a:lnTo>
                    <a:pt x="31545" y="7519"/>
                  </a:lnTo>
                  <a:lnTo>
                    <a:pt x="31881" y="8317"/>
                  </a:lnTo>
                  <a:lnTo>
                    <a:pt x="32175" y="9157"/>
                  </a:lnTo>
                  <a:lnTo>
                    <a:pt x="32469" y="9997"/>
                  </a:lnTo>
                  <a:lnTo>
                    <a:pt x="32679" y="10837"/>
                  </a:lnTo>
                  <a:lnTo>
                    <a:pt x="32889" y="11719"/>
                  </a:lnTo>
                  <a:lnTo>
                    <a:pt x="32889" y="11719"/>
                  </a:lnTo>
                  <a:lnTo>
                    <a:pt x="33015" y="12601"/>
                  </a:lnTo>
                  <a:lnTo>
                    <a:pt x="33099" y="13399"/>
                  </a:lnTo>
                  <a:lnTo>
                    <a:pt x="33141" y="14155"/>
                  </a:lnTo>
                  <a:lnTo>
                    <a:pt x="33141" y="14870"/>
                  </a:lnTo>
                  <a:lnTo>
                    <a:pt x="33099" y="15542"/>
                  </a:lnTo>
                  <a:lnTo>
                    <a:pt x="33015" y="16130"/>
                  </a:lnTo>
                  <a:lnTo>
                    <a:pt x="32889" y="17264"/>
                  </a:lnTo>
                  <a:lnTo>
                    <a:pt x="32763" y="18188"/>
                  </a:lnTo>
                  <a:lnTo>
                    <a:pt x="32721" y="18608"/>
                  </a:lnTo>
                  <a:lnTo>
                    <a:pt x="32721" y="18986"/>
                  </a:lnTo>
                  <a:lnTo>
                    <a:pt x="32763" y="19280"/>
                  </a:lnTo>
                  <a:lnTo>
                    <a:pt x="32889" y="19616"/>
                  </a:lnTo>
                  <a:lnTo>
                    <a:pt x="33015" y="19868"/>
                  </a:lnTo>
                  <a:lnTo>
                    <a:pt x="33267" y="20078"/>
                  </a:lnTo>
                  <a:lnTo>
                    <a:pt x="33267" y="20078"/>
                  </a:lnTo>
                  <a:lnTo>
                    <a:pt x="33729" y="20456"/>
                  </a:lnTo>
                  <a:lnTo>
                    <a:pt x="34191" y="20666"/>
                  </a:lnTo>
                  <a:lnTo>
                    <a:pt x="34401" y="20708"/>
                  </a:lnTo>
                  <a:lnTo>
                    <a:pt x="34611" y="20750"/>
                  </a:lnTo>
                  <a:lnTo>
                    <a:pt x="34989" y="20750"/>
                  </a:lnTo>
                  <a:lnTo>
                    <a:pt x="35409" y="20666"/>
                  </a:lnTo>
                  <a:lnTo>
                    <a:pt x="35871" y="20498"/>
                  </a:lnTo>
                  <a:lnTo>
                    <a:pt x="36879" y="20036"/>
                  </a:lnTo>
                  <a:lnTo>
                    <a:pt x="36879" y="20036"/>
                  </a:lnTo>
                  <a:lnTo>
                    <a:pt x="37173" y="19910"/>
                  </a:lnTo>
                  <a:lnTo>
                    <a:pt x="37509" y="19826"/>
                  </a:lnTo>
                  <a:lnTo>
                    <a:pt x="37803" y="19784"/>
                  </a:lnTo>
                  <a:lnTo>
                    <a:pt x="38097" y="19784"/>
                  </a:lnTo>
                  <a:lnTo>
                    <a:pt x="38727" y="19826"/>
                  </a:lnTo>
                  <a:lnTo>
                    <a:pt x="39315" y="19952"/>
                  </a:lnTo>
                  <a:lnTo>
                    <a:pt x="39777" y="20078"/>
                  </a:lnTo>
                  <a:lnTo>
                    <a:pt x="40198" y="20246"/>
                  </a:lnTo>
                  <a:lnTo>
                    <a:pt x="40534" y="20372"/>
                  </a:lnTo>
                  <a:lnTo>
                    <a:pt x="40534" y="20372"/>
                  </a:lnTo>
                  <a:lnTo>
                    <a:pt x="40702" y="20498"/>
                  </a:lnTo>
                  <a:lnTo>
                    <a:pt x="41080" y="20750"/>
                  </a:lnTo>
                  <a:lnTo>
                    <a:pt x="41332" y="21002"/>
                  </a:lnTo>
                  <a:lnTo>
                    <a:pt x="41584" y="21254"/>
                  </a:lnTo>
                  <a:lnTo>
                    <a:pt x="41836" y="21590"/>
                  </a:lnTo>
                  <a:lnTo>
                    <a:pt x="42046" y="21926"/>
                  </a:lnTo>
                  <a:lnTo>
                    <a:pt x="42256" y="22388"/>
                  </a:lnTo>
                  <a:lnTo>
                    <a:pt x="42382" y="22850"/>
                  </a:lnTo>
                  <a:lnTo>
                    <a:pt x="42466" y="23396"/>
                  </a:lnTo>
                  <a:lnTo>
                    <a:pt x="42466" y="23984"/>
                  </a:lnTo>
                  <a:lnTo>
                    <a:pt x="42340" y="24614"/>
                  </a:lnTo>
                  <a:lnTo>
                    <a:pt x="42130" y="25328"/>
                  </a:lnTo>
                  <a:lnTo>
                    <a:pt x="42004" y="25706"/>
                  </a:lnTo>
                  <a:lnTo>
                    <a:pt x="41794" y="26084"/>
                  </a:lnTo>
                  <a:lnTo>
                    <a:pt x="41584" y="26504"/>
                  </a:lnTo>
                  <a:lnTo>
                    <a:pt x="41332" y="26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 flipH="1">
              <a:off x="1759610" y="2274512"/>
              <a:ext cx="1020700" cy="841150"/>
            </a:xfrm>
            <a:custGeom>
              <a:avLst/>
              <a:gdLst/>
              <a:ahLst/>
              <a:cxnLst/>
              <a:rect l="l" t="t" r="r" b="b"/>
              <a:pathLst>
                <a:path w="40828" h="33646" extrusionOk="0">
                  <a:moveTo>
                    <a:pt x="5797" y="0"/>
                  </a:moveTo>
                  <a:lnTo>
                    <a:pt x="5167" y="42"/>
                  </a:lnTo>
                  <a:lnTo>
                    <a:pt x="4579" y="126"/>
                  </a:lnTo>
                  <a:lnTo>
                    <a:pt x="4033" y="252"/>
                  </a:lnTo>
                  <a:lnTo>
                    <a:pt x="3487" y="462"/>
                  </a:lnTo>
                  <a:lnTo>
                    <a:pt x="3025" y="714"/>
                  </a:lnTo>
                  <a:lnTo>
                    <a:pt x="2562" y="966"/>
                  </a:lnTo>
                  <a:lnTo>
                    <a:pt x="2142" y="1218"/>
                  </a:lnTo>
                  <a:lnTo>
                    <a:pt x="1764" y="1512"/>
                  </a:lnTo>
                  <a:lnTo>
                    <a:pt x="1134" y="2101"/>
                  </a:lnTo>
                  <a:lnTo>
                    <a:pt x="672" y="2563"/>
                  </a:lnTo>
                  <a:lnTo>
                    <a:pt x="294" y="3067"/>
                  </a:lnTo>
                  <a:lnTo>
                    <a:pt x="0" y="3781"/>
                  </a:lnTo>
                  <a:lnTo>
                    <a:pt x="546" y="3697"/>
                  </a:lnTo>
                  <a:lnTo>
                    <a:pt x="1428" y="3613"/>
                  </a:lnTo>
                  <a:lnTo>
                    <a:pt x="2226" y="3571"/>
                  </a:lnTo>
                  <a:lnTo>
                    <a:pt x="2857" y="3613"/>
                  </a:lnTo>
                  <a:lnTo>
                    <a:pt x="3529" y="3697"/>
                  </a:lnTo>
                  <a:lnTo>
                    <a:pt x="4201" y="3907"/>
                  </a:lnTo>
                  <a:lnTo>
                    <a:pt x="4873" y="4243"/>
                  </a:lnTo>
                  <a:lnTo>
                    <a:pt x="5671" y="4663"/>
                  </a:lnTo>
                  <a:lnTo>
                    <a:pt x="6469" y="5167"/>
                  </a:lnTo>
                  <a:lnTo>
                    <a:pt x="7267" y="5629"/>
                  </a:lnTo>
                  <a:lnTo>
                    <a:pt x="8065" y="6049"/>
                  </a:lnTo>
                  <a:lnTo>
                    <a:pt x="8569" y="6301"/>
                  </a:lnTo>
                  <a:lnTo>
                    <a:pt x="9115" y="6469"/>
                  </a:lnTo>
                  <a:lnTo>
                    <a:pt x="9619" y="6637"/>
                  </a:lnTo>
                  <a:lnTo>
                    <a:pt x="10165" y="6805"/>
                  </a:lnTo>
                  <a:lnTo>
                    <a:pt x="10711" y="6889"/>
                  </a:lnTo>
                  <a:lnTo>
                    <a:pt x="11257" y="6973"/>
                  </a:lnTo>
                  <a:lnTo>
                    <a:pt x="11803" y="7015"/>
                  </a:lnTo>
                  <a:lnTo>
                    <a:pt x="13273" y="7015"/>
                  </a:lnTo>
                  <a:lnTo>
                    <a:pt x="14155" y="6889"/>
                  </a:lnTo>
                  <a:lnTo>
                    <a:pt x="15038" y="6679"/>
                  </a:lnTo>
                  <a:lnTo>
                    <a:pt x="15878" y="6385"/>
                  </a:lnTo>
                  <a:lnTo>
                    <a:pt x="16508" y="6133"/>
                  </a:lnTo>
                  <a:lnTo>
                    <a:pt x="17096" y="5881"/>
                  </a:lnTo>
                  <a:lnTo>
                    <a:pt x="18314" y="5293"/>
                  </a:lnTo>
                  <a:lnTo>
                    <a:pt x="18902" y="4999"/>
                  </a:lnTo>
                  <a:lnTo>
                    <a:pt x="19532" y="4789"/>
                  </a:lnTo>
                  <a:lnTo>
                    <a:pt x="20162" y="4579"/>
                  </a:lnTo>
                  <a:lnTo>
                    <a:pt x="20750" y="4453"/>
                  </a:lnTo>
                  <a:lnTo>
                    <a:pt x="20960" y="4411"/>
                  </a:lnTo>
                  <a:lnTo>
                    <a:pt x="21548" y="4369"/>
                  </a:lnTo>
                  <a:lnTo>
                    <a:pt x="21968" y="4411"/>
                  </a:lnTo>
                  <a:lnTo>
                    <a:pt x="22430" y="4453"/>
                  </a:lnTo>
                  <a:lnTo>
                    <a:pt x="22892" y="4621"/>
                  </a:lnTo>
                  <a:lnTo>
                    <a:pt x="23312" y="4789"/>
                  </a:lnTo>
                  <a:lnTo>
                    <a:pt x="23732" y="5041"/>
                  </a:lnTo>
                  <a:lnTo>
                    <a:pt x="24110" y="5293"/>
                  </a:lnTo>
                  <a:lnTo>
                    <a:pt x="24488" y="5587"/>
                  </a:lnTo>
                  <a:lnTo>
                    <a:pt x="24866" y="5923"/>
                  </a:lnTo>
                  <a:lnTo>
                    <a:pt x="25160" y="6301"/>
                  </a:lnTo>
                  <a:lnTo>
                    <a:pt x="25496" y="6679"/>
                  </a:lnTo>
                  <a:lnTo>
                    <a:pt x="25832" y="7141"/>
                  </a:lnTo>
                  <a:lnTo>
                    <a:pt x="26168" y="7645"/>
                  </a:lnTo>
                  <a:lnTo>
                    <a:pt x="26463" y="8149"/>
                  </a:lnTo>
                  <a:lnTo>
                    <a:pt x="26757" y="8653"/>
                  </a:lnTo>
                  <a:lnTo>
                    <a:pt x="27009" y="9157"/>
                  </a:lnTo>
                  <a:lnTo>
                    <a:pt x="27219" y="9703"/>
                  </a:lnTo>
                  <a:lnTo>
                    <a:pt x="27429" y="10249"/>
                  </a:lnTo>
                  <a:lnTo>
                    <a:pt x="27639" y="10837"/>
                  </a:lnTo>
                  <a:lnTo>
                    <a:pt x="27765" y="11383"/>
                  </a:lnTo>
                  <a:lnTo>
                    <a:pt x="27891" y="11971"/>
                  </a:lnTo>
                  <a:lnTo>
                    <a:pt x="27975" y="12559"/>
                  </a:lnTo>
                  <a:lnTo>
                    <a:pt x="28059" y="13105"/>
                  </a:lnTo>
                  <a:lnTo>
                    <a:pt x="28101" y="13693"/>
                  </a:lnTo>
                  <a:lnTo>
                    <a:pt x="28101" y="14281"/>
                  </a:lnTo>
                  <a:lnTo>
                    <a:pt x="28101" y="14870"/>
                  </a:lnTo>
                  <a:lnTo>
                    <a:pt x="28059" y="15458"/>
                  </a:lnTo>
                  <a:lnTo>
                    <a:pt x="27849" y="17180"/>
                  </a:lnTo>
                  <a:lnTo>
                    <a:pt x="27807" y="18062"/>
                  </a:lnTo>
                  <a:lnTo>
                    <a:pt x="27807" y="18482"/>
                  </a:lnTo>
                  <a:lnTo>
                    <a:pt x="27849" y="18902"/>
                  </a:lnTo>
                  <a:lnTo>
                    <a:pt x="27975" y="19322"/>
                  </a:lnTo>
                  <a:lnTo>
                    <a:pt x="28143" y="19742"/>
                  </a:lnTo>
                  <a:lnTo>
                    <a:pt x="28353" y="20120"/>
                  </a:lnTo>
                  <a:lnTo>
                    <a:pt x="28605" y="20498"/>
                  </a:lnTo>
                  <a:lnTo>
                    <a:pt x="28941" y="20792"/>
                  </a:lnTo>
                  <a:lnTo>
                    <a:pt x="29277" y="21002"/>
                  </a:lnTo>
                  <a:lnTo>
                    <a:pt x="29655" y="21128"/>
                  </a:lnTo>
                  <a:lnTo>
                    <a:pt x="29865" y="21170"/>
                  </a:lnTo>
                  <a:lnTo>
                    <a:pt x="30075" y="21212"/>
                  </a:lnTo>
                  <a:lnTo>
                    <a:pt x="30159" y="21800"/>
                  </a:lnTo>
                  <a:lnTo>
                    <a:pt x="30159" y="22430"/>
                  </a:lnTo>
                  <a:lnTo>
                    <a:pt x="30117" y="23060"/>
                  </a:lnTo>
                  <a:lnTo>
                    <a:pt x="30033" y="23648"/>
                  </a:lnTo>
                  <a:lnTo>
                    <a:pt x="29907" y="24278"/>
                  </a:lnTo>
                  <a:lnTo>
                    <a:pt x="29697" y="24866"/>
                  </a:lnTo>
                  <a:lnTo>
                    <a:pt x="29487" y="25412"/>
                  </a:lnTo>
                  <a:lnTo>
                    <a:pt x="29235" y="26000"/>
                  </a:lnTo>
                  <a:lnTo>
                    <a:pt x="28899" y="26546"/>
                  </a:lnTo>
                  <a:lnTo>
                    <a:pt x="28563" y="27051"/>
                  </a:lnTo>
                  <a:lnTo>
                    <a:pt x="28185" y="27555"/>
                  </a:lnTo>
                  <a:lnTo>
                    <a:pt x="27765" y="28059"/>
                  </a:lnTo>
                  <a:lnTo>
                    <a:pt x="27345" y="28479"/>
                  </a:lnTo>
                  <a:lnTo>
                    <a:pt x="26883" y="28899"/>
                  </a:lnTo>
                  <a:lnTo>
                    <a:pt x="26379" y="29319"/>
                  </a:lnTo>
                  <a:lnTo>
                    <a:pt x="25874" y="29655"/>
                  </a:lnTo>
                  <a:lnTo>
                    <a:pt x="25412" y="29949"/>
                  </a:lnTo>
                  <a:lnTo>
                    <a:pt x="24908" y="30201"/>
                  </a:lnTo>
                  <a:lnTo>
                    <a:pt x="23942" y="30663"/>
                  </a:lnTo>
                  <a:lnTo>
                    <a:pt x="22934" y="31041"/>
                  </a:lnTo>
                  <a:lnTo>
                    <a:pt x="21884" y="31335"/>
                  </a:lnTo>
                  <a:lnTo>
                    <a:pt x="20834" y="31545"/>
                  </a:lnTo>
                  <a:lnTo>
                    <a:pt x="19742" y="31713"/>
                  </a:lnTo>
                  <a:lnTo>
                    <a:pt x="18650" y="31797"/>
                  </a:lnTo>
                  <a:lnTo>
                    <a:pt x="17516" y="31839"/>
                  </a:lnTo>
                  <a:lnTo>
                    <a:pt x="16256" y="31797"/>
                  </a:lnTo>
                  <a:lnTo>
                    <a:pt x="14996" y="31713"/>
                  </a:lnTo>
                  <a:lnTo>
                    <a:pt x="13777" y="31545"/>
                  </a:lnTo>
                  <a:lnTo>
                    <a:pt x="12517" y="31377"/>
                  </a:lnTo>
                  <a:lnTo>
                    <a:pt x="11299" y="31167"/>
                  </a:lnTo>
                  <a:lnTo>
                    <a:pt x="8863" y="30705"/>
                  </a:lnTo>
                  <a:lnTo>
                    <a:pt x="6385" y="30243"/>
                  </a:lnTo>
                  <a:lnTo>
                    <a:pt x="6007" y="30243"/>
                  </a:lnTo>
                  <a:lnTo>
                    <a:pt x="6637" y="30663"/>
                  </a:lnTo>
                  <a:lnTo>
                    <a:pt x="7267" y="31041"/>
                  </a:lnTo>
                  <a:lnTo>
                    <a:pt x="7939" y="31419"/>
                  </a:lnTo>
                  <a:lnTo>
                    <a:pt x="8611" y="31755"/>
                  </a:lnTo>
                  <a:lnTo>
                    <a:pt x="9283" y="32049"/>
                  </a:lnTo>
                  <a:lnTo>
                    <a:pt x="9955" y="32343"/>
                  </a:lnTo>
                  <a:lnTo>
                    <a:pt x="10669" y="32595"/>
                  </a:lnTo>
                  <a:lnTo>
                    <a:pt x="11383" y="32805"/>
                  </a:lnTo>
                  <a:lnTo>
                    <a:pt x="12097" y="33015"/>
                  </a:lnTo>
                  <a:lnTo>
                    <a:pt x="12853" y="33183"/>
                  </a:lnTo>
                  <a:lnTo>
                    <a:pt x="13567" y="33309"/>
                  </a:lnTo>
                  <a:lnTo>
                    <a:pt x="14323" y="33435"/>
                  </a:lnTo>
                  <a:lnTo>
                    <a:pt x="15080" y="33519"/>
                  </a:lnTo>
                  <a:lnTo>
                    <a:pt x="15794" y="33561"/>
                  </a:lnTo>
                  <a:lnTo>
                    <a:pt x="16550" y="33603"/>
                  </a:lnTo>
                  <a:lnTo>
                    <a:pt x="17306" y="33645"/>
                  </a:lnTo>
                  <a:lnTo>
                    <a:pt x="18272" y="33603"/>
                  </a:lnTo>
                  <a:lnTo>
                    <a:pt x="19280" y="33561"/>
                  </a:lnTo>
                  <a:lnTo>
                    <a:pt x="20246" y="33435"/>
                  </a:lnTo>
                  <a:lnTo>
                    <a:pt x="21212" y="33309"/>
                  </a:lnTo>
                  <a:lnTo>
                    <a:pt x="22136" y="33099"/>
                  </a:lnTo>
                  <a:lnTo>
                    <a:pt x="23102" y="32889"/>
                  </a:lnTo>
                  <a:lnTo>
                    <a:pt x="24026" y="32637"/>
                  </a:lnTo>
                  <a:lnTo>
                    <a:pt x="24908" y="32343"/>
                  </a:lnTo>
                  <a:lnTo>
                    <a:pt x="25832" y="32007"/>
                  </a:lnTo>
                  <a:lnTo>
                    <a:pt x="26673" y="31629"/>
                  </a:lnTo>
                  <a:lnTo>
                    <a:pt x="27555" y="31209"/>
                  </a:lnTo>
                  <a:lnTo>
                    <a:pt x="28353" y="30747"/>
                  </a:lnTo>
                  <a:lnTo>
                    <a:pt x="29151" y="30285"/>
                  </a:lnTo>
                  <a:lnTo>
                    <a:pt x="29907" y="29781"/>
                  </a:lnTo>
                  <a:lnTo>
                    <a:pt x="30663" y="29235"/>
                  </a:lnTo>
                  <a:lnTo>
                    <a:pt x="31335" y="28647"/>
                  </a:lnTo>
                  <a:lnTo>
                    <a:pt x="31419" y="28605"/>
                  </a:lnTo>
                  <a:lnTo>
                    <a:pt x="31671" y="28395"/>
                  </a:lnTo>
                  <a:lnTo>
                    <a:pt x="31965" y="28269"/>
                  </a:lnTo>
                  <a:lnTo>
                    <a:pt x="32301" y="28185"/>
                  </a:lnTo>
                  <a:lnTo>
                    <a:pt x="32595" y="28143"/>
                  </a:lnTo>
                  <a:lnTo>
                    <a:pt x="32847" y="28185"/>
                  </a:lnTo>
                  <a:lnTo>
                    <a:pt x="33057" y="28227"/>
                  </a:lnTo>
                  <a:lnTo>
                    <a:pt x="33267" y="28269"/>
                  </a:lnTo>
                  <a:lnTo>
                    <a:pt x="33477" y="28395"/>
                  </a:lnTo>
                  <a:lnTo>
                    <a:pt x="34023" y="28647"/>
                  </a:lnTo>
                  <a:lnTo>
                    <a:pt x="34611" y="28857"/>
                  </a:lnTo>
                  <a:lnTo>
                    <a:pt x="35241" y="29025"/>
                  </a:lnTo>
                  <a:lnTo>
                    <a:pt x="35577" y="29109"/>
                  </a:lnTo>
                  <a:lnTo>
                    <a:pt x="36627" y="29109"/>
                  </a:lnTo>
                  <a:lnTo>
                    <a:pt x="37131" y="28983"/>
                  </a:lnTo>
                  <a:lnTo>
                    <a:pt x="37635" y="28773"/>
                  </a:lnTo>
                  <a:lnTo>
                    <a:pt x="38181" y="28479"/>
                  </a:lnTo>
                  <a:lnTo>
                    <a:pt x="38560" y="28185"/>
                  </a:lnTo>
                  <a:lnTo>
                    <a:pt x="38938" y="27849"/>
                  </a:lnTo>
                  <a:lnTo>
                    <a:pt x="39316" y="27387"/>
                  </a:lnTo>
                  <a:lnTo>
                    <a:pt x="39694" y="26882"/>
                  </a:lnTo>
                  <a:lnTo>
                    <a:pt x="39988" y="26420"/>
                  </a:lnTo>
                  <a:lnTo>
                    <a:pt x="40198" y="25958"/>
                  </a:lnTo>
                  <a:lnTo>
                    <a:pt x="40408" y="25538"/>
                  </a:lnTo>
                  <a:lnTo>
                    <a:pt x="40576" y="25118"/>
                  </a:lnTo>
                  <a:lnTo>
                    <a:pt x="40702" y="24740"/>
                  </a:lnTo>
                  <a:lnTo>
                    <a:pt x="40786" y="24362"/>
                  </a:lnTo>
                  <a:lnTo>
                    <a:pt x="40828" y="23984"/>
                  </a:lnTo>
                  <a:lnTo>
                    <a:pt x="40828" y="23648"/>
                  </a:lnTo>
                  <a:lnTo>
                    <a:pt x="40786" y="23228"/>
                  </a:lnTo>
                  <a:lnTo>
                    <a:pt x="40744" y="22850"/>
                  </a:lnTo>
                  <a:lnTo>
                    <a:pt x="40660" y="22514"/>
                  </a:lnTo>
                  <a:lnTo>
                    <a:pt x="40534" y="22178"/>
                  </a:lnTo>
                  <a:lnTo>
                    <a:pt x="40366" y="21884"/>
                  </a:lnTo>
                  <a:lnTo>
                    <a:pt x="40198" y="21632"/>
                  </a:lnTo>
                  <a:lnTo>
                    <a:pt x="39862" y="21170"/>
                  </a:lnTo>
                  <a:lnTo>
                    <a:pt x="39526" y="20834"/>
                  </a:lnTo>
                  <a:lnTo>
                    <a:pt x="39190" y="20582"/>
                  </a:lnTo>
                  <a:lnTo>
                    <a:pt x="38896" y="20372"/>
                  </a:lnTo>
                  <a:lnTo>
                    <a:pt x="38686" y="20288"/>
                  </a:lnTo>
                  <a:lnTo>
                    <a:pt x="38139" y="20078"/>
                  </a:lnTo>
                  <a:lnTo>
                    <a:pt x="37803" y="19994"/>
                  </a:lnTo>
                  <a:lnTo>
                    <a:pt x="37383" y="19868"/>
                  </a:lnTo>
                  <a:lnTo>
                    <a:pt x="36921" y="19826"/>
                  </a:lnTo>
                  <a:lnTo>
                    <a:pt x="36459" y="19784"/>
                  </a:lnTo>
                  <a:lnTo>
                    <a:pt x="36165" y="19784"/>
                  </a:lnTo>
                  <a:lnTo>
                    <a:pt x="35871" y="19826"/>
                  </a:lnTo>
                  <a:lnTo>
                    <a:pt x="35535" y="19910"/>
                  </a:lnTo>
                  <a:lnTo>
                    <a:pt x="35241" y="20036"/>
                  </a:lnTo>
                  <a:lnTo>
                    <a:pt x="34653" y="20330"/>
                  </a:lnTo>
                  <a:lnTo>
                    <a:pt x="34107" y="20540"/>
                  </a:lnTo>
                  <a:lnTo>
                    <a:pt x="33603" y="20708"/>
                  </a:lnTo>
                  <a:lnTo>
                    <a:pt x="33351" y="20750"/>
                  </a:lnTo>
                  <a:lnTo>
                    <a:pt x="32805" y="20750"/>
                  </a:lnTo>
                  <a:lnTo>
                    <a:pt x="32427" y="20624"/>
                  </a:lnTo>
                  <a:lnTo>
                    <a:pt x="32049" y="20414"/>
                  </a:lnTo>
                  <a:lnTo>
                    <a:pt x="31629" y="20078"/>
                  </a:lnTo>
                  <a:lnTo>
                    <a:pt x="31377" y="19826"/>
                  </a:lnTo>
                  <a:lnTo>
                    <a:pt x="31209" y="19532"/>
                  </a:lnTo>
                  <a:lnTo>
                    <a:pt x="31125" y="19154"/>
                  </a:lnTo>
                  <a:lnTo>
                    <a:pt x="31083" y="18776"/>
                  </a:lnTo>
                  <a:lnTo>
                    <a:pt x="31125" y="18356"/>
                  </a:lnTo>
                  <a:lnTo>
                    <a:pt x="31167" y="17936"/>
                  </a:lnTo>
                  <a:lnTo>
                    <a:pt x="31293" y="16928"/>
                  </a:lnTo>
                  <a:lnTo>
                    <a:pt x="31419" y="15752"/>
                  </a:lnTo>
                  <a:lnTo>
                    <a:pt x="31461" y="15080"/>
                  </a:lnTo>
                  <a:lnTo>
                    <a:pt x="31503" y="14365"/>
                  </a:lnTo>
                  <a:lnTo>
                    <a:pt x="31503" y="13735"/>
                  </a:lnTo>
                  <a:lnTo>
                    <a:pt x="31461" y="13105"/>
                  </a:lnTo>
                  <a:lnTo>
                    <a:pt x="31377" y="12433"/>
                  </a:lnTo>
                  <a:lnTo>
                    <a:pt x="31251" y="11719"/>
                  </a:lnTo>
                  <a:lnTo>
                    <a:pt x="31041" y="10837"/>
                  </a:lnTo>
                  <a:lnTo>
                    <a:pt x="30831" y="9997"/>
                  </a:lnTo>
                  <a:lnTo>
                    <a:pt x="30537" y="9157"/>
                  </a:lnTo>
                  <a:lnTo>
                    <a:pt x="30243" y="8317"/>
                  </a:lnTo>
                  <a:lnTo>
                    <a:pt x="29907" y="7519"/>
                  </a:lnTo>
                  <a:lnTo>
                    <a:pt x="29529" y="6763"/>
                  </a:lnTo>
                  <a:lnTo>
                    <a:pt x="29109" y="6049"/>
                  </a:lnTo>
                  <a:lnTo>
                    <a:pt x="28689" y="5377"/>
                  </a:lnTo>
                  <a:lnTo>
                    <a:pt x="28269" y="4705"/>
                  </a:lnTo>
                  <a:lnTo>
                    <a:pt x="27849" y="4117"/>
                  </a:lnTo>
                  <a:lnTo>
                    <a:pt x="27387" y="3571"/>
                  </a:lnTo>
                  <a:lnTo>
                    <a:pt x="26967" y="3067"/>
                  </a:lnTo>
                  <a:lnTo>
                    <a:pt x="26505" y="2647"/>
                  </a:lnTo>
                  <a:lnTo>
                    <a:pt x="26084" y="2269"/>
                  </a:lnTo>
                  <a:lnTo>
                    <a:pt x="25664" y="1932"/>
                  </a:lnTo>
                  <a:lnTo>
                    <a:pt x="25286" y="1680"/>
                  </a:lnTo>
                  <a:lnTo>
                    <a:pt x="24992" y="1554"/>
                  </a:lnTo>
                  <a:lnTo>
                    <a:pt x="24740" y="1470"/>
                  </a:lnTo>
                  <a:lnTo>
                    <a:pt x="24488" y="1428"/>
                  </a:lnTo>
                  <a:lnTo>
                    <a:pt x="24278" y="1428"/>
                  </a:lnTo>
                  <a:lnTo>
                    <a:pt x="23858" y="1470"/>
                  </a:lnTo>
                  <a:lnTo>
                    <a:pt x="23438" y="1554"/>
                  </a:lnTo>
                  <a:lnTo>
                    <a:pt x="23060" y="1722"/>
                  </a:lnTo>
                  <a:lnTo>
                    <a:pt x="22640" y="1932"/>
                  </a:lnTo>
                  <a:lnTo>
                    <a:pt x="21758" y="2395"/>
                  </a:lnTo>
                  <a:lnTo>
                    <a:pt x="21296" y="2647"/>
                  </a:lnTo>
                  <a:lnTo>
                    <a:pt x="20792" y="2899"/>
                  </a:lnTo>
                  <a:lnTo>
                    <a:pt x="20498" y="3025"/>
                  </a:lnTo>
                  <a:lnTo>
                    <a:pt x="20036" y="3151"/>
                  </a:lnTo>
                  <a:lnTo>
                    <a:pt x="19532" y="3277"/>
                  </a:lnTo>
                  <a:lnTo>
                    <a:pt x="19028" y="3361"/>
                  </a:lnTo>
                  <a:lnTo>
                    <a:pt x="18440" y="3403"/>
                  </a:lnTo>
                  <a:lnTo>
                    <a:pt x="17684" y="3403"/>
                  </a:lnTo>
                  <a:lnTo>
                    <a:pt x="17096" y="3361"/>
                  </a:lnTo>
                  <a:lnTo>
                    <a:pt x="16508" y="3277"/>
                  </a:lnTo>
                  <a:lnTo>
                    <a:pt x="15920" y="3151"/>
                  </a:lnTo>
                  <a:lnTo>
                    <a:pt x="14744" y="2899"/>
                  </a:lnTo>
                  <a:lnTo>
                    <a:pt x="13567" y="2521"/>
                  </a:lnTo>
                  <a:lnTo>
                    <a:pt x="12307" y="2059"/>
                  </a:lnTo>
                  <a:lnTo>
                    <a:pt x="10963" y="1554"/>
                  </a:lnTo>
                  <a:lnTo>
                    <a:pt x="9493" y="966"/>
                  </a:lnTo>
                  <a:lnTo>
                    <a:pt x="7897" y="378"/>
                  </a:lnTo>
                  <a:lnTo>
                    <a:pt x="7351" y="210"/>
                  </a:lnTo>
                  <a:lnTo>
                    <a:pt x="6805" y="84"/>
                  </a:lnTo>
                  <a:lnTo>
                    <a:pt x="6301" y="0"/>
                  </a:lnTo>
                  <a:close/>
                </a:path>
              </a:pathLst>
            </a:custGeom>
            <a:solidFill>
              <a:srgbClr val="F1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 flipH="1">
              <a:off x="1759610" y="2274512"/>
              <a:ext cx="1020700" cy="841150"/>
            </a:xfrm>
            <a:custGeom>
              <a:avLst/>
              <a:gdLst/>
              <a:ahLst/>
              <a:cxnLst/>
              <a:rect l="l" t="t" r="r" b="b"/>
              <a:pathLst>
                <a:path w="40828" h="33646" fill="none" extrusionOk="0">
                  <a:moveTo>
                    <a:pt x="5797" y="0"/>
                  </a:moveTo>
                  <a:lnTo>
                    <a:pt x="5797" y="0"/>
                  </a:lnTo>
                  <a:lnTo>
                    <a:pt x="5167" y="42"/>
                  </a:lnTo>
                  <a:lnTo>
                    <a:pt x="4579" y="126"/>
                  </a:lnTo>
                  <a:lnTo>
                    <a:pt x="4033" y="252"/>
                  </a:lnTo>
                  <a:lnTo>
                    <a:pt x="3487" y="462"/>
                  </a:lnTo>
                  <a:lnTo>
                    <a:pt x="3025" y="714"/>
                  </a:lnTo>
                  <a:lnTo>
                    <a:pt x="2562" y="966"/>
                  </a:lnTo>
                  <a:lnTo>
                    <a:pt x="2142" y="1218"/>
                  </a:lnTo>
                  <a:lnTo>
                    <a:pt x="1764" y="1512"/>
                  </a:lnTo>
                  <a:lnTo>
                    <a:pt x="1134" y="2101"/>
                  </a:lnTo>
                  <a:lnTo>
                    <a:pt x="672" y="2563"/>
                  </a:lnTo>
                  <a:lnTo>
                    <a:pt x="294" y="3067"/>
                  </a:lnTo>
                  <a:lnTo>
                    <a:pt x="294" y="3067"/>
                  </a:lnTo>
                  <a:lnTo>
                    <a:pt x="0" y="3781"/>
                  </a:lnTo>
                  <a:lnTo>
                    <a:pt x="0" y="3781"/>
                  </a:lnTo>
                  <a:lnTo>
                    <a:pt x="546" y="3697"/>
                  </a:lnTo>
                  <a:lnTo>
                    <a:pt x="546" y="3697"/>
                  </a:lnTo>
                  <a:lnTo>
                    <a:pt x="1428" y="3613"/>
                  </a:lnTo>
                  <a:lnTo>
                    <a:pt x="2226" y="3571"/>
                  </a:lnTo>
                  <a:lnTo>
                    <a:pt x="2226" y="3571"/>
                  </a:lnTo>
                  <a:lnTo>
                    <a:pt x="2857" y="3613"/>
                  </a:lnTo>
                  <a:lnTo>
                    <a:pt x="3529" y="3697"/>
                  </a:lnTo>
                  <a:lnTo>
                    <a:pt x="4201" y="3907"/>
                  </a:lnTo>
                  <a:lnTo>
                    <a:pt x="4873" y="4243"/>
                  </a:lnTo>
                  <a:lnTo>
                    <a:pt x="4873" y="4243"/>
                  </a:lnTo>
                  <a:lnTo>
                    <a:pt x="5671" y="4663"/>
                  </a:lnTo>
                  <a:lnTo>
                    <a:pt x="6469" y="5167"/>
                  </a:lnTo>
                  <a:lnTo>
                    <a:pt x="7267" y="5629"/>
                  </a:lnTo>
                  <a:lnTo>
                    <a:pt x="8065" y="6049"/>
                  </a:lnTo>
                  <a:lnTo>
                    <a:pt x="8065" y="6049"/>
                  </a:lnTo>
                  <a:lnTo>
                    <a:pt x="8569" y="6301"/>
                  </a:lnTo>
                  <a:lnTo>
                    <a:pt x="9115" y="6469"/>
                  </a:lnTo>
                  <a:lnTo>
                    <a:pt x="9619" y="6637"/>
                  </a:lnTo>
                  <a:lnTo>
                    <a:pt x="10165" y="6805"/>
                  </a:lnTo>
                  <a:lnTo>
                    <a:pt x="10711" y="6889"/>
                  </a:lnTo>
                  <a:lnTo>
                    <a:pt x="11257" y="6973"/>
                  </a:lnTo>
                  <a:lnTo>
                    <a:pt x="11803" y="7015"/>
                  </a:lnTo>
                  <a:lnTo>
                    <a:pt x="12391" y="7015"/>
                  </a:lnTo>
                  <a:lnTo>
                    <a:pt x="12391" y="7015"/>
                  </a:lnTo>
                  <a:lnTo>
                    <a:pt x="13273" y="7015"/>
                  </a:lnTo>
                  <a:lnTo>
                    <a:pt x="14155" y="6889"/>
                  </a:lnTo>
                  <a:lnTo>
                    <a:pt x="15038" y="6679"/>
                  </a:lnTo>
                  <a:lnTo>
                    <a:pt x="15878" y="6385"/>
                  </a:lnTo>
                  <a:lnTo>
                    <a:pt x="15878" y="6385"/>
                  </a:lnTo>
                  <a:lnTo>
                    <a:pt x="16508" y="6133"/>
                  </a:lnTo>
                  <a:lnTo>
                    <a:pt x="17096" y="5881"/>
                  </a:lnTo>
                  <a:lnTo>
                    <a:pt x="18314" y="5293"/>
                  </a:lnTo>
                  <a:lnTo>
                    <a:pt x="18902" y="4999"/>
                  </a:lnTo>
                  <a:lnTo>
                    <a:pt x="19532" y="4789"/>
                  </a:lnTo>
                  <a:lnTo>
                    <a:pt x="20162" y="4579"/>
                  </a:lnTo>
                  <a:lnTo>
                    <a:pt x="20750" y="4453"/>
                  </a:lnTo>
                  <a:lnTo>
                    <a:pt x="20750" y="4453"/>
                  </a:lnTo>
                  <a:lnTo>
                    <a:pt x="20960" y="4411"/>
                  </a:lnTo>
                  <a:lnTo>
                    <a:pt x="20960" y="4411"/>
                  </a:lnTo>
                  <a:lnTo>
                    <a:pt x="21548" y="4369"/>
                  </a:lnTo>
                  <a:lnTo>
                    <a:pt x="21548" y="4369"/>
                  </a:lnTo>
                  <a:lnTo>
                    <a:pt x="21968" y="4411"/>
                  </a:lnTo>
                  <a:lnTo>
                    <a:pt x="22430" y="4453"/>
                  </a:lnTo>
                  <a:lnTo>
                    <a:pt x="22430" y="4453"/>
                  </a:lnTo>
                  <a:lnTo>
                    <a:pt x="22892" y="4621"/>
                  </a:lnTo>
                  <a:lnTo>
                    <a:pt x="23312" y="4789"/>
                  </a:lnTo>
                  <a:lnTo>
                    <a:pt x="23732" y="5041"/>
                  </a:lnTo>
                  <a:lnTo>
                    <a:pt x="24110" y="5293"/>
                  </a:lnTo>
                  <a:lnTo>
                    <a:pt x="24488" y="5587"/>
                  </a:lnTo>
                  <a:lnTo>
                    <a:pt x="24866" y="5923"/>
                  </a:lnTo>
                  <a:lnTo>
                    <a:pt x="25160" y="6301"/>
                  </a:lnTo>
                  <a:lnTo>
                    <a:pt x="25496" y="6679"/>
                  </a:lnTo>
                  <a:lnTo>
                    <a:pt x="25496" y="6679"/>
                  </a:lnTo>
                  <a:lnTo>
                    <a:pt x="25832" y="7141"/>
                  </a:lnTo>
                  <a:lnTo>
                    <a:pt x="26168" y="7645"/>
                  </a:lnTo>
                  <a:lnTo>
                    <a:pt x="26463" y="8149"/>
                  </a:lnTo>
                  <a:lnTo>
                    <a:pt x="26757" y="8653"/>
                  </a:lnTo>
                  <a:lnTo>
                    <a:pt x="27009" y="9157"/>
                  </a:lnTo>
                  <a:lnTo>
                    <a:pt x="27219" y="9703"/>
                  </a:lnTo>
                  <a:lnTo>
                    <a:pt x="27429" y="10249"/>
                  </a:lnTo>
                  <a:lnTo>
                    <a:pt x="27639" y="10837"/>
                  </a:lnTo>
                  <a:lnTo>
                    <a:pt x="27765" y="11383"/>
                  </a:lnTo>
                  <a:lnTo>
                    <a:pt x="27891" y="11971"/>
                  </a:lnTo>
                  <a:lnTo>
                    <a:pt x="27975" y="12559"/>
                  </a:lnTo>
                  <a:lnTo>
                    <a:pt x="28059" y="13105"/>
                  </a:lnTo>
                  <a:lnTo>
                    <a:pt x="28101" y="13693"/>
                  </a:lnTo>
                  <a:lnTo>
                    <a:pt x="28101" y="14281"/>
                  </a:lnTo>
                  <a:lnTo>
                    <a:pt x="28101" y="14870"/>
                  </a:lnTo>
                  <a:lnTo>
                    <a:pt x="28059" y="15458"/>
                  </a:lnTo>
                  <a:lnTo>
                    <a:pt x="28059" y="15458"/>
                  </a:lnTo>
                  <a:lnTo>
                    <a:pt x="27849" y="17180"/>
                  </a:lnTo>
                  <a:lnTo>
                    <a:pt x="27807" y="18062"/>
                  </a:lnTo>
                  <a:lnTo>
                    <a:pt x="27807" y="18482"/>
                  </a:lnTo>
                  <a:lnTo>
                    <a:pt x="27849" y="18902"/>
                  </a:lnTo>
                  <a:lnTo>
                    <a:pt x="27849" y="18902"/>
                  </a:lnTo>
                  <a:lnTo>
                    <a:pt x="27975" y="19322"/>
                  </a:lnTo>
                  <a:lnTo>
                    <a:pt x="28143" y="19742"/>
                  </a:lnTo>
                  <a:lnTo>
                    <a:pt x="28353" y="20120"/>
                  </a:lnTo>
                  <a:lnTo>
                    <a:pt x="28605" y="20498"/>
                  </a:lnTo>
                  <a:lnTo>
                    <a:pt x="28941" y="20792"/>
                  </a:lnTo>
                  <a:lnTo>
                    <a:pt x="29277" y="21002"/>
                  </a:lnTo>
                  <a:lnTo>
                    <a:pt x="29655" y="21128"/>
                  </a:lnTo>
                  <a:lnTo>
                    <a:pt x="29865" y="21170"/>
                  </a:lnTo>
                  <a:lnTo>
                    <a:pt x="30075" y="21212"/>
                  </a:lnTo>
                  <a:lnTo>
                    <a:pt x="30075" y="21212"/>
                  </a:lnTo>
                  <a:lnTo>
                    <a:pt x="30159" y="21800"/>
                  </a:lnTo>
                  <a:lnTo>
                    <a:pt x="30159" y="22430"/>
                  </a:lnTo>
                  <a:lnTo>
                    <a:pt x="30117" y="23060"/>
                  </a:lnTo>
                  <a:lnTo>
                    <a:pt x="30033" y="23648"/>
                  </a:lnTo>
                  <a:lnTo>
                    <a:pt x="29907" y="24278"/>
                  </a:lnTo>
                  <a:lnTo>
                    <a:pt x="29697" y="24866"/>
                  </a:lnTo>
                  <a:lnTo>
                    <a:pt x="29487" y="25412"/>
                  </a:lnTo>
                  <a:lnTo>
                    <a:pt x="29235" y="26000"/>
                  </a:lnTo>
                  <a:lnTo>
                    <a:pt x="28899" y="26546"/>
                  </a:lnTo>
                  <a:lnTo>
                    <a:pt x="28563" y="27051"/>
                  </a:lnTo>
                  <a:lnTo>
                    <a:pt x="28185" y="27555"/>
                  </a:lnTo>
                  <a:lnTo>
                    <a:pt x="27765" y="28059"/>
                  </a:lnTo>
                  <a:lnTo>
                    <a:pt x="27345" y="28479"/>
                  </a:lnTo>
                  <a:lnTo>
                    <a:pt x="26883" y="28899"/>
                  </a:lnTo>
                  <a:lnTo>
                    <a:pt x="26379" y="29319"/>
                  </a:lnTo>
                  <a:lnTo>
                    <a:pt x="25874" y="29655"/>
                  </a:lnTo>
                  <a:lnTo>
                    <a:pt x="25874" y="29655"/>
                  </a:lnTo>
                  <a:lnTo>
                    <a:pt x="25412" y="29949"/>
                  </a:lnTo>
                  <a:lnTo>
                    <a:pt x="24908" y="30201"/>
                  </a:lnTo>
                  <a:lnTo>
                    <a:pt x="23942" y="30663"/>
                  </a:lnTo>
                  <a:lnTo>
                    <a:pt x="22934" y="31041"/>
                  </a:lnTo>
                  <a:lnTo>
                    <a:pt x="21884" y="31335"/>
                  </a:lnTo>
                  <a:lnTo>
                    <a:pt x="20834" y="31545"/>
                  </a:lnTo>
                  <a:lnTo>
                    <a:pt x="19742" y="31713"/>
                  </a:lnTo>
                  <a:lnTo>
                    <a:pt x="18650" y="31797"/>
                  </a:lnTo>
                  <a:lnTo>
                    <a:pt x="17516" y="31839"/>
                  </a:lnTo>
                  <a:lnTo>
                    <a:pt x="17516" y="31839"/>
                  </a:lnTo>
                  <a:lnTo>
                    <a:pt x="16256" y="31797"/>
                  </a:lnTo>
                  <a:lnTo>
                    <a:pt x="16256" y="31797"/>
                  </a:lnTo>
                  <a:lnTo>
                    <a:pt x="14996" y="31713"/>
                  </a:lnTo>
                  <a:lnTo>
                    <a:pt x="13777" y="31545"/>
                  </a:lnTo>
                  <a:lnTo>
                    <a:pt x="12517" y="31377"/>
                  </a:lnTo>
                  <a:lnTo>
                    <a:pt x="11299" y="31167"/>
                  </a:lnTo>
                  <a:lnTo>
                    <a:pt x="8863" y="30705"/>
                  </a:lnTo>
                  <a:lnTo>
                    <a:pt x="6385" y="30243"/>
                  </a:lnTo>
                  <a:lnTo>
                    <a:pt x="6385" y="30243"/>
                  </a:lnTo>
                  <a:lnTo>
                    <a:pt x="6007" y="30243"/>
                  </a:lnTo>
                  <a:lnTo>
                    <a:pt x="6007" y="30243"/>
                  </a:lnTo>
                  <a:lnTo>
                    <a:pt x="6637" y="30663"/>
                  </a:lnTo>
                  <a:lnTo>
                    <a:pt x="7267" y="31041"/>
                  </a:lnTo>
                  <a:lnTo>
                    <a:pt x="7939" y="31419"/>
                  </a:lnTo>
                  <a:lnTo>
                    <a:pt x="8611" y="31755"/>
                  </a:lnTo>
                  <a:lnTo>
                    <a:pt x="9283" y="32049"/>
                  </a:lnTo>
                  <a:lnTo>
                    <a:pt x="9955" y="32343"/>
                  </a:lnTo>
                  <a:lnTo>
                    <a:pt x="10669" y="32595"/>
                  </a:lnTo>
                  <a:lnTo>
                    <a:pt x="11383" y="32805"/>
                  </a:lnTo>
                  <a:lnTo>
                    <a:pt x="12097" y="33015"/>
                  </a:lnTo>
                  <a:lnTo>
                    <a:pt x="12853" y="33183"/>
                  </a:lnTo>
                  <a:lnTo>
                    <a:pt x="13567" y="33309"/>
                  </a:lnTo>
                  <a:lnTo>
                    <a:pt x="14323" y="33435"/>
                  </a:lnTo>
                  <a:lnTo>
                    <a:pt x="15080" y="33519"/>
                  </a:lnTo>
                  <a:lnTo>
                    <a:pt x="15794" y="33561"/>
                  </a:lnTo>
                  <a:lnTo>
                    <a:pt x="16550" y="33603"/>
                  </a:lnTo>
                  <a:lnTo>
                    <a:pt x="17306" y="33645"/>
                  </a:lnTo>
                  <a:lnTo>
                    <a:pt x="17306" y="33645"/>
                  </a:lnTo>
                  <a:lnTo>
                    <a:pt x="18272" y="33603"/>
                  </a:lnTo>
                  <a:lnTo>
                    <a:pt x="19280" y="33561"/>
                  </a:lnTo>
                  <a:lnTo>
                    <a:pt x="20246" y="33435"/>
                  </a:lnTo>
                  <a:lnTo>
                    <a:pt x="21212" y="33309"/>
                  </a:lnTo>
                  <a:lnTo>
                    <a:pt x="22136" y="33099"/>
                  </a:lnTo>
                  <a:lnTo>
                    <a:pt x="23102" y="32889"/>
                  </a:lnTo>
                  <a:lnTo>
                    <a:pt x="24026" y="32637"/>
                  </a:lnTo>
                  <a:lnTo>
                    <a:pt x="24908" y="32343"/>
                  </a:lnTo>
                  <a:lnTo>
                    <a:pt x="25832" y="32007"/>
                  </a:lnTo>
                  <a:lnTo>
                    <a:pt x="26673" y="31629"/>
                  </a:lnTo>
                  <a:lnTo>
                    <a:pt x="27555" y="31209"/>
                  </a:lnTo>
                  <a:lnTo>
                    <a:pt x="28353" y="30747"/>
                  </a:lnTo>
                  <a:lnTo>
                    <a:pt x="29151" y="30285"/>
                  </a:lnTo>
                  <a:lnTo>
                    <a:pt x="29907" y="29781"/>
                  </a:lnTo>
                  <a:lnTo>
                    <a:pt x="30663" y="29235"/>
                  </a:lnTo>
                  <a:lnTo>
                    <a:pt x="31335" y="28647"/>
                  </a:lnTo>
                  <a:lnTo>
                    <a:pt x="31335" y="28647"/>
                  </a:lnTo>
                  <a:lnTo>
                    <a:pt x="31419" y="28605"/>
                  </a:lnTo>
                  <a:lnTo>
                    <a:pt x="31419" y="28605"/>
                  </a:lnTo>
                  <a:lnTo>
                    <a:pt x="31671" y="28395"/>
                  </a:lnTo>
                  <a:lnTo>
                    <a:pt x="31965" y="28269"/>
                  </a:lnTo>
                  <a:lnTo>
                    <a:pt x="32301" y="28185"/>
                  </a:lnTo>
                  <a:lnTo>
                    <a:pt x="32595" y="28143"/>
                  </a:lnTo>
                  <a:lnTo>
                    <a:pt x="32595" y="28143"/>
                  </a:lnTo>
                  <a:lnTo>
                    <a:pt x="32847" y="28185"/>
                  </a:lnTo>
                  <a:lnTo>
                    <a:pt x="33057" y="28227"/>
                  </a:lnTo>
                  <a:lnTo>
                    <a:pt x="33267" y="28269"/>
                  </a:lnTo>
                  <a:lnTo>
                    <a:pt x="33477" y="28395"/>
                  </a:lnTo>
                  <a:lnTo>
                    <a:pt x="33477" y="28395"/>
                  </a:lnTo>
                  <a:lnTo>
                    <a:pt x="34023" y="28647"/>
                  </a:lnTo>
                  <a:lnTo>
                    <a:pt x="34611" y="28857"/>
                  </a:lnTo>
                  <a:lnTo>
                    <a:pt x="35241" y="29025"/>
                  </a:lnTo>
                  <a:lnTo>
                    <a:pt x="35577" y="29109"/>
                  </a:lnTo>
                  <a:lnTo>
                    <a:pt x="35955" y="29109"/>
                  </a:lnTo>
                  <a:lnTo>
                    <a:pt x="35955" y="29109"/>
                  </a:lnTo>
                  <a:lnTo>
                    <a:pt x="36081" y="29109"/>
                  </a:lnTo>
                  <a:lnTo>
                    <a:pt x="36081" y="29109"/>
                  </a:lnTo>
                  <a:lnTo>
                    <a:pt x="36627" y="29109"/>
                  </a:lnTo>
                  <a:lnTo>
                    <a:pt x="37131" y="28983"/>
                  </a:lnTo>
                  <a:lnTo>
                    <a:pt x="37635" y="28773"/>
                  </a:lnTo>
                  <a:lnTo>
                    <a:pt x="38181" y="28479"/>
                  </a:lnTo>
                  <a:lnTo>
                    <a:pt x="38181" y="28479"/>
                  </a:lnTo>
                  <a:lnTo>
                    <a:pt x="38560" y="28185"/>
                  </a:lnTo>
                  <a:lnTo>
                    <a:pt x="38938" y="27849"/>
                  </a:lnTo>
                  <a:lnTo>
                    <a:pt x="39316" y="27387"/>
                  </a:lnTo>
                  <a:lnTo>
                    <a:pt x="39694" y="26882"/>
                  </a:lnTo>
                  <a:lnTo>
                    <a:pt x="39694" y="26882"/>
                  </a:lnTo>
                  <a:lnTo>
                    <a:pt x="39988" y="26420"/>
                  </a:lnTo>
                  <a:lnTo>
                    <a:pt x="40198" y="25958"/>
                  </a:lnTo>
                  <a:lnTo>
                    <a:pt x="40408" y="25538"/>
                  </a:lnTo>
                  <a:lnTo>
                    <a:pt x="40576" y="25118"/>
                  </a:lnTo>
                  <a:lnTo>
                    <a:pt x="40702" y="24740"/>
                  </a:lnTo>
                  <a:lnTo>
                    <a:pt x="40786" y="24362"/>
                  </a:lnTo>
                  <a:lnTo>
                    <a:pt x="40828" y="23984"/>
                  </a:lnTo>
                  <a:lnTo>
                    <a:pt x="40828" y="23648"/>
                  </a:lnTo>
                  <a:lnTo>
                    <a:pt x="40828" y="23648"/>
                  </a:lnTo>
                  <a:lnTo>
                    <a:pt x="40786" y="23228"/>
                  </a:lnTo>
                  <a:lnTo>
                    <a:pt x="40744" y="22850"/>
                  </a:lnTo>
                  <a:lnTo>
                    <a:pt x="40660" y="22514"/>
                  </a:lnTo>
                  <a:lnTo>
                    <a:pt x="40534" y="22178"/>
                  </a:lnTo>
                  <a:lnTo>
                    <a:pt x="40366" y="21884"/>
                  </a:lnTo>
                  <a:lnTo>
                    <a:pt x="40198" y="21632"/>
                  </a:lnTo>
                  <a:lnTo>
                    <a:pt x="39862" y="21170"/>
                  </a:lnTo>
                  <a:lnTo>
                    <a:pt x="39526" y="20834"/>
                  </a:lnTo>
                  <a:lnTo>
                    <a:pt x="39190" y="20582"/>
                  </a:lnTo>
                  <a:lnTo>
                    <a:pt x="38896" y="20372"/>
                  </a:lnTo>
                  <a:lnTo>
                    <a:pt x="38896" y="20372"/>
                  </a:lnTo>
                  <a:lnTo>
                    <a:pt x="38686" y="20288"/>
                  </a:lnTo>
                  <a:lnTo>
                    <a:pt x="38139" y="20078"/>
                  </a:lnTo>
                  <a:lnTo>
                    <a:pt x="37803" y="19994"/>
                  </a:lnTo>
                  <a:lnTo>
                    <a:pt x="37383" y="19868"/>
                  </a:lnTo>
                  <a:lnTo>
                    <a:pt x="36921" y="19826"/>
                  </a:lnTo>
                  <a:lnTo>
                    <a:pt x="36459" y="19784"/>
                  </a:lnTo>
                  <a:lnTo>
                    <a:pt x="36459" y="19784"/>
                  </a:lnTo>
                  <a:lnTo>
                    <a:pt x="36165" y="19784"/>
                  </a:lnTo>
                  <a:lnTo>
                    <a:pt x="35871" y="19826"/>
                  </a:lnTo>
                  <a:lnTo>
                    <a:pt x="35535" y="19910"/>
                  </a:lnTo>
                  <a:lnTo>
                    <a:pt x="35241" y="20036"/>
                  </a:lnTo>
                  <a:lnTo>
                    <a:pt x="35241" y="20036"/>
                  </a:lnTo>
                  <a:lnTo>
                    <a:pt x="34653" y="20330"/>
                  </a:lnTo>
                  <a:lnTo>
                    <a:pt x="34107" y="20540"/>
                  </a:lnTo>
                  <a:lnTo>
                    <a:pt x="33603" y="20708"/>
                  </a:lnTo>
                  <a:lnTo>
                    <a:pt x="33351" y="20750"/>
                  </a:lnTo>
                  <a:lnTo>
                    <a:pt x="33141" y="20750"/>
                  </a:lnTo>
                  <a:lnTo>
                    <a:pt x="33141" y="20750"/>
                  </a:lnTo>
                  <a:lnTo>
                    <a:pt x="32805" y="20750"/>
                  </a:lnTo>
                  <a:lnTo>
                    <a:pt x="32427" y="20624"/>
                  </a:lnTo>
                  <a:lnTo>
                    <a:pt x="32049" y="20414"/>
                  </a:lnTo>
                  <a:lnTo>
                    <a:pt x="31629" y="20078"/>
                  </a:lnTo>
                  <a:lnTo>
                    <a:pt x="31629" y="20078"/>
                  </a:lnTo>
                  <a:lnTo>
                    <a:pt x="31377" y="19826"/>
                  </a:lnTo>
                  <a:lnTo>
                    <a:pt x="31209" y="19532"/>
                  </a:lnTo>
                  <a:lnTo>
                    <a:pt x="31125" y="19154"/>
                  </a:lnTo>
                  <a:lnTo>
                    <a:pt x="31083" y="18776"/>
                  </a:lnTo>
                  <a:lnTo>
                    <a:pt x="31083" y="18776"/>
                  </a:lnTo>
                  <a:lnTo>
                    <a:pt x="31125" y="18356"/>
                  </a:lnTo>
                  <a:lnTo>
                    <a:pt x="31167" y="17936"/>
                  </a:lnTo>
                  <a:lnTo>
                    <a:pt x="31293" y="16928"/>
                  </a:lnTo>
                  <a:lnTo>
                    <a:pt x="31419" y="15752"/>
                  </a:lnTo>
                  <a:lnTo>
                    <a:pt x="31461" y="15080"/>
                  </a:lnTo>
                  <a:lnTo>
                    <a:pt x="31503" y="14365"/>
                  </a:lnTo>
                  <a:lnTo>
                    <a:pt x="31503" y="14365"/>
                  </a:lnTo>
                  <a:lnTo>
                    <a:pt x="31503" y="13735"/>
                  </a:lnTo>
                  <a:lnTo>
                    <a:pt x="31461" y="13105"/>
                  </a:lnTo>
                  <a:lnTo>
                    <a:pt x="31377" y="12433"/>
                  </a:lnTo>
                  <a:lnTo>
                    <a:pt x="31251" y="11719"/>
                  </a:lnTo>
                  <a:lnTo>
                    <a:pt x="31251" y="11719"/>
                  </a:lnTo>
                  <a:lnTo>
                    <a:pt x="31041" y="10837"/>
                  </a:lnTo>
                  <a:lnTo>
                    <a:pt x="30831" y="9997"/>
                  </a:lnTo>
                  <a:lnTo>
                    <a:pt x="30537" y="9157"/>
                  </a:lnTo>
                  <a:lnTo>
                    <a:pt x="30243" y="8317"/>
                  </a:lnTo>
                  <a:lnTo>
                    <a:pt x="29907" y="7519"/>
                  </a:lnTo>
                  <a:lnTo>
                    <a:pt x="29529" y="6763"/>
                  </a:lnTo>
                  <a:lnTo>
                    <a:pt x="29109" y="6049"/>
                  </a:lnTo>
                  <a:lnTo>
                    <a:pt x="28689" y="5377"/>
                  </a:lnTo>
                  <a:lnTo>
                    <a:pt x="28269" y="4705"/>
                  </a:lnTo>
                  <a:lnTo>
                    <a:pt x="27849" y="4117"/>
                  </a:lnTo>
                  <a:lnTo>
                    <a:pt x="27387" y="3571"/>
                  </a:lnTo>
                  <a:lnTo>
                    <a:pt x="26967" y="3067"/>
                  </a:lnTo>
                  <a:lnTo>
                    <a:pt x="26505" y="2647"/>
                  </a:lnTo>
                  <a:lnTo>
                    <a:pt x="26084" y="2269"/>
                  </a:lnTo>
                  <a:lnTo>
                    <a:pt x="25664" y="1932"/>
                  </a:lnTo>
                  <a:lnTo>
                    <a:pt x="25286" y="1680"/>
                  </a:lnTo>
                  <a:lnTo>
                    <a:pt x="25286" y="1680"/>
                  </a:lnTo>
                  <a:lnTo>
                    <a:pt x="24992" y="1554"/>
                  </a:lnTo>
                  <a:lnTo>
                    <a:pt x="24740" y="1470"/>
                  </a:lnTo>
                  <a:lnTo>
                    <a:pt x="24488" y="1428"/>
                  </a:lnTo>
                  <a:lnTo>
                    <a:pt x="24278" y="1428"/>
                  </a:lnTo>
                  <a:lnTo>
                    <a:pt x="24278" y="1428"/>
                  </a:lnTo>
                  <a:lnTo>
                    <a:pt x="23858" y="1470"/>
                  </a:lnTo>
                  <a:lnTo>
                    <a:pt x="23438" y="1554"/>
                  </a:lnTo>
                  <a:lnTo>
                    <a:pt x="23060" y="1722"/>
                  </a:lnTo>
                  <a:lnTo>
                    <a:pt x="22640" y="1932"/>
                  </a:lnTo>
                  <a:lnTo>
                    <a:pt x="21758" y="2395"/>
                  </a:lnTo>
                  <a:lnTo>
                    <a:pt x="21296" y="2647"/>
                  </a:lnTo>
                  <a:lnTo>
                    <a:pt x="20792" y="2899"/>
                  </a:lnTo>
                  <a:lnTo>
                    <a:pt x="20792" y="2899"/>
                  </a:lnTo>
                  <a:lnTo>
                    <a:pt x="20498" y="3025"/>
                  </a:lnTo>
                  <a:lnTo>
                    <a:pt x="20498" y="3025"/>
                  </a:lnTo>
                  <a:lnTo>
                    <a:pt x="20036" y="3151"/>
                  </a:lnTo>
                  <a:lnTo>
                    <a:pt x="19532" y="3277"/>
                  </a:lnTo>
                  <a:lnTo>
                    <a:pt x="19028" y="3361"/>
                  </a:lnTo>
                  <a:lnTo>
                    <a:pt x="18440" y="3403"/>
                  </a:lnTo>
                  <a:lnTo>
                    <a:pt x="18440" y="3403"/>
                  </a:lnTo>
                  <a:lnTo>
                    <a:pt x="18272" y="3403"/>
                  </a:lnTo>
                  <a:lnTo>
                    <a:pt x="18272" y="3403"/>
                  </a:lnTo>
                  <a:lnTo>
                    <a:pt x="17684" y="3403"/>
                  </a:lnTo>
                  <a:lnTo>
                    <a:pt x="17096" y="3361"/>
                  </a:lnTo>
                  <a:lnTo>
                    <a:pt x="16508" y="3277"/>
                  </a:lnTo>
                  <a:lnTo>
                    <a:pt x="15920" y="3151"/>
                  </a:lnTo>
                  <a:lnTo>
                    <a:pt x="14744" y="2899"/>
                  </a:lnTo>
                  <a:lnTo>
                    <a:pt x="13567" y="2521"/>
                  </a:lnTo>
                  <a:lnTo>
                    <a:pt x="12307" y="2059"/>
                  </a:lnTo>
                  <a:lnTo>
                    <a:pt x="10963" y="1554"/>
                  </a:lnTo>
                  <a:lnTo>
                    <a:pt x="9493" y="966"/>
                  </a:lnTo>
                  <a:lnTo>
                    <a:pt x="7897" y="378"/>
                  </a:lnTo>
                  <a:lnTo>
                    <a:pt x="7897" y="378"/>
                  </a:lnTo>
                  <a:lnTo>
                    <a:pt x="7351" y="210"/>
                  </a:lnTo>
                  <a:lnTo>
                    <a:pt x="6805" y="84"/>
                  </a:lnTo>
                  <a:lnTo>
                    <a:pt x="6301" y="0"/>
                  </a:lnTo>
                  <a:lnTo>
                    <a:pt x="57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 flipH="1">
              <a:off x="2659535" y="2546487"/>
              <a:ext cx="103975" cy="117625"/>
            </a:xfrm>
            <a:custGeom>
              <a:avLst/>
              <a:gdLst/>
              <a:ahLst/>
              <a:cxnLst/>
              <a:rect l="l" t="t" r="r" b="b"/>
              <a:pathLst>
                <a:path w="4159" h="4705" extrusionOk="0">
                  <a:moveTo>
                    <a:pt x="2101" y="0"/>
                  </a:moveTo>
                  <a:lnTo>
                    <a:pt x="1806" y="42"/>
                  </a:lnTo>
                  <a:lnTo>
                    <a:pt x="1512" y="84"/>
                  </a:lnTo>
                  <a:lnTo>
                    <a:pt x="1260" y="210"/>
                  </a:lnTo>
                  <a:lnTo>
                    <a:pt x="1050" y="378"/>
                  </a:lnTo>
                  <a:lnTo>
                    <a:pt x="840" y="546"/>
                  </a:lnTo>
                  <a:lnTo>
                    <a:pt x="588" y="840"/>
                  </a:lnTo>
                  <a:lnTo>
                    <a:pt x="420" y="1176"/>
                  </a:lnTo>
                  <a:lnTo>
                    <a:pt x="252" y="1554"/>
                  </a:lnTo>
                  <a:lnTo>
                    <a:pt x="126" y="1974"/>
                  </a:lnTo>
                  <a:lnTo>
                    <a:pt x="84" y="2352"/>
                  </a:lnTo>
                  <a:lnTo>
                    <a:pt x="0" y="2772"/>
                  </a:lnTo>
                  <a:lnTo>
                    <a:pt x="0" y="3528"/>
                  </a:lnTo>
                  <a:lnTo>
                    <a:pt x="0" y="4285"/>
                  </a:lnTo>
                  <a:lnTo>
                    <a:pt x="42" y="4579"/>
                  </a:lnTo>
                  <a:lnTo>
                    <a:pt x="84" y="4621"/>
                  </a:lnTo>
                  <a:lnTo>
                    <a:pt x="126" y="4705"/>
                  </a:lnTo>
                  <a:lnTo>
                    <a:pt x="294" y="4705"/>
                  </a:lnTo>
                  <a:lnTo>
                    <a:pt x="336" y="4663"/>
                  </a:lnTo>
                  <a:lnTo>
                    <a:pt x="378" y="4579"/>
                  </a:lnTo>
                  <a:lnTo>
                    <a:pt x="378" y="4537"/>
                  </a:lnTo>
                  <a:lnTo>
                    <a:pt x="378" y="4495"/>
                  </a:lnTo>
                  <a:lnTo>
                    <a:pt x="336" y="4159"/>
                  </a:lnTo>
                  <a:lnTo>
                    <a:pt x="336" y="3528"/>
                  </a:lnTo>
                  <a:lnTo>
                    <a:pt x="336" y="3066"/>
                  </a:lnTo>
                  <a:lnTo>
                    <a:pt x="378" y="2562"/>
                  </a:lnTo>
                  <a:lnTo>
                    <a:pt x="462" y="2058"/>
                  </a:lnTo>
                  <a:lnTo>
                    <a:pt x="630" y="1554"/>
                  </a:lnTo>
                  <a:lnTo>
                    <a:pt x="798" y="1134"/>
                  </a:lnTo>
                  <a:lnTo>
                    <a:pt x="924" y="924"/>
                  </a:lnTo>
                  <a:lnTo>
                    <a:pt x="1092" y="756"/>
                  </a:lnTo>
                  <a:lnTo>
                    <a:pt x="1260" y="630"/>
                  </a:lnTo>
                  <a:lnTo>
                    <a:pt x="1428" y="504"/>
                  </a:lnTo>
                  <a:lnTo>
                    <a:pt x="1638" y="420"/>
                  </a:lnTo>
                  <a:lnTo>
                    <a:pt x="1848" y="336"/>
                  </a:lnTo>
                  <a:lnTo>
                    <a:pt x="2101" y="336"/>
                  </a:lnTo>
                  <a:lnTo>
                    <a:pt x="2353" y="378"/>
                  </a:lnTo>
                  <a:lnTo>
                    <a:pt x="2605" y="504"/>
                  </a:lnTo>
                  <a:lnTo>
                    <a:pt x="2815" y="672"/>
                  </a:lnTo>
                  <a:lnTo>
                    <a:pt x="2983" y="882"/>
                  </a:lnTo>
                  <a:lnTo>
                    <a:pt x="3151" y="1134"/>
                  </a:lnTo>
                  <a:lnTo>
                    <a:pt x="3277" y="1428"/>
                  </a:lnTo>
                  <a:lnTo>
                    <a:pt x="3445" y="1932"/>
                  </a:lnTo>
                  <a:lnTo>
                    <a:pt x="3613" y="2436"/>
                  </a:lnTo>
                  <a:lnTo>
                    <a:pt x="3697" y="2982"/>
                  </a:lnTo>
                  <a:lnTo>
                    <a:pt x="3739" y="3444"/>
                  </a:lnTo>
                  <a:lnTo>
                    <a:pt x="3823" y="4243"/>
                  </a:lnTo>
                  <a:lnTo>
                    <a:pt x="3823" y="4453"/>
                  </a:lnTo>
                  <a:lnTo>
                    <a:pt x="3823" y="4537"/>
                  </a:lnTo>
                  <a:lnTo>
                    <a:pt x="3823" y="4621"/>
                  </a:lnTo>
                  <a:lnTo>
                    <a:pt x="3865" y="4663"/>
                  </a:lnTo>
                  <a:lnTo>
                    <a:pt x="3907" y="4705"/>
                  </a:lnTo>
                  <a:lnTo>
                    <a:pt x="4033" y="4705"/>
                  </a:lnTo>
                  <a:lnTo>
                    <a:pt x="4117" y="4663"/>
                  </a:lnTo>
                  <a:lnTo>
                    <a:pt x="4117" y="4621"/>
                  </a:lnTo>
                  <a:lnTo>
                    <a:pt x="4159" y="4537"/>
                  </a:lnTo>
                  <a:lnTo>
                    <a:pt x="4117" y="3865"/>
                  </a:lnTo>
                  <a:lnTo>
                    <a:pt x="4033" y="3150"/>
                  </a:lnTo>
                  <a:lnTo>
                    <a:pt x="3907" y="2310"/>
                  </a:lnTo>
                  <a:lnTo>
                    <a:pt x="3823" y="1890"/>
                  </a:lnTo>
                  <a:lnTo>
                    <a:pt x="3697" y="1512"/>
                  </a:lnTo>
                  <a:lnTo>
                    <a:pt x="3529" y="1092"/>
                  </a:lnTo>
                  <a:lnTo>
                    <a:pt x="3319" y="756"/>
                  </a:lnTo>
                  <a:lnTo>
                    <a:pt x="3109" y="462"/>
                  </a:lnTo>
                  <a:lnTo>
                    <a:pt x="2815" y="210"/>
                  </a:lnTo>
                  <a:lnTo>
                    <a:pt x="2647" y="126"/>
                  </a:lnTo>
                  <a:lnTo>
                    <a:pt x="2479" y="4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 flipH="1">
              <a:off x="2170185" y="2546487"/>
              <a:ext cx="104000" cy="117625"/>
            </a:xfrm>
            <a:custGeom>
              <a:avLst/>
              <a:gdLst/>
              <a:ahLst/>
              <a:cxnLst/>
              <a:rect l="l" t="t" r="r" b="b"/>
              <a:pathLst>
                <a:path w="4160" h="4705" extrusionOk="0">
                  <a:moveTo>
                    <a:pt x="2101" y="0"/>
                  </a:moveTo>
                  <a:lnTo>
                    <a:pt x="1807" y="42"/>
                  </a:lnTo>
                  <a:lnTo>
                    <a:pt x="1555" y="84"/>
                  </a:lnTo>
                  <a:lnTo>
                    <a:pt x="1303" y="210"/>
                  </a:lnTo>
                  <a:lnTo>
                    <a:pt x="1051" y="378"/>
                  </a:lnTo>
                  <a:lnTo>
                    <a:pt x="883" y="546"/>
                  </a:lnTo>
                  <a:lnTo>
                    <a:pt x="631" y="840"/>
                  </a:lnTo>
                  <a:lnTo>
                    <a:pt x="421" y="1176"/>
                  </a:lnTo>
                  <a:lnTo>
                    <a:pt x="295" y="1554"/>
                  </a:lnTo>
                  <a:lnTo>
                    <a:pt x="169" y="1974"/>
                  </a:lnTo>
                  <a:lnTo>
                    <a:pt x="85" y="2352"/>
                  </a:lnTo>
                  <a:lnTo>
                    <a:pt x="43" y="2772"/>
                  </a:lnTo>
                  <a:lnTo>
                    <a:pt x="1" y="3528"/>
                  </a:lnTo>
                  <a:lnTo>
                    <a:pt x="43" y="4285"/>
                  </a:lnTo>
                  <a:lnTo>
                    <a:pt x="85" y="4579"/>
                  </a:lnTo>
                  <a:lnTo>
                    <a:pt x="85" y="4621"/>
                  </a:lnTo>
                  <a:lnTo>
                    <a:pt x="127" y="4705"/>
                  </a:lnTo>
                  <a:lnTo>
                    <a:pt x="337" y="4705"/>
                  </a:lnTo>
                  <a:lnTo>
                    <a:pt x="379" y="4663"/>
                  </a:lnTo>
                  <a:lnTo>
                    <a:pt x="421" y="4579"/>
                  </a:lnTo>
                  <a:lnTo>
                    <a:pt x="421" y="4537"/>
                  </a:lnTo>
                  <a:lnTo>
                    <a:pt x="421" y="4495"/>
                  </a:lnTo>
                  <a:lnTo>
                    <a:pt x="379" y="4159"/>
                  </a:lnTo>
                  <a:lnTo>
                    <a:pt x="337" y="3528"/>
                  </a:lnTo>
                  <a:lnTo>
                    <a:pt x="379" y="3066"/>
                  </a:lnTo>
                  <a:lnTo>
                    <a:pt x="421" y="2562"/>
                  </a:lnTo>
                  <a:lnTo>
                    <a:pt x="505" y="2058"/>
                  </a:lnTo>
                  <a:lnTo>
                    <a:pt x="631" y="1554"/>
                  </a:lnTo>
                  <a:lnTo>
                    <a:pt x="841" y="1134"/>
                  </a:lnTo>
                  <a:lnTo>
                    <a:pt x="967" y="924"/>
                  </a:lnTo>
                  <a:lnTo>
                    <a:pt x="1093" y="756"/>
                  </a:lnTo>
                  <a:lnTo>
                    <a:pt x="1261" y="630"/>
                  </a:lnTo>
                  <a:lnTo>
                    <a:pt x="1471" y="504"/>
                  </a:lnTo>
                  <a:lnTo>
                    <a:pt x="1681" y="420"/>
                  </a:lnTo>
                  <a:lnTo>
                    <a:pt x="1891" y="336"/>
                  </a:lnTo>
                  <a:lnTo>
                    <a:pt x="2101" y="336"/>
                  </a:lnTo>
                  <a:lnTo>
                    <a:pt x="2395" y="378"/>
                  </a:lnTo>
                  <a:lnTo>
                    <a:pt x="2647" y="504"/>
                  </a:lnTo>
                  <a:lnTo>
                    <a:pt x="2857" y="672"/>
                  </a:lnTo>
                  <a:lnTo>
                    <a:pt x="3025" y="882"/>
                  </a:lnTo>
                  <a:lnTo>
                    <a:pt x="3193" y="1134"/>
                  </a:lnTo>
                  <a:lnTo>
                    <a:pt x="3319" y="1428"/>
                  </a:lnTo>
                  <a:lnTo>
                    <a:pt x="3487" y="1932"/>
                  </a:lnTo>
                  <a:lnTo>
                    <a:pt x="3613" y="2436"/>
                  </a:lnTo>
                  <a:lnTo>
                    <a:pt x="3697" y="2982"/>
                  </a:lnTo>
                  <a:lnTo>
                    <a:pt x="3781" y="3444"/>
                  </a:lnTo>
                  <a:lnTo>
                    <a:pt x="3823" y="4243"/>
                  </a:lnTo>
                  <a:lnTo>
                    <a:pt x="3823" y="4453"/>
                  </a:lnTo>
                  <a:lnTo>
                    <a:pt x="3823" y="4537"/>
                  </a:lnTo>
                  <a:lnTo>
                    <a:pt x="3865" y="4621"/>
                  </a:lnTo>
                  <a:lnTo>
                    <a:pt x="3907" y="4663"/>
                  </a:lnTo>
                  <a:lnTo>
                    <a:pt x="3949" y="4705"/>
                  </a:lnTo>
                  <a:lnTo>
                    <a:pt x="4075" y="4705"/>
                  </a:lnTo>
                  <a:lnTo>
                    <a:pt x="4117" y="4663"/>
                  </a:lnTo>
                  <a:lnTo>
                    <a:pt x="4159" y="4621"/>
                  </a:lnTo>
                  <a:lnTo>
                    <a:pt x="4159" y="4537"/>
                  </a:lnTo>
                  <a:lnTo>
                    <a:pt x="4159" y="3865"/>
                  </a:lnTo>
                  <a:lnTo>
                    <a:pt x="4075" y="3150"/>
                  </a:lnTo>
                  <a:lnTo>
                    <a:pt x="3949" y="2310"/>
                  </a:lnTo>
                  <a:lnTo>
                    <a:pt x="3823" y="1890"/>
                  </a:lnTo>
                  <a:lnTo>
                    <a:pt x="3697" y="1512"/>
                  </a:lnTo>
                  <a:lnTo>
                    <a:pt x="3529" y="1092"/>
                  </a:lnTo>
                  <a:lnTo>
                    <a:pt x="3361" y="756"/>
                  </a:lnTo>
                  <a:lnTo>
                    <a:pt x="3109" y="462"/>
                  </a:lnTo>
                  <a:lnTo>
                    <a:pt x="2857" y="210"/>
                  </a:lnTo>
                  <a:lnTo>
                    <a:pt x="2689" y="126"/>
                  </a:lnTo>
                  <a:lnTo>
                    <a:pt x="2521" y="4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 flipH="1">
              <a:off x="2716235" y="2453012"/>
              <a:ext cx="75625" cy="47300"/>
            </a:xfrm>
            <a:custGeom>
              <a:avLst/>
              <a:gdLst/>
              <a:ahLst/>
              <a:cxnLst/>
              <a:rect l="l" t="t" r="r" b="b"/>
              <a:pathLst>
                <a:path w="3025" h="1892" extrusionOk="0">
                  <a:moveTo>
                    <a:pt x="2814" y="1"/>
                  </a:moveTo>
                  <a:lnTo>
                    <a:pt x="2394" y="43"/>
                  </a:lnTo>
                  <a:lnTo>
                    <a:pt x="1974" y="127"/>
                  </a:lnTo>
                  <a:lnTo>
                    <a:pt x="1596" y="295"/>
                  </a:lnTo>
                  <a:lnTo>
                    <a:pt x="1218" y="463"/>
                  </a:lnTo>
                  <a:lnTo>
                    <a:pt x="840" y="715"/>
                  </a:lnTo>
                  <a:lnTo>
                    <a:pt x="546" y="967"/>
                  </a:lnTo>
                  <a:lnTo>
                    <a:pt x="252" y="1303"/>
                  </a:lnTo>
                  <a:lnTo>
                    <a:pt x="42" y="1639"/>
                  </a:lnTo>
                  <a:lnTo>
                    <a:pt x="0" y="1723"/>
                  </a:lnTo>
                  <a:lnTo>
                    <a:pt x="0" y="1765"/>
                  </a:lnTo>
                  <a:lnTo>
                    <a:pt x="42" y="1849"/>
                  </a:lnTo>
                  <a:lnTo>
                    <a:pt x="84" y="1891"/>
                  </a:lnTo>
                  <a:lnTo>
                    <a:pt x="210" y="1891"/>
                  </a:lnTo>
                  <a:lnTo>
                    <a:pt x="252" y="1849"/>
                  </a:lnTo>
                  <a:lnTo>
                    <a:pt x="294" y="1807"/>
                  </a:lnTo>
                  <a:lnTo>
                    <a:pt x="504" y="1513"/>
                  </a:lnTo>
                  <a:lnTo>
                    <a:pt x="756" y="1219"/>
                  </a:lnTo>
                  <a:lnTo>
                    <a:pt x="1050" y="967"/>
                  </a:lnTo>
                  <a:lnTo>
                    <a:pt x="1386" y="757"/>
                  </a:lnTo>
                  <a:lnTo>
                    <a:pt x="1722" y="589"/>
                  </a:lnTo>
                  <a:lnTo>
                    <a:pt x="2058" y="463"/>
                  </a:lnTo>
                  <a:lnTo>
                    <a:pt x="2436" y="379"/>
                  </a:lnTo>
                  <a:lnTo>
                    <a:pt x="2814" y="337"/>
                  </a:lnTo>
                  <a:lnTo>
                    <a:pt x="2898" y="337"/>
                  </a:lnTo>
                  <a:lnTo>
                    <a:pt x="2982" y="295"/>
                  </a:lnTo>
                  <a:lnTo>
                    <a:pt x="3024" y="253"/>
                  </a:lnTo>
                  <a:lnTo>
                    <a:pt x="3024" y="169"/>
                  </a:lnTo>
                  <a:lnTo>
                    <a:pt x="3024" y="127"/>
                  </a:lnTo>
                  <a:lnTo>
                    <a:pt x="2982" y="85"/>
                  </a:lnTo>
                  <a:lnTo>
                    <a:pt x="2898" y="43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 flipH="1">
              <a:off x="2102985" y="2456162"/>
              <a:ext cx="92425" cy="66200"/>
            </a:xfrm>
            <a:custGeom>
              <a:avLst/>
              <a:gdLst/>
              <a:ahLst/>
              <a:cxnLst/>
              <a:rect l="l" t="t" r="r" b="b"/>
              <a:pathLst>
                <a:path w="3697" h="2648" extrusionOk="0">
                  <a:moveTo>
                    <a:pt x="84" y="1"/>
                  </a:moveTo>
                  <a:lnTo>
                    <a:pt x="42" y="43"/>
                  </a:lnTo>
                  <a:lnTo>
                    <a:pt x="0" y="85"/>
                  </a:lnTo>
                  <a:lnTo>
                    <a:pt x="0" y="169"/>
                  </a:lnTo>
                  <a:lnTo>
                    <a:pt x="0" y="211"/>
                  </a:lnTo>
                  <a:lnTo>
                    <a:pt x="0" y="295"/>
                  </a:lnTo>
                  <a:lnTo>
                    <a:pt x="42" y="337"/>
                  </a:lnTo>
                  <a:lnTo>
                    <a:pt x="126" y="337"/>
                  </a:lnTo>
                  <a:lnTo>
                    <a:pt x="630" y="463"/>
                  </a:lnTo>
                  <a:lnTo>
                    <a:pt x="1092" y="589"/>
                  </a:lnTo>
                  <a:lnTo>
                    <a:pt x="1596" y="799"/>
                  </a:lnTo>
                  <a:lnTo>
                    <a:pt x="2016" y="1093"/>
                  </a:lnTo>
                  <a:lnTo>
                    <a:pt x="2436" y="1387"/>
                  </a:lnTo>
                  <a:lnTo>
                    <a:pt x="2772" y="1765"/>
                  </a:lnTo>
                  <a:lnTo>
                    <a:pt x="3109" y="2143"/>
                  </a:lnTo>
                  <a:lnTo>
                    <a:pt x="3403" y="2563"/>
                  </a:lnTo>
                  <a:lnTo>
                    <a:pt x="3445" y="2605"/>
                  </a:lnTo>
                  <a:lnTo>
                    <a:pt x="3487" y="2647"/>
                  </a:lnTo>
                  <a:lnTo>
                    <a:pt x="3613" y="2647"/>
                  </a:lnTo>
                  <a:lnTo>
                    <a:pt x="3655" y="2605"/>
                  </a:lnTo>
                  <a:lnTo>
                    <a:pt x="3697" y="2521"/>
                  </a:lnTo>
                  <a:lnTo>
                    <a:pt x="3697" y="2479"/>
                  </a:lnTo>
                  <a:lnTo>
                    <a:pt x="3697" y="2395"/>
                  </a:lnTo>
                  <a:lnTo>
                    <a:pt x="3403" y="1933"/>
                  </a:lnTo>
                  <a:lnTo>
                    <a:pt x="3025" y="1513"/>
                  </a:lnTo>
                  <a:lnTo>
                    <a:pt x="2646" y="1135"/>
                  </a:lnTo>
                  <a:lnTo>
                    <a:pt x="2184" y="799"/>
                  </a:lnTo>
                  <a:lnTo>
                    <a:pt x="1722" y="505"/>
                  </a:lnTo>
                  <a:lnTo>
                    <a:pt x="1218" y="295"/>
                  </a:lnTo>
                  <a:lnTo>
                    <a:pt x="714" y="127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 flipH="1">
              <a:off x="2544010" y="2594787"/>
              <a:ext cx="48350" cy="109225"/>
            </a:xfrm>
            <a:custGeom>
              <a:avLst/>
              <a:gdLst/>
              <a:ahLst/>
              <a:cxnLst/>
              <a:rect l="l" t="t" r="r" b="b"/>
              <a:pathLst>
                <a:path w="1934" h="4369" extrusionOk="0">
                  <a:moveTo>
                    <a:pt x="1807" y="0"/>
                  </a:moveTo>
                  <a:lnTo>
                    <a:pt x="1639" y="966"/>
                  </a:lnTo>
                  <a:lnTo>
                    <a:pt x="1555" y="1765"/>
                  </a:lnTo>
                  <a:lnTo>
                    <a:pt x="1093" y="1765"/>
                  </a:lnTo>
                  <a:lnTo>
                    <a:pt x="883" y="1849"/>
                  </a:lnTo>
                  <a:lnTo>
                    <a:pt x="631" y="1933"/>
                  </a:lnTo>
                  <a:lnTo>
                    <a:pt x="463" y="2059"/>
                  </a:lnTo>
                  <a:lnTo>
                    <a:pt x="211" y="2311"/>
                  </a:lnTo>
                  <a:lnTo>
                    <a:pt x="85" y="2605"/>
                  </a:lnTo>
                  <a:lnTo>
                    <a:pt x="1" y="2941"/>
                  </a:lnTo>
                  <a:lnTo>
                    <a:pt x="1" y="3277"/>
                  </a:lnTo>
                  <a:lnTo>
                    <a:pt x="85" y="3613"/>
                  </a:lnTo>
                  <a:lnTo>
                    <a:pt x="253" y="3865"/>
                  </a:lnTo>
                  <a:lnTo>
                    <a:pt x="505" y="4117"/>
                  </a:lnTo>
                  <a:lnTo>
                    <a:pt x="799" y="4285"/>
                  </a:lnTo>
                  <a:lnTo>
                    <a:pt x="1009" y="4327"/>
                  </a:lnTo>
                  <a:lnTo>
                    <a:pt x="1261" y="4369"/>
                  </a:lnTo>
                  <a:lnTo>
                    <a:pt x="1429" y="4327"/>
                  </a:lnTo>
                  <a:lnTo>
                    <a:pt x="1639" y="4285"/>
                  </a:lnTo>
                  <a:lnTo>
                    <a:pt x="1807" y="4243"/>
                  </a:lnTo>
                  <a:lnTo>
                    <a:pt x="1933" y="4117"/>
                  </a:lnTo>
                  <a:lnTo>
                    <a:pt x="1723" y="4201"/>
                  </a:lnTo>
                  <a:lnTo>
                    <a:pt x="1471" y="4243"/>
                  </a:lnTo>
                  <a:lnTo>
                    <a:pt x="1177" y="4201"/>
                  </a:lnTo>
                  <a:lnTo>
                    <a:pt x="883" y="4075"/>
                  </a:lnTo>
                  <a:lnTo>
                    <a:pt x="631" y="3907"/>
                  </a:lnTo>
                  <a:lnTo>
                    <a:pt x="505" y="3739"/>
                  </a:lnTo>
                  <a:lnTo>
                    <a:pt x="379" y="3487"/>
                  </a:lnTo>
                  <a:lnTo>
                    <a:pt x="337" y="3235"/>
                  </a:lnTo>
                  <a:lnTo>
                    <a:pt x="337" y="2983"/>
                  </a:lnTo>
                  <a:lnTo>
                    <a:pt x="379" y="2731"/>
                  </a:lnTo>
                  <a:lnTo>
                    <a:pt x="505" y="2521"/>
                  </a:lnTo>
                  <a:lnTo>
                    <a:pt x="673" y="2311"/>
                  </a:lnTo>
                  <a:lnTo>
                    <a:pt x="841" y="2227"/>
                  </a:lnTo>
                  <a:lnTo>
                    <a:pt x="1009" y="2143"/>
                  </a:lnTo>
                  <a:lnTo>
                    <a:pt x="1219" y="2059"/>
                  </a:lnTo>
                  <a:lnTo>
                    <a:pt x="1639" y="2059"/>
                  </a:lnTo>
                  <a:lnTo>
                    <a:pt x="1807" y="2101"/>
                  </a:lnTo>
                  <a:lnTo>
                    <a:pt x="1807" y="1933"/>
                  </a:lnTo>
                  <a:lnTo>
                    <a:pt x="1849" y="966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82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 flipH="1">
              <a:off x="2544010" y="2594787"/>
              <a:ext cx="48350" cy="109225"/>
            </a:xfrm>
            <a:custGeom>
              <a:avLst/>
              <a:gdLst/>
              <a:ahLst/>
              <a:cxnLst/>
              <a:rect l="l" t="t" r="r" b="b"/>
              <a:pathLst>
                <a:path w="1934" h="4369" fill="none" extrusionOk="0">
                  <a:moveTo>
                    <a:pt x="1807" y="0"/>
                  </a:moveTo>
                  <a:lnTo>
                    <a:pt x="1807" y="0"/>
                  </a:lnTo>
                  <a:lnTo>
                    <a:pt x="1639" y="966"/>
                  </a:lnTo>
                  <a:lnTo>
                    <a:pt x="1639" y="966"/>
                  </a:lnTo>
                  <a:lnTo>
                    <a:pt x="1555" y="1765"/>
                  </a:lnTo>
                  <a:lnTo>
                    <a:pt x="1555" y="1765"/>
                  </a:lnTo>
                  <a:lnTo>
                    <a:pt x="1345" y="1765"/>
                  </a:lnTo>
                  <a:lnTo>
                    <a:pt x="1345" y="1765"/>
                  </a:lnTo>
                  <a:lnTo>
                    <a:pt x="1093" y="1765"/>
                  </a:lnTo>
                  <a:lnTo>
                    <a:pt x="883" y="1849"/>
                  </a:lnTo>
                  <a:lnTo>
                    <a:pt x="631" y="1933"/>
                  </a:lnTo>
                  <a:lnTo>
                    <a:pt x="463" y="2059"/>
                  </a:lnTo>
                  <a:lnTo>
                    <a:pt x="463" y="2059"/>
                  </a:lnTo>
                  <a:lnTo>
                    <a:pt x="211" y="2311"/>
                  </a:lnTo>
                  <a:lnTo>
                    <a:pt x="211" y="2311"/>
                  </a:lnTo>
                  <a:lnTo>
                    <a:pt x="85" y="2605"/>
                  </a:lnTo>
                  <a:lnTo>
                    <a:pt x="85" y="2605"/>
                  </a:lnTo>
                  <a:lnTo>
                    <a:pt x="1" y="2941"/>
                  </a:lnTo>
                  <a:lnTo>
                    <a:pt x="1" y="3277"/>
                  </a:lnTo>
                  <a:lnTo>
                    <a:pt x="1" y="3277"/>
                  </a:lnTo>
                  <a:lnTo>
                    <a:pt x="85" y="3613"/>
                  </a:lnTo>
                  <a:lnTo>
                    <a:pt x="253" y="3865"/>
                  </a:lnTo>
                  <a:lnTo>
                    <a:pt x="253" y="3865"/>
                  </a:lnTo>
                  <a:lnTo>
                    <a:pt x="505" y="4117"/>
                  </a:lnTo>
                  <a:lnTo>
                    <a:pt x="799" y="4285"/>
                  </a:lnTo>
                  <a:lnTo>
                    <a:pt x="799" y="4285"/>
                  </a:lnTo>
                  <a:lnTo>
                    <a:pt x="1009" y="4327"/>
                  </a:lnTo>
                  <a:lnTo>
                    <a:pt x="1261" y="4369"/>
                  </a:lnTo>
                  <a:lnTo>
                    <a:pt x="1261" y="4369"/>
                  </a:lnTo>
                  <a:lnTo>
                    <a:pt x="1429" y="4327"/>
                  </a:lnTo>
                  <a:lnTo>
                    <a:pt x="1639" y="4285"/>
                  </a:lnTo>
                  <a:lnTo>
                    <a:pt x="1807" y="4243"/>
                  </a:lnTo>
                  <a:lnTo>
                    <a:pt x="1933" y="4117"/>
                  </a:lnTo>
                  <a:lnTo>
                    <a:pt x="1933" y="4117"/>
                  </a:lnTo>
                  <a:lnTo>
                    <a:pt x="1723" y="4201"/>
                  </a:lnTo>
                  <a:lnTo>
                    <a:pt x="1471" y="4243"/>
                  </a:lnTo>
                  <a:lnTo>
                    <a:pt x="1471" y="4243"/>
                  </a:lnTo>
                  <a:lnTo>
                    <a:pt x="1177" y="4201"/>
                  </a:lnTo>
                  <a:lnTo>
                    <a:pt x="883" y="4075"/>
                  </a:lnTo>
                  <a:lnTo>
                    <a:pt x="883" y="4075"/>
                  </a:lnTo>
                  <a:lnTo>
                    <a:pt x="631" y="3907"/>
                  </a:lnTo>
                  <a:lnTo>
                    <a:pt x="505" y="3739"/>
                  </a:lnTo>
                  <a:lnTo>
                    <a:pt x="379" y="3487"/>
                  </a:lnTo>
                  <a:lnTo>
                    <a:pt x="337" y="3235"/>
                  </a:lnTo>
                  <a:lnTo>
                    <a:pt x="337" y="3235"/>
                  </a:lnTo>
                  <a:lnTo>
                    <a:pt x="337" y="2983"/>
                  </a:lnTo>
                  <a:lnTo>
                    <a:pt x="379" y="2731"/>
                  </a:lnTo>
                  <a:lnTo>
                    <a:pt x="379" y="2731"/>
                  </a:lnTo>
                  <a:lnTo>
                    <a:pt x="505" y="2521"/>
                  </a:lnTo>
                  <a:lnTo>
                    <a:pt x="673" y="2311"/>
                  </a:lnTo>
                  <a:lnTo>
                    <a:pt x="673" y="2311"/>
                  </a:lnTo>
                  <a:lnTo>
                    <a:pt x="841" y="2227"/>
                  </a:lnTo>
                  <a:lnTo>
                    <a:pt x="1009" y="2143"/>
                  </a:lnTo>
                  <a:lnTo>
                    <a:pt x="1219" y="2059"/>
                  </a:lnTo>
                  <a:lnTo>
                    <a:pt x="1387" y="2059"/>
                  </a:lnTo>
                  <a:lnTo>
                    <a:pt x="1387" y="2059"/>
                  </a:lnTo>
                  <a:lnTo>
                    <a:pt x="1639" y="2059"/>
                  </a:lnTo>
                  <a:lnTo>
                    <a:pt x="1807" y="2101"/>
                  </a:lnTo>
                  <a:lnTo>
                    <a:pt x="1807" y="1933"/>
                  </a:lnTo>
                  <a:lnTo>
                    <a:pt x="1807" y="1933"/>
                  </a:lnTo>
                  <a:lnTo>
                    <a:pt x="1849" y="966"/>
                  </a:lnTo>
                  <a:lnTo>
                    <a:pt x="1849" y="966"/>
                  </a:lnTo>
                  <a:lnTo>
                    <a:pt x="18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6"/>
            <p:cNvSpPr/>
            <p:nvPr/>
          </p:nvSpPr>
          <p:spPr>
            <a:xfrm flipH="1">
              <a:off x="2337160" y="2754387"/>
              <a:ext cx="368600" cy="214250"/>
            </a:xfrm>
            <a:custGeom>
              <a:avLst/>
              <a:gdLst/>
              <a:ahLst/>
              <a:cxnLst/>
              <a:rect l="l" t="t" r="r" b="b"/>
              <a:pathLst>
                <a:path w="14744" h="8570" extrusionOk="0">
                  <a:moveTo>
                    <a:pt x="2353" y="1"/>
                  </a:moveTo>
                  <a:lnTo>
                    <a:pt x="1891" y="43"/>
                  </a:lnTo>
                  <a:lnTo>
                    <a:pt x="1471" y="211"/>
                  </a:lnTo>
                  <a:lnTo>
                    <a:pt x="1093" y="421"/>
                  </a:lnTo>
                  <a:lnTo>
                    <a:pt x="715" y="715"/>
                  </a:lnTo>
                  <a:lnTo>
                    <a:pt x="463" y="1093"/>
                  </a:lnTo>
                  <a:lnTo>
                    <a:pt x="211" y="1513"/>
                  </a:lnTo>
                  <a:lnTo>
                    <a:pt x="85" y="2017"/>
                  </a:lnTo>
                  <a:lnTo>
                    <a:pt x="1" y="2521"/>
                  </a:lnTo>
                  <a:lnTo>
                    <a:pt x="1" y="3025"/>
                  </a:lnTo>
                  <a:lnTo>
                    <a:pt x="85" y="3571"/>
                  </a:lnTo>
                  <a:lnTo>
                    <a:pt x="211" y="4075"/>
                  </a:lnTo>
                  <a:lnTo>
                    <a:pt x="421" y="4537"/>
                  </a:lnTo>
                  <a:lnTo>
                    <a:pt x="631" y="4999"/>
                  </a:lnTo>
                  <a:lnTo>
                    <a:pt x="925" y="5419"/>
                  </a:lnTo>
                  <a:lnTo>
                    <a:pt x="1219" y="5839"/>
                  </a:lnTo>
                  <a:lnTo>
                    <a:pt x="1555" y="6217"/>
                  </a:lnTo>
                  <a:lnTo>
                    <a:pt x="1933" y="6595"/>
                  </a:lnTo>
                  <a:lnTo>
                    <a:pt x="2353" y="6931"/>
                  </a:lnTo>
                  <a:lnTo>
                    <a:pt x="2815" y="7267"/>
                  </a:lnTo>
                  <a:lnTo>
                    <a:pt x="3361" y="7561"/>
                  </a:lnTo>
                  <a:lnTo>
                    <a:pt x="3949" y="7856"/>
                  </a:lnTo>
                  <a:lnTo>
                    <a:pt x="4579" y="8066"/>
                  </a:lnTo>
                  <a:lnTo>
                    <a:pt x="5209" y="8276"/>
                  </a:lnTo>
                  <a:lnTo>
                    <a:pt x="5839" y="8402"/>
                  </a:lnTo>
                  <a:lnTo>
                    <a:pt x="6511" y="8486"/>
                  </a:lnTo>
                  <a:lnTo>
                    <a:pt x="7183" y="8570"/>
                  </a:lnTo>
                  <a:lnTo>
                    <a:pt x="8485" y="8570"/>
                  </a:lnTo>
                  <a:lnTo>
                    <a:pt x="9031" y="8528"/>
                  </a:lnTo>
                  <a:lnTo>
                    <a:pt x="9577" y="8486"/>
                  </a:lnTo>
                  <a:lnTo>
                    <a:pt x="10081" y="8402"/>
                  </a:lnTo>
                  <a:lnTo>
                    <a:pt x="10627" y="8276"/>
                  </a:lnTo>
                  <a:lnTo>
                    <a:pt x="11131" y="8108"/>
                  </a:lnTo>
                  <a:lnTo>
                    <a:pt x="11636" y="7940"/>
                  </a:lnTo>
                  <a:lnTo>
                    <a:pt x="12098" y="7687"/>
                  </a:lnTo>
                  <a:lnTo>
                    <a:pt x="12560" y="7435"/>
                  </a:lnTo>
                  <a:lnTo>
                    <a:pt x="12980" y="7141"/>
                  </a:lnTo>
                  <a:lnTo>
                    <a:pt x="13358" y="6805"/>
                  </a:lnTo>
                  <a:lnTo>
                    <a:pt x="13652" y="6511"/>
                  </a:lnTo>
                  <a:lnTo>
                    <a:pt x="13904" y="6217"/>
                  </a:lnTo>
                  <a:lnTo>
                    <a:pt x="14156" y="5881"/>
                  </a:lnTo>
                  <a:lnTo>
                    <a:pt x="14324" y="5503"/>
                  </a:lnTo>
                  <a:lnTo>
                    <a:pt x="14492" y="5167"/>
                  </a:lnTo>
                  <a:lnTo>
                    <a:pt x="14618" y="4747"/>
                  </a:lnTo>
                  <a:lnTo>
                    <a:pt x="14702" y="4369"/>
                  </a:lnTo>
                  <a:lnTo>
                    <a:pt x="14744" y="3991"/>
                  </a:lnTo>
                  <a:lnTo>
                    <a:pt x="14744" y="3655"/>
                  </a:lnTo>
                  <a:lnTo>
                    <a:pt x="14744" y="3361"/>
                  </a:lnTo>
                  <a:lnTo>
                    <a:pt x="14660" y="3067"/>
                  </a:lnTo>
                  <a:lnTo>
                    <a:pt x="14576" y="2773"/>
                  </a:lnTo>
                  <a:lnTo>
                    <a:pt x="14450" y="2479"/>
                  </a:lnTo>
                  <a:lnTo>
                    <a:pt x="14324" y="2227"/>
                  </a:lnTo>
                  <a:lnTo>
                    <a:pt x="14156" y="1975"/>
                  </a:lnTo>
                  <a:lnTo>
                    <a:pt x="13988" y="1723"/>
                  </a:lnTo>
                  <a:lnTo>
                    <a:pt x="13652" y="1387"/>
                  </a:lnTo>
                  <a:lnTo>
                    <a:pt x="13316" y="1135"/>
                  </a:lnTo>
                  <a:lnTo>
                    <a:pt x="12896" y="925"/>
                  </a:lnTo>
                  <a:lnTo>
                    <a:pt x="12476" y="757"/>
                  </a:lnTo>
                  <a:lnTo>
                    <a:pt x="12224" y="715"/>
                  </a:lnTo>
                  <a:lnTo>
                    <a:pt x="11383" y="715"/>
                  </a:lnTo>
                  <a:lnTo>
                    <a:pt x="10669" y="799"/>
                  </a:lnTo>
                  <a:lnTo>
                    <a:pt x="9787" y="1009"/>
                  </a:lnTo>
                  <a:lnTo>
                    <a:pt x="8989" y="1135"/>
                  </a:lnTo>
                  <a:lnTo>
                    <a:pt x="8191" y="1219"/>
                  </a:lnTo>
                  <a:lnTo>
                    <a:pt x="7435" y="1219"/>
                  </a:lnTo>
                  <a:lnTo>
                    <a:pt x="6553" y="1177"/>
                  </a:lnTo>
                  <a:lnTo>
                    <a:pt x="5671" y="1051"/>
                  </a:lnTo>
                  <a:lnTo>
                    <a:pt x="5167" y="883"/>
                  </a:lnTo>
                  <a:lnTo>
                    <a:pt x="4621" y="673"/>
                  </a:lnTo>
                  <a:lnTo>
                    <a:pt x="4159" y="463"/>
                  </a:lnTo>
                  <a:lnTo>
                    <a:pt x="3781" y="295"/>
                  </a:lnTo>
                  <a:lnTo>
                    <a:pt x="3361" y="169"/>
                  </a:lnTo>
                  <a:lnTo>
                    <a:pt x="2857" y="43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rgbClr val="AB2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6"/>
            <p:cNvSpPr/>
            <p:nvPr/>
          </p:nvSpPr>
          <p:spPr>
            <a:xfrm flipH="1">
              <a:off x="2601785" y="2754387"/>
              <a:ext cx="69325" cy="68300"/>
            </a:xfrm>
            <a:custGeom>
              <a:avLst/>
              <a:gdLst/>
              <a:ahLst/>
              <a:cxnLst/>
              <a:rect l="l" t="t" r="r" b="b"/>
              <a:pathLst>
                <a:path w="2773" h="2732" extrusionOk="0">
                  <a:moveTo>
                    <a:pt x="967" y="1"/>
                  </a:moveTo>
                  <a:lnTo>
                    <a:pt x="505" y="43"/>
                  </a:lnTo>
                  <a:lnTo>
                    <a:pt x="85" y="211"/>
                  </a:lnTo>
                  <a:lnTo>
                    <a:pt x="1" y="841"/>
                  </a:lnTo>
                  <a:lnTo>
                    <a:pt x="1" y="1177"/>
                  </a:lnTo>
                  <a:lnTo>
                    <a:pt x="43" y="1513"/>
                  </a:lnTo>
                  <a:lnTo>
                    <a:pt x="127" y="1849"/>
                  </a:lnTo>
                  <a:lnTo>
                    <a:pt x="253" y="2143"/>
                  </a:lnTo>
                  <a:lnTo>
                    <a:pt x="463" y="2395"/>
                  </a:lnTo>
                  <a:lnTo>
                    <a:pt x="589" y="2479"/>
                  </a:lnTo>
                  <a:lnTo>
                    <a:pt x="715" y="2563"/>
                  </a:lnTo>
                  <a:lnTo>
                    <a:pt x="967" y="2647"/>
                  </a:lnTo>
                  <a:lnTo>
                    <a:pt x="1177" y="2731"/>
                  </a:lnTo>
                  <a:lnTo>
                    <a:pt x="1723" y="2731"/>
                  </a:lnTo>
                  <a:lnTo>
                    <a:pt x="1891" y="2647"/>
                  </a:lnTo>
                  <a:lnTo>
                    <a:pt x="2143" y="2521"/>
                  </a:lnTo>
                  <a:lnTo>
                    <a:pt x="2353" y="2311"/>
                  </a:lnTo>
                  <a:lnTo>
                    <a:pt x="2521" y="2017"/>
                  </a:lnTo>
                  <a:lnTo>
                    <a:pt x="2605" y="1765"/>
                  </a:lnTo>
                  <a:lnTo>
                    <a:pt x="2689" y="1471"/>
                  </a:lnTo>
                  <a:lnTo>
                    <a:pt x="2731" y="967"/>
                  </a:lnTo>
                  <a:lnTo>
                    <a:pt x="2773" y="463"/>
                  </a:lnTo>
                  <a:lnTo>
                    <a:pt x="2395" y="295"/>
                  </a:lnTo>
                  <a:lnTo>
                    <a:pt x="1975" y="169"/>
                  </a:lnTo>
                  <a:lnTo>
                    <a:pt x="1471" y="43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 flipH="1">
              <a:off x="2518810" y="2771187"/>
              <a:ext cx="72500" cy="71450"/>
            </a:xfrm>
            <a:custGeom>
              <a:avLst/>
              <a:gdLst/>
              <a:ahLst/>
              <a:cxnLst/>
              <a:rect l="l" t="t" r="r" b="b"/>
              <a:pathLst>
                <a:path w="2900" h="2858" extrusionOk="0">
                  <a:moveTo>
                    <a:pt x="43" y="1"/>
                  </a:moveTo>
                  <a:lnTo>
                    <a:pt x="1" y="715"/>
                  </a:lnTo>
                  <a:lnTo>
                    <a:pt x="43" y="1093"/>
                  </a:lnTo>
                  <a:lnTo>
                    <a:pt x="85" y="1471"/>
                  </a:lnTo>
                  <a:lnTo>
                    <a:pt x="169" y="1807"/>
                  </a:lnTo>
                  <a:lnTo>
                    <a:pt x="337" y="2143"/>
                  </a:lnTo>
                  <a:lnTo>
                    <a:pt x="547" y="2437"/>
                  </a:lnTo>
                  <a:lnTo>
                    <a:pt x="715" y="2563"/>
                  </a:lnTo>
                  <a:lnTo>
                    <a:pt x="883" y="2647"/>
                  </a:lnTo>
                  <a:lnTo>
                    <a:pt x="1093" y="2773"/>
                  </a:lnTo>
                  <a:lnTo>
                    <a:pt x="1345" y="2857"/>
                  </a:lnTo>
                  <a:lnTo>
                    <a:pt x="1933" y="2857"/>
                  </a:lnTo>
                  <a:lnTo>
                    <a:pt x="2101" y="2773"/>
                  </a:lnTo>
                  <a:lnTo>
                    <a:pt x="2227" y="2689"/>
                  </a:lnTo>
                  <a:lnTo>
                    <a:pt x="2353" y="2605"/>
                  </a:lnTo>
                  <a:lnTo>
                    <a:pt x="2605" y="2353"/>
                  </a:lnTo>
                  <a:lnTo>
                    <a:pt x="2731" y="2059"/>
                  </a:lnTo>
                  <a:lnTo>
                    <a:pt x="2857" y="1807"/>
                  </a:lnTo>
                  <a:lnTo>
                    <a:pt x="2899" y="1555"/>
                  </a:lnTo>
                  <a:lnTo>
                    <a:pt x="2899" y="1093"/>
                  </a:lnTo>
                  <a:lnTo>
                    <a:pt x="2857" y="547"/>
                  </a:lnTo>
                  <a:lnTo>
                    <a:pt x="1975" y="505"/>
                  </a:lnTo>
                  <a:lnTo>
                    <a:pt x="1093" y="379"/>
                  </a:lnTo>
                  <a:lnTo>
                    <a:pt x="589" y="21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 flipH="1">
              <a:off x="2439010" y="2774337"/>
              <a:ext cx="61975" cy="68300"/>
            </a:xfrm>
            <a:custGeom>
              <a:avLst/>
              <a:gdLst/>
              <a:ahLst/>
              <a:cxnLst/>
              <a:rect l="l" t="t" r="r" b="b"/>
              <a:pathLst>
                <a:path w="2479" h="2732" extrusionOk="0">
                  <a:moveTo>
                    <a:pt x="2478" y="1"/>
                  </a:moveTo>
                  <a:lnTo>
                    <a:pt x="1596" y="211"/>
                  </a:lnTo>
                  <a:lnTo>
                    <a:pt x="798" y="337"/>
                  </a:lnTo>
                  <a:lnTo>
                    <a:pt x="0" y="421"/>
                  </a:lnTo>
                  <a:lnTo>
                    <a:pt x="0" y="1807"/>
                  </a:lnTo>
                  <a:lnTo>
                    <a:pt x="42" y="2059"/>
                  </a:lnTo>
                  <a:lnTo>
                    <a:pt x="126" y="2311"/>
                  </a:lnTo>
                  <a:lnTo>
                    <a:pt x="252" y="2479"/>
                  </a:lnTo>
                  <a:lnTo>
                    <a:pt x="420" y="2605"/>
                  </a:lnTo>
                  <a:lnTo>
                    <a:pt x="630" y="2689"/>
                  </a:lnTo>
                  <a:lnTo>
                    <a:pt x="882" y="2731"/>
                  </a:lnTo>
                  <a:lnTo>
                    <a:pt x="1134" y="2731"/>
                  </a:lnTo>
                  <a:lnTo>
                    <a:pt x="1428" y="2689"/>
                  </a:lnTo>
                  <a:lnTo>
                    <a:pt x="1722" y="2605"/>
                  </a:lnTo>
                  <a:lnTo>
                    <a:pt x="1974" y="2479"/>
                  </a:lnTo>
                  <a:lnTo>
                    <a:pt x="2142" y="2353"/>
                  </a:lnTo>
                  <a:lnTo>
                    <a:pt x="2310" y="2185"/>
                  </a:lnTo>
                  <a:lnTo>
                    <a:pt x="2394" y="2017"/>
                  </a:lnTo>
                  <a:lnTo>
                    <a:pt x="2436" y="1765"/>
                  </a:lnTo>
                  <a:lnTo>
                    <a:pt x="2478" y="1513"/>
                  </a:lnTo>
                  <a:lnTo>
                    <a:pt x="2478" y="1177"/>
                  </a:lnTo>
                  <a:lnTo>
                    <a:pt x="2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 flipH="1">
              <a:off x="2356060" y="2772237"/>
              <a:ext cx="65125" cy="64100"/>
            </a:xfrm>
            <a:custGeom>
              <a:avLst/>
              <a:gdLst/>
              <a:ahLst/>
              <a:cxnLst/>
              <a:rect l="l" t="t" r="r" b="b"/>
              <a:pathLst>
                <a:path w="2605" h="2564" extrusionOk="0">
                  <a:moveTo>
                    <a:pt x="0" y="1"/>
                  </a:moveTo>
                  <a:lnTo>
                    <a:pt x="0" y="1387"/>
                  </a:lnTo>
                  <a:lnTo>
                    <a:pt x="42" y="1723"/>
                  </a:lnTo>
                  <a:lnTo>
                    <a:pt x="85" y="1975"/>
                  </a:lnTo>
                  <a:lnTo>
                    <a:pt x="211" y="2185"/>
                  </a:lnTo>
                  <a:lnTo>
                    <a:pt x="337" y="2353"/>
                  </a:lnTo>
                  <a:lnTo>
                    <a:pt x="505" y="2437"/>
                  </a:lnTo>
                  <a:lnTo>
                    <a:pt x="715" y="2521"/>
                  </a:lnTo>
                  <a:lnTo>
                    <a:pt x="967" y="2563"/>
                  </a:lnTo>
                  <a:lnTo>
                    <a:pt x="1807" y="2563"/>
                  </a:lnTo>
                  <a:lnTo>
                    <a:pt x="1975" y="2479"/>
                  </a:lnTo>
                  <a:lnTo>
                    <a:pt x="2185" y="2353"/>
                  </a:lnTo>
                  <a:lnTo>
                    <a:pt x="2311" y="2143"/>
                  </a:lnTo>
                  <a:lnTo>
                    <a:pt x="2437" y="1849"/>
                  </a:lnTo>
                  <a:lnTo>
                    <a:pt x="2521" y="1471"/>
                  </a:lnTo>
                  <a:lnTo>
                    <a:pt x="2605" y="1009"/>
                  </a:lnTo>
                  <a:lnTo>
                    <a:pt x="2269" y="673"/>
                  </a:lnTo>
                  <a:lnTo>
                    <a:pt x="1933" y="421"/>
                  </a:lnTo>
                  <a:lnTo>
                    <a:pt x="1513" y="211"/>
                  </a:lnTo>
                  <a:lnTo>
                    <a:pt x="1093" y="43"/>
                  </a:lnTo>
                  <a:lnTo>
                    <a:pt x="8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 flipH="1">
              <a:off x="2371810" y="2879362"/>
              <a:ext cx="275150" cy="89275"/>
            </a:xfrm>
            <a:custGeom>
              <a:avLst/>
              <a:gdLst/>
              <a:ahLst/>
              <a:cxnLst/>
              <a:rect l="l" t="t" r="r" b="b"/>
              <a:pathLst>
                <a:path w="11006" h="3571" extrusionOk="0">
                  <a:moveTo>
                    <a:pt x="4663" y="0"/>
                  </a:moveTo>
                  <a:lnTo>
                    <a:pt x="4117" y="84"/>
                  </a:lnTo>
                  <a:lnTo>
                    <a:pt x="3571" y="168"/>
                  </a:lnTo>
                  <a:lnTo>
                    <a:pt x="3067" y="252"/>
                  </a:lnTo>
                  <a:lnTo>
                    <a:pt x="2605" y="378"/>
                  </a:lnTo>
                  <a:lnTo>
                    <a:pt x="2185" y="546"/>
                  </a:lnTo>
                  <a:lnTo>
                    <a:pt x="1807" y="672"/>
                  </a:lnTo>
                  <a:lnTo>
                    <a:pt x="1135" y="1008"/>
                  </a:lnTo>
                  <a:lnTo>
                    <a:pt x="631" y="1344"/>
                  </a:lnTo>
                  <a:lnTo>
                    <a:pt x="253" y="1680"/>
                  </a:lnTo>
                  <a:lnTo>
                    <a:pt x="1" y="1932"/>
                  </a:lnTo>
                  <a:lnTo>
                    <a:pt x="463" y="2268"/>
                  </a:lnTo>
                  <a:lnTo>
                    <a:pt x="1009" y="2562"/>
                  </a:lnTo>
                  <a:lnTo>
                    <a:pt x="1597" y="2857"/>
                  </a:lnTo>
                  <a:lnTo>
                    <a:pt x="2227" y="3067"/>
                  </a:lnTo>
                  <a:lnTo>
                    <a:pt x="2857" y="3277"/>
                  </a:lnTo>
                  <a:lnTo>
                    <a:pt x="3487" y="3403"/>
                  </a:lnTo>
                  <a:lnTo>
                    <a:pt x="4159" y="3487"/>
                  </a:lnTo>
                  <a:lnTo>
                    <a:pt x="4831" y="3571"/>
                  </a:lnTo>
                  <a:lnTo>
                    <a:pt x="6133" y="3571"/>
                  </a:lnTo>
                  <a:lnTo>
                    <a:pt x="6679" y="3529"/>
                  </a:lnTo>
                  <a:lnTo>
                    <a:pt x="7225" y="3487"/>
                  </a:lnTo>
                  <a:lnTo>
                    <a:pt x="7729" y="3403"/>
                  </a:lnTo>
                  <a:lnTo>
                    <a:pt x="8275" y="3277"/>
                  </a:lnTo>
                  <a:lnTo>
                    <a:pt x="8779" y="3109"/>
                  </a:lnTo>
                  <a:lnTo>
                    <a:pt x="9284" y="2941"/>
                  </a:lnTo>
                  <a:lnTo>
                    <a:pt x="9746" y="2688"/>
                  </a:lnTo>
                  <a:lnTo>
                    <a:pt x="10208" y="2436"/>
                  </a:lnTo>
                  <a:lnTo>
                    <a:pt x="10628" y="2142"/>
                  </a:lnTo>
                  <a:lnTo>
                    <a:pt x="11006" y="1806"/>
                  </a:lnTo>
                  <a:lnTo>
                    <a:pt x="10628" y="1512"/>
                  </a:lnTo>
                  <a:lnTo>
                    <a:pt x="10166" y="1218"/>
                  </a:lnTo>
                  <a:lnTo>
                    <a:pt x="9620" y="924"/>
                  </a:lnTo>
                  <a:lnTo>
                    <a:pt x="9031" y="672"/>
                  </a:lnTo>
                  <a:lnTo>
                    <a:pt x="8359" y="420"/>
                  </a:lnTo>
                  <a:lnTo>
                    <a:pt x="7645" y="210"/>
                  </a:lnTo>
                  <a:lnTo>
                    <a:pt x="6847" y="84"/>
                  </a:lnTo>
                  <a:lnTo>
                    <a:pt x="5965" y="0"/>
                  </a:lnTo>
                  <a:close/>
                </a:path>
              </a:pathLst>
            </a:custGeom>
            <a:solidFill>
              <a:srgbClr val="FFB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 flipH="1">
              <a:off x="1843610" y="2837362"/>
              <a:ext cx="81925" cy="82975"/>
            </a:xfrm>
            <a:custGeom>
              <a:avLst/>
              <a:gdLst/>
              <a:ahLst/>
              <a:cxnLst/>
              <a:rect l="l" t="t" r="r" b="b"/>
              <a:pathLst>
                <a:path w="3277" h="3319" extrusionOk="0">
                  <a:moveTo>
                    <a:pt x="1638" y="0"/>
                  </a:moveTo>
                  <a:lnTo>
                    <a:pt x="1302" y="42"/>
                  </a:lnTo>
                  <a:lnTo>
                    <a:pt x="1008" y="126"/>
                  </a:lnTo>
                  <a:lnTo>
                    <a:pt x="714" y="294"/>
                  </a:lnTo>
                  <a:lnTo>
                    <a:pt x="462" y="504"/>
                  </a:lnTo>
                  <a:lnTo>
                    <a:pt x="294" y="756"/>
                  </a:lnTo>
                  <a:lnTo>
                    <a:pt x="126" y="1008"/>
                  </a:lnTo>
                  <a:lnTo>
                    <a:pt x="42" y="1344"/>
                  </a:lnTo>
                  <a:lnTo>
                    <a:pt x="0" y="1638"/>
                  </a:lnTo>
                  <a:lnTo>
                    <a:pt x="42" y="1974"/>
                  </a:lnTo>
                  <a:lnTo>
                    <a:pt x="126" y="2310"/>
                  </a:lnTo>
                  <a:lnTo>
                    <a:pt x="294" y="2562"/>
                  </a:lnTo>
                  <a:lnTo>
                    <a:pt x="462" y="2814"/>
                  </a:lnTo>
                  <a:lnTo>
                    <a:pt x="714" y="3024"/>
                  </a:lnTo>
                  <a:lnTo>
                    <a:pt x="1008" y="3192"/>
                  </a:lnTo>
                  <a:lnTo>
                    <a:pt x="1302" y="3276"/>
                  </a:lnTo>
                  <a:lnTo>
                    <a:pt x="1638" y="3318"/>
                  </a:lnTo>
                  <a:lnTo>
                    <a:pt x="1974" y="3276"/>
                  </a:lnTo>
                  <a:lnTo>
                    <a:pt x="2268" y="3192"/>
                  </a:lnTo>
                  <a:lnTo>
                    <a:pt x="2562" y="3024"/>
                  </a:lnTo>
                  <a:lnTo>
                    <a:pt x="2814" y="2814"/>
                  </a:lnTo>
                  <a:lnTo>
                    <a:pt x="3024" y="2562"/>
                  </a:lnTo>
                  <a:lnTo>
                    <a:pt x="3150" y="2310"/>
                  </a:lnTo>
                  <a:lnTo>
                    <a:pt x="3234" y="1974"/>
                  </a:lnTo>
                  <a:lnTo>
                    <a:pt x="3276" y="1638"/>
                  </a:lnTo>
                  <a:lnTo>
                    <a:pt x="3234" y="1344"/>
                  </a:lnTo>
                  <a:lnTo>
                    <a:pt x="3150" y="1008"/>
                  </a:lnTo>
                  <a:lnTo>
                    <a:pt x="3024" y="756"/>
                  </a:lnTo>
                  <a:lnTo>
                    <a:pt x="2814" y="504"/>
                  </a:lnTo>
                  <a:lnTo>
                    <a:pt x="2562" y="294"/>
                  </a:lnTo>
                  <a:lnTo>
                    <a:pt x="2268" y="126"/>
                  </a:lnTo>
                  <a:lnTo>
                    <a:pt x="1974" y="4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5498;p69"/>
          <p:cNvGrpSpPr/>
          <p:nvPr/>
        </p:nvGrpSpPr>
        <p:grpSpPr>
          <a:xfrm flipH="1">
            <a:off x="2151684" y="1679952"/>
            <a:ext cx="1147373" cy="1116738"/>
            <a:chOff x="4746750" y="595350"/>
            <a:chExt cx="1425000" cy="1310525"/>
          </a:xfrm>
        </p:grpSpPr>
        <p:sp>
          <p:nvSpPr>
            <p:cNvPr id="69" name="Google Shape;5499;p69"/>
            <p:cNvSpPr/>
            <p:nvPr/>
          </p:nvSpPr>
          <p:spPr>
            <a:xfrm>
              <a:off x="4821300" y="1587675"/>
              <a:ext cx="212150" cy="285650"/>
            </a:xfrm>
            <a:custGeom>
              <a:avLst/>
              <a:gdLst/>
              <a:ahLst/>
              <a:cxnLst/>
              <a:rect l="l" t="t" r="r" b="b"/>
              <a:pathLst>
                <a:path w="8486" h="11426" extrusionOk="0">
                  <a:moveTo>
                    <a:pt x="4621" y="0"/>
                  </a:moveTo>
                  <a:lnTo>
                    <a:pt x="4159" y="42"/>
                  </a:lnTo>
                  <a:lnTo>
                    <a:pt x="3571" y="379"/>
                  </a:lnTo>
                  <a:lnTo>
                    <a:pt x="3025" y="715"/>
                  </a:lnTo>
                  <a:lnTo>
                    <a:pt x="2563" y="1135"/>
                  </a:lnTo>
                  <a:lnTo>
                    <a:pt x="2059" y="1639"/>
                  </a:lnTo>
                  <a:lnTo>
                    <a:pt x="1849" y="1891"/>
                  </a:lnTo>
                  <a:lnTo>
                    <a:pt x="1639" y="2227"/>
                  </a:lnTo>
                  <a:lnTo>
                    <a:pt x="1429" y="2563"/>
                  </a:lnTo>
                  <a:lnTo>
                    <a:pt x="1261" y="2941"/>
                  </a:lnTo>
                  <a:lnTo>
                    <a:pt x="1051" y="3403"/>
                  </a:lnTo>
                  <a:lnTo>
                    <a:pt x="883" y="3865"/>
                  </a:lnTo>
                  <a:lnTo>
                    <a:pt x="547" y="4957"/>
                  </a:lnTo>
                  <a:lnTo>
                    <a:pt x="295" y="6091"/>
                  </a:lnTo>
                  <a:lnTo>
                    <a:pt x="85" y="7015"/>
                  </a:lnTo>
                  <a:lnTo>
                    <a:pt x="1" y="7771"/>
                  </a:lnTo>
                  <a:lnTo>
                    <a:pt x="1" y="8401"/>
                  </a:lnTo>
                  <a:lnTo>
                    <a:pt x="43" y="8821"/>
                  </a:lnTo>
                  <a:lnTo>
                    <a:pt x="169" y="9157"/>
                  </a:lnTo>
                  <a:lnTo>
                    <a:pt x="211" y="9241"/>
                  </a:lnTo>
                  <a:lnTo>
                    <a:pt x="295" y="9325"/>
                  </a:lnTo>
                  <a:lnTo>
                    <a:pt x="379" y="9409"/>
                  </a:lnTo>
                  <a:lnTo>
                    <a:pt x="673" y="9409"/>
                  </a:lnTo>
                  <a:lnTo>
                    <a:pt x="841" y="9367"/>
                  </a:lnTo>
                  <a:lnTo>
                    <a:pt x="967" y="9283"/>
                  </a:lnTo>
                  <a:lnTo>
                    <a:pt x="1135" y="9157"/>
                  </a:lnTo>
                  <a:lnTo>
                    <a:pt x="1303" y="8947"/>
                  </a:lnTo>
                  <a:lnTo>
                    <a:pt x="1387" y="8863"/>
                  </a:lnTo>
                  <a:lnTo>
                    <a:pt x="1219" y="9157"/>
                  </a:lnTo>
                  <a:lnTo>
                    <a:pt x="1051" y="9451"/>
                  </a:lnTo>
                  <a:lnTo>
                    <a:pt x="883" y="9829"/>
                  </a:lnTo>
                  <a:lnTo>
                    <a:pt x="757" y="10207"/>
                  </a:lnTo>
                  <a:lnTo>
                    <a:pt x="715" y="10627"/>
                  </a:lnTo>
                  <a:lnTo>
                    <a:pt x="715" y="10795"/>
                  </a:lnTo>
                  <a:lnTo>
                    <a:pt x="757" y="10963"/>
                  </a:lnTo>
                  <a:lnTo>
                    <a:pt x="841" y="11131"/>
                  </a:lnTo>
                  <a:lnTo>
                    <a:pt x="967" y="11257"/>
                  </a:lnTo>
                  <a:lnTo>
                    <a:pt x="1135" y="11341"/>
                  </a:lnTo>
                  <a:lnTo>
                    <a:pt x="1387" y="11425"/>
                  </a:lnTo>
                  <a:lnTo>
                    <a:pt x="2017" y="11425"/>
                  </a:lnTo>
                  <a:lnTo>
                    <a:pt x="2395" y="11383"/>
                  </a:lnTo>
                  <a:lnTo>
                    <a:pt x="2773" y="11299"/>
                  </a:lnTo>
                  <a:lnTo>
                    <a:pt x="3655" y="11047"/>
                  </a:lnTo>
                  <a:lnTo>
                    <a:pt x="4537" y="10711"/>
                  </a:lnTo>
                  <a:lnTo>
                    <a:pt x="5377" y="10291"/>
                  </a:lnTo>
                  <a:lnTo>
                    <a:pt x="5797" y="10039"/>
                  </a:lnTo>
                  <a:lnTo>
                    <a:pt x="6175" y="9787"/>
                  </a:lnTo>
                  <a:lnTo>
                    <a:pt x="6469" y="9535"/>
                  </a:lnTo>
                  <a:lnTo>
                    <a:pt x="6763" y="9283"/>
                  </a:lnTo>
                  <a:lnTo>
                    <a:pt x="7015" y="8989"/>
                  </a:lnTo>
                  <a:lnTo>
                    <a:pt x="7225" y="8611"/>
                  </a:lnTo>
                  <a:lnTo>
                    <a:pt x="7478" y="8149"/>
                  </a:lnTo>
                  <a:lnTo>
                    <a:pt x="7646" y="7645"/>
                  </a:lnTo>
                  <a:lnTo>
                    <a:pt x="7856" y="7099"/>
                  </a:lnTo>
                  <a:lnTo>
                    <a:pt x="8024" y="6553"/>
                  </a:lnTo>
                  <a:lnTo>
                    <a:pt x="8150" y="5965"/>
                  </a:lnTo>
                  <a:lnTo>
                    <a:pt x="8276" y="5335"/>
                  </a:lnTo>
                  <a:lnTo>
                    <a:pt x="8360" y="4747"/>
                  </a:lnTo>
                  <a:lnTo>
                    <a:pt x="8444" y="4117"/>
                  </a:lnTo>
                  <a:lnTo>
                    <a:pt x="8486" y="3571"/>
                  </a:lnTo>
                  <a:lnTo>
                    <a:pt x="8486" y="2983"/>
                  </a:lnTo>
                  <a:lnTo>
                    <a:pt x="8444" y="2479"/>
                  </a:lnTo>
                  <a:lnTo>
                    <a:pt x="8360" y="2017"/>
                  </a:lnTo>
                  <a:lnTo>
                    <a:pt x="8234" y="1639"/>
                  </a:lnTo>
                  <a:lnTo>
                    <a:pt x="8108" y="1303"/>
                  </a:lnTo>
                  <a:lnTo>
                    <a:pt x="7898" y="1009"/>
                  </a:lnTo>
                  <a:lnTo>
                    <a:pt x="7688" y="799"/>
                  </a:lnTo>
                  <a:lnTo>
                    <a:pt x="7394" y="589"/>
                  </a:lnTo>
                  <a:lnTo>
                    <a:pt x="7099" y="463"/>
                  </a:lnTo>
                  <a:lnTo>
                    <a:pt x="6763" y="295"/>
                  </a:lnTo>
                  <a:lnTo>
                    <a:pt x="6427" y="211"/>
                  </a:lnTo>
                  <a:lnTo>
                    <a:pt x="5797" y="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00;p69"/>
            <p:cNvSpPr/>
            <p:nvPr/>
          </p:nvSpPr>
          <p:spPr>
            <a:xfrm>
              <a:off x="4821300" y="1587675"/>
              <a:ext cx="212150" cy="285650"/>
            </a:xfrm>
            <a:custGeom>
              <a:avLst/>
              <a:gdLst/>
              <a:ahLst/>
              <a:cxnLst/>
              <a:rect l="l" t="t" r="r" b="b"/>
              <a:pathLst>
                <a:path w="8486" h="11426" fill="none" extrusionOk="0">
                  <a:moveTo>
                    <a:pt x="4159" y="42"/>
                  </a:moveTo>
                  <a:lnTo>
                    <a:pt x="4159" y="42"/>
                  </a:lnTo>
                  <a:lnTo>
                    <a:pt x="3571" y="379"/>
                  </a:lnTo>
                  <a:lnTo>
                    <a:pt x="3025" y="715"/>
                  </a:lnTo>
                  <a:lnTo>
                    <a:pt x="2563" y="1135"/>
                  </a:lnTo>
                  <a:lnTo>
                    <a:pt x="2059" y="1639"/>
                  </a:lnTo>
                  <a:lnTo>
                    <a:pt x="1849" y="1891"/>
                  </a:lnTo>
                  <a:lnTo>
                    <a:pt x="1639" y="2227"/>
                  </a:lnTo>
                  <a:lnTo>
                    <a:pt x="1429" y="2563"/>
                  </a:lnTo>
                  <a:lnTo>
                    <a:pt x="1261" y="2941"/>
                  </a:lnTo>
                  <a:lnTo>
                    <a:pt x="1051" y="3403"/>
                  </a:lnTo>
                  <a:lnTo>
                    <a:pt x="883" y="3865"/>
                  </a:lnTo>
                  <a:lnTo>
                    <a:pt x="547" y="4957"/>
                  </a:lnTo>
                  <a:lnTo>
                    <a:pt x="547" y="4957"/>
                  </a:lnTo>
                  <a:lnTo>
                    <a:pt x="295" y="6091"/>
                  </a:lnTo>
                  <a:lnTo>
                    <a:pt x="85" y="7015"/>
                  </a:lnTo>
                  <a:lnTo>
                    <a:pt x="1" y="7771"/>
                  </a:lnTo>
                  <a:lnTo>
                    <a:pt x="1" y="8401"/>
                  </a:lnTo>
                  <a:lnTo>
                    <a:pt x="43" y="8821"/>
                  </a:lnTo>
                  <a:lnTo>
                    <a:pt x="169" y="9157"/>
                  </a:lnTo>
                  <a:lnTo>
                    <a:pt x="211" y="9241"/>
                  </a:lnTo>
                  <a:lnTo>
                    <a:pt x="295" y="9325"/>
                  </a:lnTo>
                  <a:lnTo>
                    <a:pt x="379" y="9409"/>
                  </a:lnTo>
                  <a:lnTo>
                    <a:pt x="463" y="9409"/>
                  </a:lnTo>
                  <a:lnTo>
                    <a:pt x="463" y="9409"/>
                  </a:lnTo>
                  <a:lnTo>
                    <a:pt x="673" y="9409"/>
                  </a:lnTo>
                  <a:lnTo>
                    <a:pt x="841" y="9367"/>
                  </a:lnTo>
                  <a:lnTo>
                    <a:pt x="967" y="9283"/>
                  </a:lnTo>
                  <a:lnTo>
                    <a:pt x="1135" y="9157"/>
                  </a:lnTo>
                  <a:lnTo>
                    <a:pt x="1303" y="8947"/>
                  </a:lnTo>
                  <a:lnTo>
                    <a:pt x="1387" y="8863"/>
                  </a:lnTo>
                  <a:lnTo>
                    <a:pt x="1387" y="8863"/>
                  </a:lnTo>
                  <a:lnTo>
                    <a:pt x="1219" y="9157"/>
                  </a:lnTo>
                  <a:lnTo>
                    <a:pt x="1051" y="9451"/>
                  </a:lnTo>
                  <a:lnTo>
                    <a:pt x="883" y="9829"/>
                  </a:lnTo>
                  <a:lnTo>
                    <a:pt x="757" y="10207"/>
                  </a:lnTo>
                  <a:lnTo>
                    <a:pt x="715" y="10627"/>
                  </a:lnTo>
                  <a:lnTo>
                    <a:pt x="715" y="10795"/>
                  </a:lnTo>
                  <a:lnTo>
                    <a:pt x="757" y="10963"/>
                  </a:lnTo>
                  <a:lnTo>
                    <a:pt x="841" y="11131"/>
                  </a:lnTo>
                  <a:lnTo>
                    <a:pt x="967" y="11257"/>
                  </a:lnTo>
                  <a:lnTo>
                    <a:pt x="967" y="11257"/>
                  </a:lnTo>
                  <a:lnTo>
                    <a:pt x="1135" y="11341"/>
                  </a:lnTo>
                  <a:lnTo>
                    <a:pt x="1387" y="11425"/>
                  </a:lnTo>
                  <a:lnTo>
                    <a:pt x="1681" y="11425"/>
                  </a:lnTo>
                  <a:lnTo>
                    <a:pt x="2017" y="11425"/>
                  </a:lnTo>
                  <a:lnTo>
                    <a:pt x="2395" y="11383"/>
                  </a:lnTo>
                  <a:lnTo>
                    <a:pt x="2773" y="11299"/>
                  </a:lnTo>
                  <a:lnTo>
                    <a:pt x="3655" y="11047"/>
                  </a:lnTo>
                  <a:lnTo>
                    <a:pt x="4537" y="10711"/>
                  </a:lnTo>
                  <a:lnTo>
                    <a:pt x="5377" y="10291"/>
                  </a:lnTo>
                  <a:lnTo>
                    <a:pt x="5797" y="10039"/>
                  </a:lnTo>
                  <a:lnTo>
                    <a:pt x="6175" y="9787"/>
                  </a:lnTo>
                  <a:lnTo>
                    <a:pt x="6469" y="9535"/>
                  </a:lnTo>
                  <a:lnTo>
                    <a:pt x="6763" y="9283"/>
                  </a:lnTo>
                  <a:lnTo>
                    <a:pt x="6763" y="9283"/>
                  </a:lnTo>
                  <a:lnTo>
                    <a:pt x="7015" y="8989"/>
                  </a:lnTo>
                  <a:lnTo>
                    <a:pt x="7225" y="8611"/>
                  </a:lnTo>
                  <a:lnTo>
                    <a:pt x="7478" y="8149"/>
                  </a:lnTo>
                  <a:lnTo>
                    <a:pt x="7646" y="7645"/>
                  </a:lnTo>
                  <a:lnTo>
                    <a:pt x="7856" y="7099"/>
                  </a:lnTo>
                  <a:lnTo>
                    <a:pt x="8024" y="6553"/>
                  </a:lnTo>
                  <a:lnTo>
                    <a:pt x="8150" y="5965"/>
                  </a:lnTo>
                  <a:lnTo>
                    <a:pt x="8276" y="5335"/>
                  </a:lnTo>
                  <a:lnTo>
                    <a:pt x="8360" y="4747"/>
                  </a:lnTo>
                  <a:lnTo>
                    <a:pt x="8444" y="4117"/>
                  </a:lnTo>
                  <a:lnTo>
                    <a:pt x="8486" y="3571"/>
                  </a:lnTo>
                  <a:lnTo>
                    <a:pt x="8486" y="2983"/>
                  </a:lnTo>
                  <a:lnTo>
                    <a:pt x="8444" y="2479"/>
                  </a:lnTo>
                  <a:lnTo>
                    <a:pt x="8360" y="2017"/>
                  </a:lnTo>
                  <a:lnTo>
                    <a:pt x="8234" y="1639"/>
                  </a:lnTo>
                  <a:lnTo>
                    <a:pt x="8108" y="1303"/>
                  </a:lnTo>
                  <a:lnTo>
                    <a:pt x="8108" y="1303"/>
                  </a:lnTo>
                  <a:lnTo>
                    <a:pt x="7898" y="1009"/>
                  </a:lnTo>
                  <a:lnTo>
                    <a:pt x="7688" y="799"/>
                  </a:lnTo>
                  <a:lnTo>
                    <a:pt x="7394" y="589"/>
                  </a:lnTo>
                  <a:lnTo>
                    <a:pt x="7099" y="463"/>
                  </a:lnTo>
                  <a:lnTo>
                    <a:pt x="6763" y="295"/>
                  </a:lnTo>
                  <a:lnTo>
                    <a:pt x="6427" y="211"/>
                  </a:lnTo>
                  <a:lnTo>
                    <a:pt x="5797" y="84"/>
                  </a:lnTo>
                  <a:lnTo>
                    <a:pt x="5167" y="0"/>
                  </a:lnTo>
                  <a:lnTo>
                    <a:pt x="4621" y="0"/>
                  </a:lnTo>
                  <a:lnTo>
                    <a:pt x="4159" y="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01;p69"/>
            <p:cNvSpPr/>
            <p:nvPr/>
          </p:nvSpPr>
          <p:spPr>
            <a:xfrm>
              <a:off x="4912675" y="1568775"/>
              <a:ext cx="140725" cy="1092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84" y="0"/>
                  </a:moveTo>
                  <a:lnTo>
                    <a:pt x="0" y="630"/>
                  </a:lnTo>
                  <a:lnTo>
                    <a:pt x="42" y="1177"/>
                  </a:lnTo>
                  <a:lnTo>
                    <a:pt x="126" y="1639"/>
                  </a:lnTo>
                  <a:lnTo>
                    <a:pt x="210" y="1849"/>
                  </a:lnTo>
                  <a:lnTo>
                    <a:pt x="294" y="2017"/>
                  </a:lnTo>
                  <a:lnTo>
                    <a:pt x="546" y="2395"/>
                  </a:lnTo>
                  <a:lnTo>
                    <a:pt x="924" y="2773"/>
                  </a:lnTo>
                  <a:lnTo>
                    <a:pt x="1428" y="3151"/>
                  </a:lnTo>
                  <a:lnTo>
                    <a:pt x="2058" y="3529"/>
                  </a:lnTo>
                  <a:lnTo>
                    <a:pt x="2688" y="3907"/>
                  </a:lnTo>
                  <a:lnTo>
                    <a:pt x="3318" y="4159"/>
                  </a:lnTo>
                  <a:lnTo>
                    <a:pt x="3823" y="4285"/>
                  </a:lnTo>
                  <a:lnTo>
                    <a:pt x="4285" y="4369"/>
                  </a:lnTo>
                  <a:lnTo>
                    <a:pt x="4705" y="4369"/>
                  </a:lnTo>
                  <a:lnTo>
                    <a:pt x="4999" y="4327"/>
                  </a:lnTo>
                  <a:lnTo>
                    <a:pt x="5251" y="4243"/>
                  </a:lnTo>
                  <a:lnTo>
                    <a:pt x="5419" y="4117"/>
                  </a:lnTo>
                  <a:lnTo>
                    <a:pt x="5545" y="3949"/>
                  </a:lnTo>
                  <a:lnTo>
                    <a:pt x="5629" y="3823"/>
                  </a:lnTo>
                  <a:lnTo>
                    <a:pt x="5629" y="3613"/>
                  </a:lnTo>
                  <a:lnTo>
                    <a:pt x="5587" y="3361"/>
                  </a:lnTo>
                  <a:lnTo>
                    <a:pt x="5461" y="3067"/>
                  </a:lnTo>
                  <a:lnTo>
                    <a:pt x="5209" y="2689"/>
                  </a:lnTo>
                  <a:lnTo>
                    <a:pt x="4873" y="2227"/>
                  </a:lnTo>
                  <a:lnTo>
                    <a:pt x="4369" y="1639"/>
                  </a:lnTo>
                  <a:lnTo>
                    <a:pt x="4075" y="1345"/>
                  </a:lnTo>
                  <a:lnTo>
                    <a:pt x="3781" y="1093"/>
                  </a:lnTo>
                  <a:lnTo>
                    <a:pt x="3444" y="840"/>
                  </a:lnTo>
                  <a:lnTo>
                    <a:pt x="3066" y="672"/>
                  </a:lnTo>
                  <a:lnTo>
                    <a:pt x="2730" y="504"/>
                  </a:lnTo>
                  <a:lnTo>
                    <a:pt x="2352" y="378"/>
                  </a:lnTo>
                  <a:lnTo>
                    <a:pt x="1680" y="168"/>
                  </a:lnTo>
                  <a:lnTo>
                    <a:pt x="1050" y="8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73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2;p69"/>
            <p:cNvSpPr/>
            <p:nvPr/>
          </p:nvSpPr>
          <p:spPr>
            <a:xfrm>
              <a:off x="4912675" y="1568775"/>
              <a:ext cx="140725" cy="109225"/>
            </a:xfrm>
            <a:custGeom>
              <a:avLst/>
              <a:gdLst/>
              <a:ahLst/>
              <a:cxnLst/>
              <a:rect l="l" t="t" r="r" b="b"/>
              <a:pathLst>
                <a:path w="5629" h="4369" fill="none" extrusionOk="0">
                  <a:moveTo>
                    <a:pt x="84" y="0"/>
                  </a:moveTo>
                  <a:lnTo>
                    <a:pt x="84" y="0"/>
                  </a:lnTo>
                  <a:lnTo>
                    <a:pt x="0" y="630"/>
                  </a:lnTo>
                  <a:lnTo>
                    <a:pt x="42" y="1177"/>
                  </a:lnTo>
                  <a:lnTo>
                    <a:pt x="126" y="1639"/>
                  </a:lnTo>
                  <a:lnTo>
                    <a:pt x="210" y="1849"/>
                  </a:lnTo>
                  <a:lnTo>
                    <a:pt x="294" y="2017"/>
                  </a:lnTo>
                  <a:lnTo>
                    <a:pt x="546" y="2395"/>
                  </a:lnTo>
                  <a:lnTo>
                    <a:pt x="924" y="2773"/>
                  </a:lnTo>
                  <a:lnTo>
                    <a:pt x="1428" y="3151"/>
                  </a:lnTo>
                  <a:lnTo>
                    <a:pt x="2058" y="3529"/>
                  </a:lnTo>
                  <a:lnTo>
                    <a:pt x="2058" y="3529"/>
                  </a:lnTo>
                  <a:lnTo>
                    <a:pt x="2688" y="3907"/>
                  </a:lnTo>
                  <a:lnTo>
                    <a:pt x="3318" y="4159"/>
                  </a:lnTo>
                  <a:lnTo>
                    <a:pt x="3823" y="4285"/>
                  </a:lnTo>
                  <a:lnTo>
                    <a:pt x="4285" y="4369"/>
                  </a:lnTo>
                  <a:lnTo>
                    <a:pt x="4705" y="4369"/>
                  </a:lnTo>
                  <a:lnTo>
                    <a:pt x="4999" y="4327"/>
                  </a:lnTo>
                  <a:lnTo>
                    <a:pt x="5251" y="4243"/>
                  </a:lnTo>
                  <a:lnTo>
                    <a:pt x="5419" y="4117"/>
                  </a:lnTo>
                  <a:lnTo>
                    <a:pt x="5419" y="4117"/>
                  </a:lnTo>
                  <a:lnTo>
                    <a:pt x="5545" y="3949"/>
                  </a:lnTo>
                  <a:lnTo>
                    <a:pt x="5629" y="3823"/>
                  </a:lnTo>
                  <a:lnTo>
                    <a:pt x="5629" y="3613"/>
                  </a:lnTo>
                  <a:lnTo>
                    <a:pt x="5587" y="3361"/>
                  </a:lnTo>
                  <a:lnTo>
                    <a:pt x="5461" y="3067"/>
                  </a:lnTo>
                  <a:lnTo>
                    <a:pt x="5209" y="2689"/>
                  </a:lnTo>
                  <a:lnTo>
                    <a:pt x="4873" y="2227"/>
                  </a:lnTo>
                  <a:lnTo>
                    <a:pt x="4369" y="1639"/>
                  </a:lnTo>
                  <a:lnTo>
                    <a:pt x="4369" y="1639"/>
                  </a:lnTo>
                  <a:lnTo>
                    <a:pt x="4075" y="1345"/>
                  </a:lnTo>
                  <a:lnTo>
                    <a:pt x="3781" y="1093"/>
                  </a:lnTo>
                  <a:lnTo>
                    <a:pt x="3444" y="840"/>
                  </a:lnTo>
                  <a:lnTo>
                    <a:pt x="3066" y="672"/>
                  </a:lnTo>
                  <a:lnTo>
                    <a:pt x="2730" y="504"/>
                  </a:lnTo>
                  <a:lnTo>
                    <a:pt x="2352" y="378"/>
                  </a:lnTo>
                  <a:lnTo>
                    <a:pt x="1680" y="168"/>
                  </a:lnTo>
                  <a:lnTo>
                    <a:pt x="1050" y="84"/>
                  </a:lnTo>
                  <a:lnTo>
                    <a:pt x="546" y="0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3;p69"/>
            <p:cNvSpPr/>
            <p:nvPr/>
          </p:nvSpPr>
          <p:spPr>
            <a:xfrm>
              <a:off x="5935450" y="1600275"/>
              <a:ext cx="236300" cy="305600"/>
            </a:xfrm>
            <a:custGeom>
              <a:avLst/>
              <a:gdLst/>
              <a:ahLst/>
              <a:cxnLst/>
              <a:rect l="l" t="t" r="r" b="b"/>
              <a:pathLst>
                <a:path w="9452" h="12224" extrusionOk="0">
                  <a:moveTo>
                    <a:pt x="4453" y="1"/>
                  </a:moveTo>
                  <a:lnTo>
                    <a:pt x="3781" y="337"/>
                  </a:lnTo>
                  <a:lnTo>
                    <a:pt x="3151" y="715"/>
                  </a:lnTo>
                  <a:lnTo>
                    <a:pt x="2395" y="1261"/>
                  </a:lnTo>
                  <a:lnTo>
                    <a:pt x="1975" y="1555"/>
                  </a:lnTo>
                  <a:lnTo>
                    <a:pt x="1597" y="1891"/>
                  </a:lnTo>
                  <a:lnTo>
                    <a:pt x="1219" y="2269"/>
                  </a:lnTo>
                  <a:lnTo>
                    <a:pt x="883" y="2689"/>
                  </a:lnTo>
                  <a:lnTo>
                    <a:pt x="589" y="3109"/>
                  </a:lnTo>
                  <a:lnTo>
                    <a:pt x="337" y="3571"/>
                  </a:lnTo>
                  <a:lnTo>
                    <a:pt x="169" y="4033"/>
                  </a:lnTo>
                  <a:lnTo>
                    <a:pt x="43" y="4537"/>
                  </a:lnTo>
                  <a:lnTo>
                    <a:pt x="1" y="5041"/>
                  </a:lnTo>
                  <a:lnTo>
                    <a:pt x="43" y="5545"/>
                  </a:lnTo>
                  <a:lnTo>
                    <a:pt x="85" y="6007"/>
                  </a:lnTo>
                  <a:lnTo>
                    <a:pt x="169" y="6469"/>
                  </a:lnTo>
                  <a:lnTo>
                    <a:pt x="295" y="6889"/>
                  </a:lnTo>
                  <a:lnTo>
                    <a:pt x="463" y="7309"/>
                  </a:lnTo>
                  <a:lnTo>
                    <a:pt x="631" y="7687"/>
                  </a:lnTo>
                  <a:lnTo>
                    <a:pt x="841" y="8023"/>
                  </a:lnTo>
                  <a:lnTo>
                    <a:pt x="1051" y="8359"/>
                  </a:lnTo>
                  <a:lnTo>
                    <a:pt x="1303" y="8611"/>
                  </a:lnTo>
                  <a:lnTo>
                    <a:pt x="1555" y="8863"/>
                  </a:lnTo>
                  <a:lnTo>
                    <a:pt x="1807" y="9115"/>
                  </a:lnTo>
                  <a:lnTo>
                    <a:pt x="2059" y="9283"/>
                  </a:lnTo>
                  <a:lnTo>
                    <a:pt x="2269" y="9409"/>
                  </a:lnTo>
                  <a:lnTo>
                    <a:pt x="2521" y="9493"/>
                  </a:lnTo>
                  <a:lnTo>
                    <a:pt x="2731" y="9535"/>
                  </a:lnTo>
                  <a:lnTo>
                    <a:pt x="2941" y="9577"/>
                  </a:lnTo>
                  <a:lnTo>
                    <a:pt x="3109" y="9535"/>
                  </a:lnTo>
                  <a:lnTo>
                    <a:pt x="3277" y="9451"/>
                  </a:lnTo>
                  <a:lnTo>
                    <a:pt x="3403" y="9367"/>
                  </a:lnTo>
                  <a:lnTo>
                    <a:pt x="3529" y="9241"/>
                  </a:lnTo>
                  <a:lnTo>
                    <a:pt x="3613" y="9115"/>
                  </a:lnTo>
                  <a:lnTo>
                    <a:pt x="3781" y="8821"/>
                  </a:lnTo>
                  <a:lnTo>
                    <a:pt x="3865" y="8527"/>
                  </a:lnTo>
                  <a:lnTo>
                    <a:pt x="3907" y="8275"/>
                  </a:lnTo>
                  <a:lnTo>
                    <a:pt x="3949" y="7981"/>
                  </a:lnTo>
                  <a:lnTo>
                    <a:pt x="4285" y="8569"/>
                  </a:lnTo>
                  <a:lnTo>
                    <a:pt x="4705" y="9157"/>
                  </a:lnTo>
                  <a:lnTo>
                    <a:pt x="5167" y="9829"/>
                  </a:lnTo>
                  <a:lnTo>
                    <a:pt x="5755" y="10543"/>
                  </a:lnTo>
                  <a:lnTo>
                    <a:pt x="6343" y="11173"/>
                  </a:lnTo>
                  <a:lnTo>
                    <a:pt x="6679" y="11467"/>
                  </a:lnTo>
                  <a:lnTo>
                    <a:pt x="6973" y="11719"/>
                  </a:lnTo>
                  <a:lnTo>
                    <a:pt x="7267" y="11887"/>
                  </a:lnTo>
                  <a:lnTo>
                    <a:pt x="7561" y="12013"/>
                  </a:lnTo>
                  <a:lnTo>
                    <a:pt x="8065" y="12182"/>
                  </a:lnTo>
                  <a:lnTo>
                    <a:pt x="8317" y="12182"/>
                  </a:lnTo>
                  <a:lnTo>
                    <a:pt x="8527" y="12224"/>
                  </a:lnTo>
                  <a:lnTo>
                    <a:pt x="8737" y="12182"/>
                  </a:lnTo>
                  <a:lnTo>
                    <a:pt x="8905" y="12098"/>
                  </a:lnTo>
                  <a:lnTo>
                    <a:pt x="9073" y="11971"/>
                  </a:lnTo>
                  <a:lnTo>
                    <a:pt x="9199" y="11845"/>
                  </a:lnTo>
                  <a:lnTo>
                    <a:pt x="9283" y="11635"/>
                  </a:lnTo>
                  <a:lnTo>
                    <a:pt x="9367" y="11341"/>
                  </a:lnTo>
                  <a:lnTo>
                    <a:pt x="9409" y="11005"/>
                  </a:lnTo>
                  <a:lnTo>
                    <a:pt x="9451" y="10627"/>
                  </a:lnTo>
                  <a:lnTo>
                    <a:pt x="9451" y="10165"/>
                  </a:lnTo>
                  <a:lnTo>
                    <a:pt x="9409" y="9661"/>
                  </a:lnTo>
                  <a:lnTo>
                    <a:pt x="9241" y="8359"/>
                  </a:lnTo>
                  <a:lnTo>
                    <a:pt x="8989" y="6931"/>
                  </a:lnTo>
                  <a:lnTo>
                    <a:pt x="8737" y="5629"/>
                  </a:lnTo>
                  <a:lnTo>
                    <a:pt x="8569" y="4999"/>
                  </a:lnTo>
                  <a:lnTo>
                    <a:pt x="8359" y="4411"/>
                  </a:lnTo>
                  <a:lnTo>
                    <a:pt x="8149" y="3823"/>
                  </a:lnTo>
                  <a:lnTo>
                    <a:pt x="7939" y="3277"/>
                  </a:lnTo>
                  <a:lnTo>
                    <a:pt x="7645" y="2773"/>
                  </a:lnTo>
                  <a:lnTo>
                    <a:pt x="7351" y="2269"/>
                  </a:lnTo>
                  <a:lnTo>
                    <a:pt x="6973" y="1807"/>
                  </a:lnTo>
                  <a:lnTo>
                    <a:pt x="6595" y="1387"/>
                  </a:lnTo>
                  <a:lnTo>
                    <a:pt x="6133" y="1009"/>
                  </a:lnTo>
                  <a:lnTo>
                    <a:pt x="5629" y="631"/>
                  </a:lnTo>
                  <a:lnTo>
                    <a:pt x="5083" y="295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04;p69"/>
            <p:cNvSpPr/>
            <p:nvPr/>
          </p:nvSpPr>
          <p:spPr>
            <a:xfrm>
              <a:off x="5935450" y="1600275"/>
              <a:ext cx="236300" cy="305600"/>
            </a:xfrm>
            <a:custGeom>
              <a:avLst/>
              <a:gdLst/>
              <a:ahLst/>
              <a:cxnLst/>
              <a:rect l="l" t="t" r="r" b="b"/>
              <a:pathLst>
                <a:path w="9452" h="12224" fill="none" extrusionOk="0">
                  <a:moveTo>
                    <a:pt x="4453" y="1"/>
                  </a:moveTo>
                  <a:lnTo>
                    <a:pt x="4453" y="1"/>
                  </a:lnTo>
                  <a:lnTo>
                    <a:pt x="5083" y="295"/>
                  </a:lnTo>
                  <a:lnTo>
                    <a:pt x="5629" y="631"/>
                  </a:lnTo>
                  <a:lnTo>
                    <a:pt x="6133" y="1009"/>
                  </a:lnTo>
                  <a:lnTo>
                    <a:pt x="6595" y="1387"/>
                  </a:lnTo>
                  <a:lnTo>
                    <a:pt x="6973" y="1807"/>
                  </a:lnTo>
                  <a:lnTo>
                    <a:pt x="7351" y="2269"/>
                  </a:lnTo>
                  <a:lnTo>
                    <a:pt x="7645" y="2773"/>
                  </a:lnTo>
                  <a:lnTo>
                    <a:pt x="7939" y="3277"/>
                  </a:lnTo>
                  <a:lnTo>
                    <a:pt x="8149" y="3823"/>
                  </a:lnTo>
                  <a:lnTo>
                    <a:pt x="8359" y="4411"/>
                  </a:lnTo>
                  <a:lnTo>
                    <a:pt x="8569" y="4999"/>
                  </a:lnTo>
                  <a:lnTo>
                    <a:pt x="8737" y="5629"/>
                  </a:lnTo>
                  <a:lnTo>
                    <a:pt x="8989" y="6931"/>
                  </a:lnTo>
                  <a:lnTo>
                    <a:pt x="9241" y="8359"/>
                  </a:lnTo>
                  <a:lnTo>
                    <a:pt x="9241" y="8359"/>
                  </a:lnTo>
                  <a:lnTo>
                    <a:pt x="9409" y="9661"/>
                  </a:lnTo>
                  <a:lnTo>
                    <a:pt x="9451" y="10165"/>
                  </a:lnTo>
                  <a:lnTo>
                    <a:pt x="9451" y="10627"/>
                  </a:lnTo>
                  <a:lnTo>
                    <a:pt x="9409" y="11005"/>
                  </a:lnTo>
                  <a:lnTo>
                    <a:pt x="9367" y="11341"/>
                  </a:lnTo>
                  <a:lnTo>
                    <a:pt x="9283" y="11635"/>
                  </a:lnTo>
                  <a:lnTo>
                    <a:pt x="9199" y="11845"/>
                  </a:lnTo>
                  <a:lnTo>
                    <a:pt x="9073" y="11971"/>
                  </a:lnTo>
                  <a:lnTo>
                    <a:pt x="8905" y="12098"/>
                  </a:lnTo>
                  <a:lnTo>
                    <a:pt x="8737" y="12182"/>
                  </a:lnTo>
                  <a:lnTo>
                    <a:pt x="8527" y="12224"/>
                  </a:lnTo>
                  <a:lnTo>
                    <a:pt x="8317" y="12182"/>
                  </a:lnTo>
                  <a:lnTo>
                    <a:pt x="8065" y="12182"/>
                  </a:lnTo>
                  <a:lnTo>
                    <a:pt x="7561" y="12013"/>
                  </a:lnTo>
                  <a:lnTo>
                    <a:pt x="7561" y="12013"/>
                  </a:lnTo>
                  <a:lnTo>
                    <a:pt x="7267" y="11887"/>
                  </a:lnTo>
                  <a:lnTo>
                    <a:pt x="6973" y="11719"/>
                  </a:lnTo>
                  <a:lnTo>
                    <a:pt x="6679" y="11467"/>
                  </a:lnTo>
                  <a:lnTo>
                    <a:pt x="6343" y="11173"/>
                  </a:lnTo>
                  <a:lnTo>
                    <a:pt x="5755" y="10543"/>
                  </a:lnTo>
                  <a:lnTo>
                    <a:pt x="5167" y="9829"/>
                  </a:lnTo>
                  <a:lnTo>
                    <a:pt x="4705" y="9157"/>
                  </a:lnTo>
                  <a:lnTo>
                    <a:pt x="4285" y="8569"/>
                  </a:lnTo>
                  <a:lnTo>
                    <a:pt x="3949" y="7981"/>
                  </a:lnTo>
                  <a:lnTo>
                    <a:pt x="3949" y="7981"/>
                  </a:lnTo>
                  <a:lnTo>
                    <a:pt x="3907" y="8275"/>
                  </a:lnTo>
                  <a:lnTo>
                    <a:pt x="3865" y="8527"/>
                  </a:lnTo>
                  <a:lnTo>
                    <a:pt x="3781" y="8821"/>
                  </a:lnTo>
                  <a:lnTo>
                    <a:pt x="3613" y="9115"/>
                  </a:lnTo>
                  <a:lnTo>
                    <a:pt x="3529" y="9241"/>
                  </a:lnTo>
                  <a:lnTo>
                    <a:pt x="3403" y="9367"/>
                  </a:lnTo>
                  <a:lnTo>
                    <a:pt x="3277" y="9451"/>
                  </a:lnTo>
                  <a:lnTo>
                    <a:pt x="3109" y="9535"/>
                  </a:lnTo>
                  <a:lnTo>
                    <a:pt x="2941" y="9577"/>
                  </a:lnTo>
                  <a:lnTo>
                    <a:pt x="2731" y="9535"/>
                  </a:lnTo>
                  <a:lnTo>
                    <a:pt x="2731" y="9535"/>
                  </a:lnTo>
                  <a:lnTo>
                    <a:pt x="2521" y="9493"/>
                  </a:lnTo>
                  <a:lnTo>
                    <a:pt x="2269" y="9409"/>
                  </a:lnTo>
                  <a:lnTo>
                    <a:pt x="2059" y="9283"/>
                  </a:lnTo>
                  <a:lnTo>
                    <a:pt x="1807" y="9115"/>
                  </a:lnTo>
                  <a:lnTo>
                    <a:pt x="1555" y="8863"/>
                  </a:lnTo>
                  <a:lnTo>
                    <a:pt x="1303" y="8611"/>
                  </a:lnTo>
                  <a:lnTo>
                    <a:pt x="1051" y="8359"/>
                  </a:lnTo>
                  <a:lnTo>
                    <a:pt x="841" y="8023"/>
                  </a:lnTo>
                  <a:lnTo>
                    <a:pt x="631" y="7687"/>
                  </a:lnTo>
                  <a:lnTo>
                    <a:pt x="463" y="7309"/>
                  </a:lnTo>
                  <a:lnTo>
                    <a:pt x="295" y="6889"/>
                  </a:lnTo>
                  <a:lnTo>
                    <a:pt x="169" y="6469"/>
                  </a:lnTo>
                  <a:lnTo>
                    <a:pt x="85" y="6007"/>
                  </a:lnTo>
                  <a:lnTo>
                    <a:pt x="43" y="5545"/>
                  </a:lnTo>
                  <a:lnTo>
                    <a:pt x="1" y="5041"/>
                  </a:lnTo>
                  <a:lnTo>
                    <a:pt x="43" y="4537"/>
                  </a:lnTo>
                  <a:lnTo>
                    <a:pt x="43" y="4537"/>
                  </a:lnTo>
                  <a:lnTo>
                    <a:pt x="169" y="4033"/>
                  </a:lnTo>
                  <a:lnTo>
                    <a:pt x="337" y="3571"/>
                  </a:lnTo>
                  <a:lnTo>
                    <a:pt x="589" y="3109"/>
                  </a:lnTo>
                  <a:lnTo>
                    <a:pt x="883" y="2689"/>
                  </a:lnTo>
                  <a:lnTo>
                    <a:pt x="1219" y="2269"/>
                  </a:lnTo>
                  <a:lnTo>
                    <a:pt x="1597" y="1891"/>
                  </a:lnTo>
                  <a:lnTo>
                    <a:pt x="1975" y="1555"/>
                  </a:lnTo>
                  <a:lnTo>
                    <a:pt x="2395" y="1261"/>
                  </a:lnTo>
                  <a:lnTo>
                    <a:pt x="3151" y="715"/>
                  </a:lnTo>
                  <a:lnTo>
                    <a:pt x="3781" y="337"/>
                  </a:lnTo>
                  <a:lnTo>
                    <a:pt x="44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05;p69"/>
            <p:cNvSpPr/>
            <p:nvPr/>
          </p:nvSpPr>
          <p:spPr>
            <a:xfrm>
              <a:off x="5902900" y="1561425"/>
              <a:ext cx="161750" cy="175375"/>
            </a:xfrm>
            <a:custGeom>
              <a:avLst/>
              <a:gdLst/>
              <a:ahLst/>
              <a:cxnLst/>
              <a:rect l="l" t="t" r="r" b="b"/>
              <a:pathLst>
                <a:path w="6470" h="7015" extrusionOk="0">
                  <a:moveTo>
                    <a:pt x="5587" y="0"/>
                  </a:moveTo>
                  <a:lnTo>
                    <a:pt x="4747" y="588"/>
                  </a:lnTo>
                  <a:lnTo>
                    <a:pt x="3865" y="1177"/>
                  </a:lnTo>
                  <a:lnTo>
                    <a:pt x="2815" y="1891"/>
                  </a:lnTo>
                  <a:lnTo>
                    <a:pt x="1807" y="2731"/>
                  </a:lnTo>
                  <a:lnTo>
                    <a:pt x="1345" y="3109"/>
                  </a:lnTo>
                  <a:lnTo>
                    <a:pt x="925" y="3529"/>
                  </a:lnTo>
                  <a:lnTo>
                    <a:pt x="547" y="3907"/>
                  </a:lnTo>
                  <a:lnTo>
                    <a:pt x="295" y="4285"/>
                  </a:lnTo>
                  <a:lnTo>
                    <a:pt x="85" y="4663"/>
                  </a:lnTo>
                  <a:lnTo>
                    <a:pt x="43" y="4789"/>
                  </a:lnTo>
                  <a:lnTo>
                    <a:pt x="1" y="4957"/>
                  </a:lnTo>
                  <a:lnTo>
                    <a:pt x="43" y="5251"/>
                  </a:lnTo>
                  <a:lnTo>
                    <a:pt x="85" y="5545"/>
                  </a:lnTo>
                  <a:lnTo>
                    <a:pt x="169" y="5797"/>
                  </a:lnTo>
                  <a:lnTo>
                    <a:pt x="295" y="6049"/>
                  </a:lnTo>
                  <a:lnTo>
                    <a:pt x="463" y="6259"/>
                  </a:lnTo>
                  <a:lnTo>
                    <a:pt x="673" y="6469"/>
                  </a:lnTo>
                  <a:lnTo>
                    <a:pt x="883" y="6679"/>
                  </a:lnTo>
                  <a:lnTo>
                    <a:pt x="1135" y="6805"/>
                  </a:lnTo>
                  <a:lnTo>
                    <a:pt x="1387" y="6931"/>
                  </a:lnTo>
                  <a:lnTo>
                    <a:pt x="1723" y="6973"/>
                  </a:lnTo>
                  <a:lnTo>
                    <a:pt x="2017" y="7015"/>
                  </a:lnTo>
                  <a:lnTo>
                    <a:pt x="2353" y="7015"/>
                  </a:lnTo>
                  <a:lnTo>
                    <a:pt x="2731" y="6931"/>
                  </a:lnTo>
                  <a:lnTo>
                    <a:pt x="3067" y="6805"/>
                  </a:lnTo>
                  <a:lnTo>
                    <a:pt x="3445" y="6637"/>
                  </a:lnTo>
                  <a:lnTo>
                    <a:pt x="3823" y="6385"/>
                  </a:lnTo>
                  <a:lnTo>
                    <a:pt x="4201" y="6091"/>
                  </a:lnTo>
                  <a:lnTo>
                    <a:pt x="4579" y="5755"/>
                  </a:lnTo>
                  <a:lnTo>
                    <a:pt x="4915" y="5377"/>
                  </a:lnTo>
                  <a:lnTo>
                    <a:pt x="5251" y="4999"/>
                  </a:lnTo>
                  <a:lnTo>
                    <a:pt x="5545" y="4621"/>
                  </a:lnTo>
                  <a:lnTo>
                    <a:pt x="5797" y="4201"/>
                  </a:lnTo>
                  <a:lnTo>
                    <a:pt x="6049" y="3781"/>
                  </a:lnTo>
                  <a:lnTo>
                    <a:pt x="6217" y="3319"/>
                  </a:lnTo>
                  <a:lnTo>
                    <a:pt x="6343" y="2899"/>
                  </a:lnTo>
                  <a:lnTo>
                    <a:pt x="6427" y="2437"/>
                  </a:lnTo>
                  <a:lnTo>
                    <a:pt x="6469" y="2017"/>
                  </a:lnTo>
                  <a:lnTo>
                    <a:pt x="6427" y="1555"/>
                  </a:lnTo>
                  <a:lnTo>
                    <a:pt x="6343" y="1177"/>
                  </a:lnTo>
                  <a:lnTo>
                    <a:pt x="6175" y="756"/>
                  </a:lnTo>
                  <a:lnTo>
                    <a:pt x="5923" y="378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F73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06;p69"/>
            <p:cNvSpPr/>
            <p:nvPr/>
          </p:nvSpPr>
          <p:spPr>
            <a:xfrm>
              <a:off x="5902900" y="1561425"/>
              <a:ext cx="161750" cy="175375"/>
            </a:xfrm>
            <a:custGeom>
              <a:avLst/>
              <a:gdLst/>
              <a:ahLst/>
              <a:cxnLst/>
              <a:rect l="l" t="t" r="r" b="b"/>
              <a:pathLst>
                <a:path w="6470" h="7015" fill="none" extrusionOk="0">
                  <a:moveTo>
                    <a:pt x="5587" y="0"/>
                  </a:moveTo>
                  <a:lnTo>
                    <a:pt x="5587" y="0"/>
                  </a:lnTo>
                  <a:lnTo>
                    <a:pt x="5923" y="378"/>
                  </a:lnTo>
                  <a:lnTo>
                    <a:pt x="6175" y="756"/>
                  </a:lnTo>
                  <a:lnTo>
                    <a:pt x="6343" y="1177"/>
                  </a:lnTo>
                  <a:lnTo>
                    <a:pt x="6427" y="1555"/>
                  </a:lnTo>
                  <a:lnTo>
                    <a:pt x="6469" y="2017"/>
                  </a:lnTo>
                  <a:lnTo>
                    <a:pt x="6427" y="2437"/>
                  </a:lnTo>
                  <a:lnTo>
                    <a:pt x="6343" y="2899"/>
                  </a:lnTo>
                  <a:lnTo>
                    <a:pt x="6217" y="3319"/>
                  </a:lnTo>
                  <a:lnTo>
                    <a:pt x="6049" y="3781"/>
                  </a:lnTo>
                  <a:lnTo>
                    <a:pt x="5797" y="4201"/>
                  </a:lnTo>
                  <a:lnTo>
                    <a:pt x="5545" y="4621"/>
                  </a:lnTo>
                  <a:lnTo>
                    <a:pt x="5251" y="4999"/>
                  </a:lnTo>
                  <a:lnTo>
                    <a:pt x="4915" y="5377"/>
                  </a:lnTo>
                  <a:lnTo>
                    <a:pt x="4579" y="5755"/>
                  </a:lnTo>
                  <a:lnTo>
                    <a:pt x="4201" y="6091"/>
                  </a:lnTo>
                  <a:lnTo>
                    <a:pt x="3823" y="6385"/>
                  </a:lnTo>
                  <a:lnTo>
                    <a:pt x="3823" y="6385"/>
                  </a:lnTo>
                  <a:lnTo>
                    <a:pt x="3445" y="6637"/>
                  </a:lnTo>
                  <a:lnTo>
                    <a:pt x="3067" y="6805"/>
                  </a:lnTo>
                  <a:lnTo>
                    <a:pt x="2731" y="6931"/>
                  </a:lnTo>
                  <a:lnTo>
                    <a:pt x="2353" y="7015"/>
                  </a:lnTo>
                  <a:lnTo>
                    <a:pt x="2017" y="7015"/>
                  </a:lnTo>
                  <a:lnTo>
                    <a:pt x="1723" y="6973"/>
                  </a:lnTo>
                  <a:lnTo>
                    <a:pt x="1387" y="6931"/>
                  </a:lnTo>
                  <a:lnTo>
                    <a:pt x="1135" y="6805"/>
                  </a:lnTo>
                  <a:lnTo>
                    <a:pt x="883" y="6679"/>
                  </a:lnTo>
                  <a:lnTo>
                    <a:pt x="673" y="6469"/>
                  </a:lnTo>
                  <a:lnTo>
                    <a:pt x="463" y="6259"/>
                  </a:lnTo>
                  <a:lnTo>
                    <a:pt x="295" y="6049"/>
                  </a:lnTo>
                  <a:lnTo>
                    <a:pt x="169" y="5797"/>
                  </a:lnTo>
                  <a:lnTo>
                    <a:pt x="85" y="5545"/>
                  </a:lnTo>
                  <a:lnTo>
                    <a:pt x="43" y="5251"/>
                  </a:lnTo>
                  <a:lnTo>
                    <a:pt x="1" y="4957"/>
                  </a:lnTo>
                  <a:lnTo>
                    <a:pt x="1" y="4957"/>
                  </a:lnTo>
                  <a:lnTo>
                    <a:pt x="43" y="4789"/>
                  </a:lnTo>
                  <a:lnTo>
                    <a:pt x="85" y="4663"/>
                  </a:lnTo>
                  <a:lnTo>
                    <a:pt x="295" y="4285"/>
                  </a:lnTo>
                  <a:lnTo>
                    <a:pt x="547" y="3907"/>
                  </a:lnTo>
                  <a:lnTo>
                    <a:pt x="925" y="3529"/>
                  </a:lnTo>
                  <a:lnTo>
                    <a:pt x="1345" y="3109"/>
                  </a:lnTo>
                  <a:lnTo>
                    <a:pt x="1807" y="2731"/>
                  </a:lnTo>
                  <a:lnTo>
                    <a:pt x="2815" y="1891"/>
                  </a:lnTo>
                  <a:lnTo>
                    <a:pt x="3865" y="1177"/>
                  </a:lnTo>
                  <a:lnTo>
                    <a:pt x="4747" y="588"/>
                  </a:lnTo>
                  <a:lnTo>
                    <a:pt x="55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07;p69"/>
            <p:cNvSpPr/>
            <p:nvPr/>
          </p:nvSpPr>
          <p:spPr>
            <a:xfrm>
              <a:off x="4746750" y="623700"/>
              <a:ext cx="728800" cy="1044850"/>
            </a:xfrm>
            <a:custGeom>
              <a:avLst/>
              <a:gdLst/>
              <a:ahLst/>
              <a:cxnLst/>
              <a:rect l="l" t="t" r="r" b="b"/>
              <a:pathLst>
                <a:path w="29152" h="41794" extrusionOk="0">
                  <a:moveTo>
                    <a:pt x="18650" y="0"/>
                  </a:moveTo>
                  <a:lnTo>
                    <a:pt x="18104" y="84"/>
                  </a:lnTo>
                  <a:lnTo>
                    <a:pt x="17516" y="168"/>
                  </a:lnTo>
                  <a:lnTo>
                    <a:pt x="16886" y="294"/>
                  </a:lnTo>
                  <a:lnTo>
                    <a:pt x="16214" y="462"/>
                  </a:lnTo>
                  <a:lnTo>
                    <a:pt x="15458" y="672"/>
                  </a:lnTo>
                  <a:lnTo>
                    <a:pt x="14702" y="924"/>
                  </a:lnTo>
                  <a:lnTo>
                    <a:pt x="13904" y="1176"/>
                  </a:lnTo>
                  <a:lnTo>
                    <a:pt x="13106" y="1513"/>
                  </a:lnTo>
                  <a:lnTo>
                    <a:pt x="12266" y="1891"/>
                  </a:lnTo>
                  <a:lnTo>
                    <a:pt x="11426" y="2311"/>
                  </a:lnTo>
                  <a:lnTo>
                    <a:pt x="10586" y="2773"/>
                  </a:lnTo>
                  <a:lnTo>
                    <a:pt x="9703" y="3319"/>
                  </a:lnTo>
                  <a:lnTo>
                    <a:pt x="8863" y="3865"/>
                  </a:lnTo>
                  <a:lnTo>
                    <a:pt x="8023" y="4495"/>
                  </a:lnTo>
                  <a:lnTo>
                    <a:pt x="7183" y="5167"/>
                  </a:lnTo>
                  <a:lnTo>
                    <a:pt x="6385" y="5923"/>
                  </a:lnTo>
                  <a:lnTo>
                    <a:pt x="5587" y="6721"/>
                  </a:lnTo>
                  <a:lnTo>
                    <a:pt x="4831" y="7561"/>
                  </a:lnTo>
                  <a:lnTo>
                    <a:pt x="4117" y="8485"/>
                  </a:lnTo>
                  <a:lnTo>
                    <a:pt x="3445" y="9493"/>
                  </a:lnTo>
                  <a:lnTo>
                    <a:pt x="2815" y="10543"/>
                  </a:lnTo>
                  <a:lnTo>
                    <a:pt x="2227" y="11635"/>
                  </a:lnTo>
                  <a:lnTo>
                    <a:pt x="1681" y="12811"/>
                  </a:lnTo>
                  <a:lnTo>
                    <a:pt x="1219" y="14072"/>
                  </a:lnTo>
                  <a:lnTo>
                    <a:pt x="841" y="15416"/>
                  </a:lnTo>
                  <a:lnTo>
                    <a:pt x="505" y="16802"/>
                  </a:lnTo>
                  <a:lnTo>
                    <a:pt x="253" y="18272"/>
                  </a:lnTo>
                  <a:lnTo>
                    <a:pt x="85" y="19826"/>
                  </a:lnTo>
                  <a:lnTo>
                    <a:pt x="1" y="21464"/>
                  </a:lnTo>
                  <a:lnTo>
                    <a:pt x="43" y="23186"/>
                  </a:lnTo>
                  <a:lnTo>
                    <a:pt x="127" y="24992"/>
                  </a:lnTo>
                  <a:lnTo>
                    <a:pt x="337" y="26631"/>
                  </a:lnTo>
                  <a:lnTo>
                    <a:pt x="547" y="28101"/>
                  </a:lnTo>
                  <a:lnTo>
                    <a:pt x="799" y="29529"/>
                  </a:lnTo>
                  <a:lnTo>
                    <a:pt x="1135" y="30831"/>
                  </a:lnTo>
                  <a:lnTo>
                    <a:pt x="1471" y="32049"/>
                  </a:lnTo>
                  <a:lnTo>
                    <a:pt x="1849" y="33183"/>
                  </a:lnTo>
                  <a:lnTo>
                    <a:pt x="2269" y="34191"/>
                  </a:lnTo>
                  <a:lnTo>
                    <a:pt x="2731" y="35157"/>
                  </a:lnTo>
                  <a:lnTo>
                    <a:pt x="3235" y="35997"/>
                  </a:lnTo>
                  <a:lnTo>
                    <a:pt x="3739" y="36795"/>
                  </a:lnTo>
                  <a:lnTo>
                    <a:pt x="4243" y="37509"/>
                  </a:lnTo>
                  <a:lnTo>
                    <a:pt x="4789" y="38181"/>
                  </a:lnTo>
                  <a:lnTo>
                    <a:pt x="5335" y="38770"/>
                  </a:lnTo>
                  <a:lnTo>
                    <a:pt x="5881" y="39274"/>
                  </a:lnTo>
                  <a:lnTo>
                    <a:pt x="6469" y="39736"/>
                  </a:lnTo>
                  <a:lnTo>
                    <a:pt x="7057" y="40114"/>
                  </a:lnTo>
                  <a:lnTo>
                    <a:pt x="7729" y="40534"/>
                  </a:lnTo>
                  <a:lnTo>
                    <a:pt x="8443" y="40870"/>
                  </a:lnTo>
                  <a:lnTo>
                    <a:pt x="9115" y="41164"/>
                  </a:lnTo>
                  <a:lnTo>
                    <a:pt x="9787" y="41374"/>
                  </a:lnTo>
                  <a:lnTo>
                    <a:pt x="10418" y="41542"/>
                  </a:lnTo>
                  <a:lnTo>
                    <a:pt x="11048" y="41668"/>
                  </a:lnTo>
                  <a:lnTo>
                    <a:pt x="11636" y="41710"/>
                  </a:lnTo>
                  <a:lnTo>
                    <a:pt x="12182" y="41752"/>
                  </a:lnTo>
                  <a:lnTo>
                    <a:pt x="13148" y="41794"/>
                  </a:lnTo>
                  <a:lnTo>
                    <a:pt x="13904" y="41710"/>
                  </a:lnTo>
                  <a:lnTo>
                    <a:pt x="14366" y="41668"/>
                  </a:lnTo>
                  <a:lnTo>
                    <a:pt x="14534" y="41626"/>
                  </a:lnTo>
                  <a:lnTo>
                    <a:pt x="15038" y="41374"/>
                  </a:lnTo>
                  <a:lnTo>
                    <a:pt x="15626" y="41038"/>
                  </a:lnTo>
                  <a:lnTo>
                    <a:pt x="16340" y="40576"/>
                  </a:lnTo>
                  <a:lnTo>
                    <a:pt x="17348" y="39904"/>
                  </a:lnTo>
                  <a:lnTo>
                    <a:pt x="18650" y="38980"/>
                  </a:lnTo>
                  <a:lnTo>
                    <a:pt x="19364" y="38433"/>
                  </a:lnTo>
                  <a:lnTo>
                    <a:pt x="20078" y="37803"/>
                  </a:lnTo>
                  <a:lnTo>
                    <a:pt x="20792" y="37173"/>
                  </a:lnTo>
                  <a:lnTo>
                    <a:pt x="21548" y="36459"/>
                  </a:lnTo>
                  <a:lnTo>
                    <a:pt x="22263" y="35703"/>
                  </a:lnTo>
                  <a:lnTo>
                    <a:pt x="22977" y="34905"/>
                  </a:lnTo>
                  <a:lnTo>
                    <a:pt x="23649" y="34023"/>
                  </a:lnTo>
                  <a:lnTo>
                    <a:pt x="24321" y="33141"/>
                  </a:lnTo>
                  <a:lnTo>
                    <a:pt x="24909" y="32175"/>
                  </a:lnTo>
                  <a:lnTo>
                    <a:pt x="25497" y="31167"/>
                  </a:lnTo>
                  <a:lnTo>
                    <a:pt x="26001" y="30159"/>
                  </a:lnTo>
                  <a:lnTo>
                    <a:pt x="26463" y="29025"/>
                  </a:lnTo>
                  <a:lnTo>
                    <a:pt x="26841" y="27891"/>
                  </a:lnTo>
                  <a:lnTo>
                    <a:pt x="27135" y="26715"/>
                  </a:lnTo>
                  <a:lnTo>
                    <a:pt x="27471" y="24866"/>
                  </a:lnTo>
                  <a:lnTo>
                    <a:pt x="27765" y="22934"/>
                  </a:lnTo>
                  <a:lnTo>
                    <a:pt x="28059" y="20960"/>
                  </a:lnTo>
                  <a:lnTo>
                    <a:pt x="28269" y="18986"/>
                  </a:lnTo>
                  <a:lnTo>
                    <a:pt x="28479" y="17012"/>
                  </a:lnTo>
                  <a:lnTo>
                    <a:pt x="28647" y="15080"/>
                  </a:lnTo>
                  <a:lnTo>
                    <a:pt x="28899" y="11383"/>
                  </a:lnTo>
                  <a:lnTo>
                    <a:pt x="29025" y="8191"/>
                  </a:lnTo>
                  <a:lnTo>
                    <a:pt x="29109" y="5629"/>
                  </a:lnTo>
                  <a:lnTo>
                    <a:pt x="29151" y="3319"/>
                  </a:lnTo>
                  <a:lnTo>
                    <a:pt x="28395" y="2857"/>
                  </a:lnTo>
                  <a:lnTo>
                    <a:pt x="27261" y="2269"/>
                  </a:lnTo>
                  <a:lnTo>
                    <a:pt x="26547" y="1891"/>
                  </a:lnTo>
                  <a:lnTo>
                    <a:pt x="25749" y="1513"/>
                  </a:lnTo>
                  <a:lnTo>
                    <a:pt x="24951" y="1218"/>
                  </a:lnTo>
                  <a:lnTo>
                    <a:pt x="24153" y="882"/>
                  </a:lnTo>
                  <a:lnTo>
                    <a:pt x="23271" y="630"/>
                  </a:lnTo>
                  <a:lnTo>
                    <a:pt x="22389" y="378"/>
                  </a:lnTo>
                  <a:lnTo>
                    <a:pt x="21548" y="210"/>
                  </a:lnTo>
                  <a:lnTo>
                    <a:pt x="20750" y="84"/>
                  </a:lnTo>
                  <a:lnTo>
                    <a:pt x="19952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08;p69"/>
            <p:cNvSpPr/>
            <p:nvPr/>
          </p:nvSpPr>
          <p:spPr>
            <a:xfrm>
              <a:off x="4746750" y="623700"/>
              <a:ext cx="728800" cy="1044850"/>
            </a:xfrm>
            <a:custGeom>
              <a:avLst/>
              <a:gdLst/>
              <a:ahLst/>
              <a:cxnLst/>
              <a:rect l="l" t="t" r="r" b="b"/>
              <a:pathLst>
                <a:path w="29152" h="41794" fill="none" extrusionOk="0">
                  <a:moveTo>
                    <a:pt x="29151" y="3319"/>
                  </a:moveTo>
                  <a:lnTo>
                    <a:pt x="29151" y="3319"/>
                  </a:lnTo>
                  <a:lnTo>
                    <a:pt x="29109" y="5629"/>
                  </a:lnTo>
                  <a:lnTo>
                    <a:pt x="29025" y="8191"/>
                  </a:lnTo>
                  <a:lnTo>
                    <a:pt x="28899" y="11383"/>
                  </a:lnTo>
                  <a:lnTo>
                    <a:pt x="28647" y="15080"/>
                  </a:lnTo>
                  <a:lnTo>
                    <a:pt x="28479" y="17012"/>
                  </a:lnTo>
                  <a:lnTo>
                    <a:pt x="28269" y="18986"/>
                  </a:lnTo>
                  <a:lnTo>
                    <a:pt x="28059" y="20960"/>
                  </a:lnTo>
                  <a:lnTo>
                    <a:pt x="27765" y="22934"/>
                  </a:lnTo>
                  <a:lnTo>
                    <a:pt x="27471" y="24866"/>
                  </a:lnTo>
                  <a:lnTo>
                    <a:pt x="27135" y="26715"/>
                  </a:lnTo>
                  <a:lnTo>
                    <a:pt x="27135" y="26715"/>
                  </a:lnTo>
                  <a:lnTo>
                    <a:pt x="26841" y="27891"/>
                  </a:lnTo>
                  <a:lnTo>
                    <a:pt x="26463" y="29025"/>
                  </a:lnTo>
                  <a:lnTo>
                    <a:pt x="26001" y="30159"/>
                  </a:lnTo>
                  <a:lnTo>
                    <a:pt x="25497" y="31167"/>
                  </a:lnTo>
                  <a:lnTo>
                    <a:pt x="24909" y="32175"/>
                  </a:lnTo>
                  <a:lnTo>
                    <a:pt x="24321" y="33141"/>
                  </a:lnTo>
                  <a:lnTo>
                    <a:pt x="23649" y="34023"/>
                  </a:lnTo>
                  <a:lnTo>
                    <a:pt x="22977" y="34905"/>
                  </a:lnTo>
                  <a:lnTo>
                    <a:pt x="22263" y="35703"/>
                  </a:lnTo>
                  <a:lnTo>
                    <a:pt x="21548" y="36459"/>
                  </a:lnTo>
                  <a:lnTo>
                    <a:pt x="20792" y="37173"/>
                  </a:lnTo>
                  <a:lnTo>
                    <a:pt x="20078" y="37803"/>
                  </a:lnTo>
                  <a:lnTo>
                    <a:pt x="19364" y="38433"/>
                  </a:lnTo>
                  <a:lnTo>
                    <a:pt x="18650" y="38980"/>
                  </a:lnTo>
                  <a:lnTo>
                    <a:pt x="17348" y="39904"/>
                  </a:lnTo>
                  <a:lnTo>
                    <a:pt x="17348" y="39904"/>
                  </a:lnTo>
                  <a:lnTo>
                    <a:pt x="16340" y="40576"/>
                  </a:lnTo>
                  <a:lnTo>
                    <a:pt x="16340" y="40576"/>
                  </a:lnTo>
                  <a:lnTo>
                    <a:pt x="15626" y="41038"/>
                  </a:lnTo>
                  <a:lnTo>
                    <a:pt x="15038" y="41374"/>
                  </a:lnTo>
                  <a:lnTo>
                    <a:pt x="14534" y="41626"/>
                  </a:lnTo>
                  <a:lnTo>
                    <a:pt x="14534" y="41626"/>
                  </a:lnTo>
                  <a:lnTo>
                    <a:pt x="14366" y="41668"/>
                  </a:lnTo>
                  <a:lnTo>
                    <a:pt x="13904" y="41710"/>
                  </a:lnTo>
                  <a:lnTo>
                    <a:pt x="13148" y="41794"/>
                  </a:lnTo>
                  <a:lnTo>
                    <a:pt x="12182" y="41752"/>
                  </a:lnTo>
                  <a:lnTo>
                    <a:pt x="11636" y="41710"/>
                  </a:lnTo>
                  <a:lnTo>
                    <a:pt x="11048" y="41668"/>
                  </a:lnTo>
                  <a:lnTo>
                    <a:pt x="10418" y="41542"/>
                  </a:lnTo>
                  <a:lnTo>
                    <a:pt x="9787" y="41374"/>
                  </a:lnTo>
                  <a:lnTo>
                    <a:pt x="9115" y="41164"/>
                  </a:lnTo>
                  <a:lnTo>
                    <a:pt x="8443" y="40870"/>
                  </a:lnTo>
                  <a:lnTo>
                    <a:pt x="7729" y="40534"/>
                  </a:lnTo>
                  <a:lnTo>
                    <a:pt x="7057" y="40114"/>
                  </a:lnTo>
                  <a:lnTo>
                    <a:pt x="7057" y="40114"/>
                  </a:lnTo>
                  <a:lnTo>
                    <a:pt x="6469" y="39736"/>
                  </a:lnTo>
                  <a:lnTo>
                    <a:pt x="5881" y="39274"/>
                  </a:lnTo>
                  <a:lnTo>
                    <a:pt x="5335" y="38770"/>
                  </a:lnTo>
                  <a:lnTo>
                    <a:pt x="4789" y="38181"/>
                  </a:lnTo>
                  <a:lnTo>
                    <a:pt x="4243" y="37509"/>
                  </a:lnTo>
                  <a:lnTo>
                    <a:pt x="3739" y="36795"/>
                  </a:lnTo>
                  <a:lnTo>
                    <a:pt x="3235" y="35997"/>
                  </a:lnTo>
                  <a:lnTo>
                    <a:pt x="2731" y="35157"/>
                  </a:lnTo>
                  <a:lnTo>
                    <a:pt x="2269" y="34191"/>
                  </a:lnTo>
                  <a:lnTo>
                    <a:pt x="1849" y="33183"/>
                  </a:lnTo>
                  <a:lnTo>
                    <a:pt x="1471" y="32049"/>
                  </a:lnTo>
                  <a:lnTo>
                    <a:pt x="1135" y="30831"/>
                  </a:lnTo>
                  <a:lnTo>
                    <a:pt x="799" y="29529"/>
                  </a:lnTo>
                  <a:lnTo>
                    <a:pt x="547" y="28101"/>
                  </a:lnTo>
                  <a:lnTo>
                    <a:pt x="337" y="26631"/>
                  </a:lnTo>
                  <a:lnTo>
                    <a:pt x="127" y="24992"/>
                  </a:lnTo>
                  <a:lnTo>
                    <a:pt x="127" y="24992"/>
                  </a:lnTo>
                  <a:lnTo>
                    <a:pt x="43" y="23186"/>
                  </a:lnTo>
                  <a:lnTo>
                    <a:pt x="1" y="21464"/>
                  </a:lnTo>
                  <a:lnTo>
                    <a:pt x="85" y="19826"/>
                  </a:lnTo>
                  <a:lnTo>
                    <a:pt x="253" y="18272"/>
                  </a:lnTo>
                  <a:lnTo>
                    <a:pt x="505" y="16802"/>
                  </a:lnTo>
                  <a:lnTo>
                    <a:pt x="841" y="15416"/>
                  </a:lnTo>
                  <a:lnTo>
                    <a:pt x="1219" y="14072"/>
                  </a:lnTo>
                  <a:lnTo>
                    <a:pt x="1681" y="12811"/>
                  </a:lnTo>
                  <a:lnTo>
                    <a:pt x="2227" y="11635"/>
                  </a:lnTo>
                  <a:lnTo>
                    <a:pt x="2815" y="10543"/>
                  </a:lnTo>
                  <a:lnTo>
                    <a:pt x="3445" y="9493"/>
                  </a:lnTo>
                  <a:lnTo>
                    <a:pt x="4117" y="8485"/>
                  </a:lnTo>
                  <a:lnTo>
                    <a:pt x="4831" y="7561"/>
                  </a:lnTo>
                  <a:lnTo>
                    <a:pt x="5587" y="6721"/>
                  </a:lnTo>
                  <a:lnTo>
                    <a:pt x="6385" y="5923"/>
                  </a:lnTo>
                  <a:lnTo>
                    <a:pt x="7183" y="5167"/>
                  </a:lnTo>
                  <a:lnTo>
                    <a:pt x="8023" y="4495"/>
                  </a:lnTo>
                  <a:lnTo>
                    <a:pt x="8863" y="3865"/>
                  </a:lnTo>
                  <a:lnTo>
                    <a:pt x="9703" y="3319"/>
                  </a:lnTo>
                  <a:lnTo>
                    <a:pt x="10586" y="2773"/>
                  </a:lnTo>
                  <a:lnTo>
                    <a:pt x="11426" y="2311"/>
                  </a:lnTo>
                  <a:lnTo>
                    <a:pt x="12266" y="1891"/>
                  </a:lnTo>
                  <a:lnTo>
                    <a:pt x="13106" y="1513"/>
                  </a:lnTo>
                  <a:lnTo>
                    <a:pt x="13904" y="1176"/>
                  </a:lnTo>
                  <a:lnTo>
                    <a:pt x="14702" y="924"/>
                  </a:lnTo>
                  <a:lnTo>
                    <a:pt x="15458" y="672"/>
                  </a:lnTo>
                  <a:lnTo>
                    <a:pt x="16214" y="462"/>
                  </a:lnTo>
                  <a:lnTo>
                    <a:pt x="16886" y="294"/>
                  </a:lnTo>
                  <a:lnTo>
                    <a:pt x="17516" y="168"/>
                  </a:lnTo>
                  <a:lnTo>
                    <a:pt x="18104" y="84"/>
                  </a:lnTo>
                  <a:lnTo>
                    <a:pt x="18650" y="0"/>
                  </a:lnTo>
                  <a:lnTo>
                    <a:pt x="19112" y="0"/>
                  </a:lnTo>
                  <a:lnTo>
                    <a:pt x="19112" y="0"/>
                  </a:lnTo>
                  <a:lnTo>
                    <a:pt x="19952" y="0"/>
                  </a:lnTo>
                  <a:lnTo>
                    <a:pt x="20750" y="84"/>
                  </a:lnTo>
                  <a:lnTo>
                    <a:pt x="21548" y="210"/>
                  </a:lnTo>
                  <a:lnTo>
                    <a:pt x="22389" y="378"/>
                  </a:lnTo>
                  <a:lnTo>
                    <a:pt x="22389" y="378"/>
                  </a:lnTo>
                  <a:lnTo>
                    <a:pt x="23271" y="630"/>
                  </a:lnTo>
                  <a:lnTo>
                    <a:pt x="24153" y="882"/>
                  </a:lnTo>
                  <a:lnTo>
                    <a:pt x="24951" y="1218"/>
                  </a:lnTo>
                  <a:lnTo>
                    <a:pt x="25749" y="1513"/>
                  </a:lnTo>
                  <a:lnTo>
                    <a:pt x="25749" y="1513"/>
                  </a:lnTo>
                  <a:lnTo>
                    <a:pt x="26547" y="1891"/>
                  </a:lnTo>
                  <a:lnTo>
                    <a:pt x="27261" y="2269"/>
                  </a:lnTo>
                  <a:lnTo>
                    <a:pt x="28395" y="2857"/>
                  </a:lnTo>
                  <a:lnTo>
                    <a:pt x="28395" y="2857"/>
                  </a:lnTo>
                  <a:lnTo>
                    <a:pt x="29151" y="33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09;p69"/>
            <p:cNvSpPr/>
            <p:nvPr/>
          </p:nvSpPr>
          <p:spPr>
            <a:xfrm>
              <a:off x="4876975" y="633150"/>
              <a:ext cx="493550" cy="1035400"/>
            </a:xfrm>
            <a:custGeom>
              <a:avLst/>
              <a:gdLst/>
              <a:ahLst/>
              <a:cxnLst/>
              <a:rect l="l" t="t" r="r" b="b"/>
              <a:pathLst>
                <a:path w="19742" h="41416" extrusionOk="0">
                  <a:moveTo>
                    <a:pt x="17180" y="0"/>
                  </a:moveTo>
                  <a:lnTo>
                    <a:pt x="16675" y="378"/>
                  </a:lnTo>
                  <a:lnTo>
                    <a:pt x="16213" y="798"/>
                  </a:lnTo>
                  <a:lnTo>
                    <a:pt x="15751" y="1219"/>
                  </a:lnTo>
                  <a:lnTo>
                    <a:pt x="15373" y="1723"/>
                  </a:lnTo>
                  <a:lnTo>
                    <a:pt x="14995" y="2227"/>
                  </a:lnTo>
                  <a:lnTo>
                    <a:pt x="14659" y="2773"/>
                  </a:lnTo>
                  <a:lnTo>
                    <a:pt x="14365" y="3319"/>
                  </a:lnTo>
                  <a:lnTo>
                    <a:pt x="14071" y="3907"/>
                  </a:lnTo>
                  <a:lnTo>
                    <a:pt x="13861" y="4495"/>
                  </a:lnTo>
                  <a:lnTo>
                    <a:pt x="13693" y="5083"/>
                  </a:lnTo>
                  <a:lnTo>
                    <a:pt x="13525" y="5713"/>
                  </a:lnTo>
                  <a:lnTo>
                    <a:pt x="13441" y="6343"/>
                  </a:lnTo>
                  <a:lnTo>
                    <a:pt x="13399" y="6973"/>
                  </a:lnTo>
                  <a:lnTo>
                    <a:pt x="13399" y="7603"/>
                  </a:lnTo>
                  <a:lnTo>
                    <a:pt x="13441" y="8191"/>
                  </a:lnTo>
                  <a:lnTo>
                    <a:pt x="13525" y="8821"/>
                  </a:lnTo>
                  <a:lnTo>
                    <a:pt x="12517" y="9073"/>
                  </a:lnTo>
                  <a:lnTo>
                    <a:pt x="11509" y="9409"/>
                  </a:lnTo>
                  <a:lnTo>
                    <a:pt x="10543" y="9829"/>
                  </a:lnTo>
                  <a:lnTo>
                    <a:pt x="9577" y="10249"/>
                  </a:lnTo>
                  <a:lnTo>
                    <a:pt x="8653" y="10753"/>
                  </a:lnTo>
                  <a:lnTo>
                    <a:pt x="7771" y="11341"/>
                  </a:lnTo>
                  <a:lnTo>
                    <a:pt x="6931" y="11929"/>
                  </a:lnTo>
                  <a:lnTo>
                    <a:pt x="6091" y="12601"/>
                  </a:lnTo>
                  <a:lnTo>
                    <a:pt x="5335" y="13315"/>
                  </a:lnTo>
                  <a:lnTo>
                    <a:pt x="4578" y="14072"/>
                  </a:lnTo>
                  <a:lnTo>
                    <a:pt x="3906" y="14870"/>
                  </a:lnTo>
                  <a:lnTo>
                    <a:pt x="3276" y="15668"/>
                  </a:lnTo>
                  <a:lnTo>
                    <a:pt x="2688" y="16550"/>
                  </a:lnTo>
                  <a:lnTo>
                    <a:pt x="2142" y="17474"/>
                  </a:lnTo>
                  <a:lnTo>
                    <a:pt x="1638" y="18398"/>
                  </a:lnTo>
                  <a:lnTo>
                    <a:pt x="1218" y="19364"/>
                  </a:lnTo>
                  <a:lnTo>
                    <a:pt x="882" y="20330"/>
                  </a:lnTo>
                  <a:lnTo>
                    <a:pt x="588" y="21338"/>
                  </a:lnTo>
                  <a:lnTo>
                    <a:pt x="336" y="22346"/>
                  </a:lnTo>
                  <a:lnTo>
                    <a:pt x="168" y="23396"/>
                  </a:lnTo>
                  <a:lnTo>
                    <a:pt x="42" y="24446"/>
                  </a:lnTo>
                  <a:lnTo>
                    <a:pt x="0" y="25496"/>
                  </a:lnTo>
                  <a:lnTo>
                    <a:pt x="0" y="26547"/>
                  </a:lnTo>
                  <a:lnTo>
                    <a:pt x="84" y="27597"/>
                  </a:lnTo>
                  <a:lnTo>
                    <a:pt x="210" y="28647"/>
                  </a:lnTo>
                  <a:lnTo>
                    <a:pt x="420" y="29655"/>
                  </a:lnTo>
                  <a:lnTo>
                    <a:pt x="672" y="30705"/>
                  </a:lnTo>
                  <a:lnTo>
                    <a:pt x="966" y="31671"/>
                  </a:lnTo>
                  <a:lnTo>
                    <a:pt x="1344" y="32679"/>
                  </a:lnTo>
                  <a:lnTo>
                    <a:pt x="1764" y="33645"/>
                  </a:lnTo>
                  <a:lnTo>
                    <a:pt x="2268" y="34569"/>
                  </a:lnTo>
                  <a:lnTo>
                    <a:pt x="2814" y="35451"/>
                  </a:lnTo>
                  <a:lnTo>
                    <a:pt x="3234" y="36123"/>
                  </a:lnTo>
                  <a:lnTo>
                    <a:pt x="3444" y="36459"/>
                  </a:lnTo>
                  <a:lnTo>
                    <a:pt x="3612" y="36795"/>
                  </a:lnTo>
                  <a:lnTo>
                    <a:pt x="3738" y="37173"/>
                  </a:lnTo>
                  <a:lnTo>
                    <a:pt x="3822" y="37509"/>
                  </a:lnTo>
                  <a:lnTo>
                    <a:pt x="3864" y="37887"/>
                  </a:lnTo>
                  <a:lnTo>
                    <a:pt x="3780" y="38265"/>
                  </a:lnTo>
                  <a:lnTo>
                    <a:pt x="3696" y="38560"/>
                  </a:lnTo>
                  <a:lnTo>
                    <a:pt x="3528" y="38812"/>
                  </a:lnTo>
                  <a:lnTo>
                    <a:pt x="3318" y="39064"/>
                  </a:lnTo>
                  <a:lnTo>
                    <a:pt x="3066" y="39274"/>
                  </a:lnTo>
                  <a:lnTo>
                    <a:pt x="2772" y="39442"/>
                  </a:lnTo>
                  <a:lnTo>
                    <a:pt x="2478" y="39568"/>
                  </a:lnTo>
                  <a:lnTo>
                    <a:pt x="2142" y="39694"/>
                  </a:lnTo>
                  <a:lnTo>
                    <a:pt x="1848" y="39736"/>
                  </a:lnTo>
                  <a:lnTo>
                    <a:pt x="2646" y="40198"/>
                  </a:lnTo>
                  <a:lnTo>
                    <a:pt x="3402" y="40576"/>
                  </a:lnTo>
                  <a:lnTo>
                    <a:pt x="4200" y="40870"/>
                  </a:lnTo>
                  <a:lnTo>
                    <a:pt x="4956" y="41080"/>
                  </a:lnTo>
                  <a:lnTo>
                    <a:pt x="5671" y="41248"/>
                  </a:lnTo>
                  <a:lnTo>
                    <a:pt x="6343" y="41332"/>
                  </a:lnTo>
                  <a:lnTo>
                    <a:pt x="6973" y="41374"/>
                  </a:lnTo>
                  <a:lnTo>
                    <a:pt x="7561" y="41416"/>
                  </a:lnTo>
                  <a:lnTo>
                    <a:pt x="8149" y="41374"/>
                  </a:lnTo>
                  <a:lnTo>
                    <a:pt x="7519" y="40828"/>
                  </a:lnTo>
                  <a:lnTo>
                    <a:pt x="6931" y="40198"/>
                  </a:lnTo>
                  <a:lnTo>
                    <a:pt x="6385" y="39610"/>
                  </a:lnTo>
                  <a:lnTo>
                    <a:pt x="5881" y="38980"/>
                  </a:lnTo>
                  <a:lnTo>
                    <a:pt x="5419" y="38308"/>
                  </a:lnTo>
                  <a:lnTo>
                    <a:pt x="4998" y="37635"/>
                  </a:lnTo>
                  <a:lnTo>
                    <a:pt x="4620" y="36963"/>
                  </a:lnTo>
                  <a:lnTo>
                    <a:pt x="4242" y="36291"/>
                  </a:lnTo>
                  <a:lnTo>
                    <a:pt x="3948" y="35577"/>
                  </a:lnTo>
                  <a:lnTo>
                    <a:pt x="3654" y="34863"/>
                  </a:lnTo>
                  <a:lnTo>
                    <a:pt x="3402" y="34107"/>
                  </a:lnTo>
                  <a:lnTo>
                    <a:pt x="3192" y="33393"/>
                  </a:lnTo>
                  <a:lnTo>
                    <a:pt x="3024" y="32637"/>
                  </a:lnTo>
                  <a:lnTo>
                    <a:pt x="2856" y="31881"/>
                  </a:lnTo>
                  <a:lnTo>
                    <a:pt x="2730" y="31125"/>
                  </a:lnTo>
                  <a:lnTo>
                    <a:pt x="2646" y="30369"/>
                  </a:lnTo>
                  <a:lnTo>
                    <a:pt x="2562" y="29571"/>
                  </a:lnTo>
                  <a:lnTo>
                    <a:pt x="2520" y="28815"/>
                  </a:lnTo>
                  <a:lnTo>
                    <a:pt x="2478" y="27261"/>
                  </a:lnTo>
                  <a:lnTo>
                    <a:pt x="2562" y="25706"/>
                  </a:lnTo>
                  <a:lnTo>
                    <a:pt x="2688" y="24152"/>
                  </a:lnTo>
                  <a:lnTo>
                    <a:pt x="2898" y="22640"/>
                  </a:lnTo>
                  <a:lnTo>
                    <a:pt x="3150" y="21128"/>
                  </a:lnTo>
                  <a:lnTo>
                    <a:pt x="3444" y="19658"/>
                  </a:lnTo>
                  <a:lnTo>
                    <a:pt x="3738" y="18230"/>
                  </a:lnTo>
                  <a:lnTo>
                    <a:pt x="3948" y="17852"/>
                  </a:lnTo>
                  <a:lnTo>
                    <a:pt x="4200" y="17390"/>
                  </a:lnTo>
                  <a:lnTo>
                    <a:pt x="4620" y="16802"/>
                  </a:lnTo>
                  <a:lnTo>
                    <a:pt x="5209" y="16088"/>
                  </a:lnTo>
                  <a:lnTo>
                    <a:pt x="6007" y="15290"/>
                  </a:lnTo>
                  <a:lnTo>
                    <a:pt x="6511" y="14870"/>
                  </a:lnTo>
                  <a:lnTo>
                    <a:pt x="7057" y="14408"/>
                  </a:lnTo>
                  <a:lnTo>
                    <a:pt x="7687" y="13946"/>
                  </a:lnTo>
                  <a:lnTo>
                    <a:pt x="8359" y="13484"/>
                  </a:lnTo>
                  <a:lnTo>
                    <a:pt x="9199" y="12937"/>
                  </a:lnTo>
                  <a:lnTo>
                    <a:pt x="10081" y="12433"/>
                  </a:lnTo>
                  <a:lnTo>
                    <a:pt x="11005" y="11971"/>
                  </a:lnTo>
                  <a:lnTo>
                    <a:pt x="11887" y="11551"/>
                  </a:lnTo>
                  <a:lnTo>
                    <a:pt x="12727" y="11173"/>
                  </a:lnTo>
                  <a:lnTo>
                    <a:pt x="13567" y="10837"/>
                  </a:lnTo>
                  <a:lnTo>
                    <a:pt x="15079" y="10291"/>
                  </a:lnTo>
                  <a:lnTo>
                    <a:pt x="15163" y="9325"/>
                  </a:lnTo>
                  <a:lnTo>
                    <a:pt x="15247" y="8443"/>
                  </a:lnTo>
                  <a:lnTo>
                    <a:pt x="15373" y="7603"/>
                  </a:lnTo>
                  <a:lnTo>
                    <a:pt x="15541" y="6889"/>
                  </a:lnTo>
                  <a:lnTo>
                    <a:pt x="15709" y="6133"/>
                  </a:lnTo>
                  <a:lnTo>
                    <a:pt x="15919" y="5461"/>
                  </a:lnTo>
                  <a:lnTo>
                    <a:pt x="16129" y="4915"/>
                  </a:lnTo>
                  <a:lnTo>
                    <a:pt x="16297" y="4453"/>
                  </a:lnTo>
                  <a:lnTo>
                    <a:pt x="16549" y="3865"/>
                  </a:lnTo>
                  <a:lnTo>
                    <a:pt x="16675" y="3655"/>
                  </a:lnTo>
                  <a:lnTo>
                    <a:pt x="16843" y="3403"/>
                  </a:lnTo>
                  <a:lnTo>
                    <a:pt x="17054" y="3109"/>
                  </a:lnTo>
                  <a:lnTo>
                    <a:pt x="17348" y="2773"/>
                  </a:lnTo>
                  <a:lnTo>
                    <a:pt x="17768" y="2311"/>
                  </a:lnTo>
                  <a:lnTo>
                    <a:pt x="18314" y="1849"/>
                  </a:lnTo>
                  <a:lnTo>
                    <a:pt x="18944" y="1345"/>
                  </a:lnTo>
                  <a:lnTo>
                    <a:pt x="19742" y="840"/>
                  </a:lnTo>
                  <a:lnTo>
                    <a:pt x="18482" y="378"/>
                  </a:lnTo>
                  <a:lnTo>
                    <a:pt x="17852" y="168"/>
                  </a:lnTo>
                  <a:lnTo>
                    <a:pt x="17180" y="0"/>
                  </a:lnTo>
                  <a:close/>
                </a:path>
              </a:pathLst>
            </a:custGeom>
            <a:solidFill>
              <a:srgbClr val="973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10;p69"/>
            <p:cNvSpPr/>
            <p:nvPr/>
          </p:nvSpPr>
          <p:spPr>
            <a:xfrm>
              <a:off x="4876975" y="633150"/>
              <a:ext cx="493550" cy="1035400"/>
            </a:xfrm>
            <a:custGeom>
              <a:avLst/>
              <a:gdLst/>
              <a:ahLst/>
              <a:cxnLst/>
              <a:rect l="l" t="t" r="r" b="b"/>
              <a:pathLst>
                <a:path w="19742" h="41416" fill="none" extrusionOk="0">
                  <a:moveTo>
                    <a:pt x="17180" y="0"/>
                  </a:moveTo>
                  <a:lnTo>
                    <a:pt x="17180" y="0"/>
                  </a:lnTo>
                  <a:lnTo>
                    <a:pt x="16675" y="378"/>
                  </a:lnTo>
                  <a:lnTo>
                    <a:pt x="16213" y="798"/>
                  </a:lnTo>
                  <a:lnTo>
                    <a:pt x="15751" y="1219"/>
                  </a:lnTo>
                  <a:lnTo>
                    <a:pt x="15373" y="1723"/>
                  </a:lnTo>
                  <a:lnTo>
                    <a:pt x="14995" y="2227"/>
                  </a:lnTo>
                  <a:lnTo>
                    <a:pt x="14659" y="2773"/>
                  </a:lnTo>
                  <a:lnTo>
                    <a:pt x="14365" y="3319"/>
                  </a:lnTo>
                  <a:lnTo>
                    <a:pt x="14071" y="3907"/>
                  </a:lnTo>
                  <a:lnTo>
                    <a:pt x="13861" y="4495"/>
                  </a:lnTo>
                  <a:lnTo>
                    <a:pt x="13693" y="5083"/>
                  </a:lnTo>
                  <a:lnTo>
                    <a:pt x="13525" y="5713"/>
                  </a:lnTo>
                  <a:lnTo>
                    <a:pt x="13441" y="6343"/>
                  </a:lnTo>
                  <a:lnTo>
                    <a:pt x="13399" y="6973"/>
                  </a:lnTo>
                  <a:lnTo>
                    <a:pt x="13399" y="7603"/>
                  </a:lnTo>
                  <a:lnTo>
                    <a:pt x="13441" y="8191"/>
                  </a:lnTo>
                  <a:lnTo>
                    <a:pt x="13525" y="8821"/>
                  </a:lnTo>
                  <a:lnTo>
                    <a:pt x="13525" y="8821"/>
                  </a:lnTo>
                  <a:lnTo>
                    <a:pt x="12517" y="9073"/>
                  </a:lnTo>
                  <a:lnTo>
                    <a:pt x="11509" y="9409"/>
                  </a:lnTo>
                  <a:lnTo>
                    <a:pt x="10543" y="9829"/>
                  </a:lnTo>
                  <a:lnTo>
                    <a:pt x="9577" y="10249"/>
                  </a:lnTo>
                  <a:lnTo>
                    <a:pt x="8653" y="10753"/>
                  </a:lnTo>
                  <a:lnTo>
                    <a:pt x="7771" y="11341"/>
                  </a:lnTo>
                  <a:lnTo>
                    <a:pt x="6931" y="11929"/>
                  </a:lnTo>
                  <a:lnTo>
                    <a:pt x="6091" y="12601"/>
                  </a:lnTo>
                  <a:lnTo>
                    <a:pt x="5335" y="13315"/>
                  </a:lnTo>
                  <a:lnTo>
                    <a:pt x="4578" y="14072"/>
                  </a:lnTo>
                  <a:lnTo>
                    <a:pt x="3906" y="14870"/>
                  </a:lnTo>
                  <a:lnTo>
                    <a:pt x="3276" y="15668"/>
                  </a:lnTo>
                  <a:lnTo>
                    <a:pt x="2688" y="16550"/>
                  </a:lnTo>
                  <a:lnTo>
                    <a:pt x="2142" y="17474"/>
                  </a:lnTo>
                  <a:lnTo>
                    <a:pt x="1638" y="18398"/>
                  </a:lnTo>
                  <a:lnTo>
                    <a:pt x="1218" y="19364"/>
                  </a:lnTo>
                  <a:lnTo>
                    <a:pt x="1218" y="19364"/>
                  </a:lnTo>
                  <a:lnTo>
                    <a:pt x="882" y="20330"/>
                  </a:lnTo>
                  <a:lnTo>
                    <a:pt x="588" y="21338"/>
                  </a:lnTo>
                  <a:lnTo>
                    <a:pt x="336" y="22346"/>
                  </a:lnTo>
                  <a:lnTo>
                    <a:pt x="168" y="23396"/>
                  </a:lnTo>
                  <a:lnTo>
                    <a:pt x="42" y="24446"/>
                  </a:lnTo>
                  <a:lnTo>
                    <a:pt x="0" y="25496"/>
                  </a:lnTo>
                  <a:lnTo>
                    <a:pt x="0" y="26547"/>
                  </a:lnTo>
                  <a:lnTo>
                    <a:pt x="84" y="27597"/>
                  </a:lnTo>
                  <a:lnTo>
                    <a:pt x="210" y="28647"/>
                  </a:lnTo>
                  <a:lnTo>
                    <a:pt x="420" y="29655"/>
                  </a:lnTo>
                  <a:lnTo>
                    <a:pt x="672" y="30705"/>
                  </a:lnTo>
                  <a:lnTo>
                    <a:pt x="966" y="31671"/>
                  </a:lnTo>
                  <a:lnTo>
                    <a:pt x="1344" y="32679"/>
                  </a:lnTo>
                  <a:lnTo>
                    <a:pt x="1764" y="33645"/>
                  </a:lnTo>
                  <a:lnTo>
                    <a:pt x="2268" y="34569"/>
                  </a:lnTo>
                  <a:lnTo>
                    <a:pt x="2814" y="35451"/>
                  </a:lnTo>
                  <a:lnTo>
                    <a:pt x="2814" y="35451"/>
                  </a:lnTo>
                  <a:lnTo>
                    <a:pt x="3234" y="36123"/>
                  </a:lnTo>
                  <a:lnTo>
                    <a:pt x="3444" y="36459"/>
                  </a:lnTo>
                  <a:lnTo>
                    <a:pt x="3612" y="36795"/>
                  </a:lnTo>
                  <a:lnTo>
                    <a:pt x="3738" y="37173"/>
                  </a:lnTo>
                  <a:lnTo>
                    <a:pt x="3822" y="37509"/>
                  </a:lnTo>
                  <a:lnTo>
                    <a:pt x="3864" y="37887"/>
                  </a:lnTo>
                  <a:lnTo>
                    <a:pt x="3780" y="38265"/>
                  </a:lnTo>
                  <a:lnTo>
                    <a:pt x="3780" y="38265"/>
                  </a:lnTo>
                  <a:lnTo>
                    <a:pt x="3696" y="38560"/>
                  </a:lnTo>
                  <a:lnTo>
                    <a:pt x="3528" y="38812"/>
                  </a:lnTo>
                  <a:lnTo>
                    <a:pt x="3318" y="39064"/>
                  </a:lnTo>
                  <a:lnTo>
                    <a:pt x="3066" y="39274"/>
                  </a:lnTo>
                  <a:lnTo>
                    <a:pt x="2772" y="39442"/>
                  </a:lnTo>
                  <a:lnTo>
                    <a:pt x="2478" y="39568"/>
                  </a:lnTo>
                  <a:lnTo>
                    <a:pt x="2142" y="39694"/>
                  </a:lnTo>
                  <a:lnTo>
                    <a:pt x="1848" y="39736"/>
                  </a:lnTo>
                  <a:lnTo>
                    <a:pt x="1848" y="39736"/>
                  </a:lnTo>
                  <a:lnTo>
                    <a:pt x="2646" y="40198"/>
                  </a:lnTo>
                  <a:lnTo>
                    <a:pt x="3402" y="40576"/>
                  </a:lnTo>
                  <a:lnTo>
                    <a:pt x="4200" y="40870"/>
                  </a:lnTo>
                  <a:lnTo>
                    <a:pt x="4956" y="41080"/>
                  </a:lnTo>
                  <a:lnTo>
                    <a:pt x="5671" y="41248"/>
                  </a:lnTo>
                  <a:lnTo>
                    <a:pt x="6343" y="41332"/>
                  </a:lnTo>
                  <a:lnTo>
                    <a:pt x="6973" y="41374"/>
                  </a:lnTo>
                  <a:lnTo>
                    <a:pt x="7561" y="41416"/>
                  </a:lnTo>
                  <a:lnTo>
                    <a:pt x="7561" y="41416"/>
                  </a:lnTo>
                  <a:lnTo>
                    <a:pt x="8149" y="41374"/>
                  </a:lnTo>
                  <a:lnTo>
                    <a:pt x="8149" y="41374"/>
                  </a:lnTo>
                  <a:lnTo>
                    <a:pt x="7519" y="40828"/>
                  </a:lnTo>
                  <a:lnTo>
                    <a:pt x="6931" y="40198"/>
                  </a:lnTo>
                  <a:lnTo>
                    <a:pt x="6385" y="39610"/>
                  </a:lnTo>
                  <a:lnTo>
                    <a:pt x="5881" y="38980"/>
                  </a:lnTo>
                  <a:lnTo>
                    <a:pt x="5419" y="38308"/>
                  </a:lnTo>
                  <a:lnTo>
                    <a:pt x="4998" y="37635"/>
                  </a:lnTo>
                  <a:lnTo>
                    <a:pt x="4620" y="36963"/>
                  </a:lnTo>
                  <a:lnTo>
                    <a:pt x="4242" y="36291"/>
                  </a:lnTo>
                  <a:lnTo>
                    <a:pt x="3948" y="35577"/>
                  </a:lnTo>
                  <a:lnTo>
                    <a:pt x="3654" y="34863"/>
                  </a:lnTo>
                  <a:lnTo>
                    <a:pt x="3402" y="34107"/>
                  </a:lnTo>
                  <a:lnTo>
                    <a:pt x="3192" y="33393"/>
                  </a:lnTo>
                  <a:lnTo>
                    <a:pt x="3024" y="32637"/>
                  </a:lnTo>
                  <a:lnTo>
                    <a:pt x="2856" y="31881"/>
                  </a:lnTo>
                  <a:lnTo>
                    <a:pt x="2730" y="31125"/>
                  </a:lnTo>
                  <a:lnTo>
                    <a:pt x="2646" y="30369"/>
                  </a:lnTo>
                  <a:lnTo>
                    <a:pt x="2562" y="29571"/>
                  </a:lnTo>
                  <a:lnTo>
                    <a:pt x="2520" y="28815"/>
                  </a:lnTo>
                  <a:lnTo>
                    <a:pt x="2478" y="27261"/>
                  </a:lnTo>
                  <a:lnTo>
                    <a:pt x="2562" y="25706"/>
                  </a:lnTo>
                  <a:lnTo>
                    <a:pt x="2688" y="24152"/>
                  </a:lnTo>
                  <a:lnTo>
                    <a:pt x="2898" y="22640"/>
                  </a:lnTo>
                  <a:lnTo>
                    <a:pt x="3150" y="21128"/>
                  </a:lnTo>
                  <a:lnTo>
                    <a:pt x="3444" y="19658"/>
                  </a:lnTo>
                  <a:lnTo>
                    <a:pt x="3738" y="18230"/>
                  </a:lnTo>
                  <a:lnTo>
                    <a:pt x="3738" y="18230"/>
                  </a:lnTo>
                  <a:lnTo>
                    <a:pt x="3948" y="17852"/>
                  </a:lnTo>
                  <a:lnTo>
                    <a:pt x="4200" y="17390"/>
                  </a:lnTo>
                  <a:lnTo>
                    <a:pt x="4620" y="16802"/>
                  </a:lnTo>
                  <a:lnTo>
                    <a:pt x="5209" y="16088"/>
                  </a:lnTo>
                  <a:lnTo>
                    <a:pt x="6007" y="15290"/>
                  </a:lnTo>
                  <a:lnTo>
                    <a:pt x="6511" y="14870"/>
                  </a:lnTo>
                  <a:lnTo>
                    <a:pt x="7057" y="14408"/>
                  </a:lnTo>
                  <a:lnTo>
                    <a:pt x="7687" y="13946"/>
                  </a:lnTo>
                  <a:lnTo>
                    <a:pt x="8359" y="13484"/>
                  </a:lnTo>
                  <a:lnTo>
                    <a:pt x="8359" y="13484"/>
                  </a:lnTo>
                  <a:lnTo>
                    <a:pt x="9199" y="12937"/>
                  </a:lnTo>
                  <a:lnTo>
                    <a:pt x="10081" y="12433"/>
                  </a:lnTo>
                  <a:lnTo>
                    <a:pt x="11005" y="11971"/>
                  </a:lnTo>
                  <a:lnTo>
                    <a:pt x="11887" y="11551"/>
                  </a:lnTo>
                  <a:lnTo>
                    <a:pt x="12727" y="11173"/>
                  </a:lnTo>
                  <a:lnTo>
                    <a:pt x="13567" y="10837"/>
                  </a:lnTo>
                  <a:lnTo>
                    <a:pt x="15079" y="10291"/>
                  </a:lnTo>
                  <a:lnTo>
                    <a:pt x="15079" y="10291"/>
                  </a:lnTo>
                  <a:lnTo>
                    <a:pt x="15163" y="9325"/>
                  </a:lnTo>
                  <a:lnTo>
                    <a:pt x="15247" y="8443"/>
                  </a:lnTo>
                  <a:lnTo>
                    <a:pt x="15373" y="7603"/>
                  </a:lnTo>
                  <a:lnTo>
                    <a:pt x="15541" y="6889"/>
                  </a:lnTo>
                  <a:lnTo>
                    <a:pt x="15541" y="6889"/>
                  </a:lnTo>
                  <a:lnTo>
                    <a:pt x="15541" y="6889"/>
                  </a:lnTo>
                  <a:lnTo>
                    <a:pt x="15709" y="6133"/>
                  </a:lnTo>
                  <a:lnTo>
                    <a:pt x="15919" y="5461"/>
                  </a:lnTo>
                  <a:lnTo>
                    <a:pt x="16129" y="4915"/>
                  </a:lnTo>
                  <a:lnTo>
                    <a:pt x="16297" y="4453"/>
                  </a:lnTo>
                  <a:lnTo>
                    <a:pt x="16549" y="3865"/>
                  </a:lnTo>
                  <a:lnTo>
                    <a:pt x="16675" y="3655"/>
                  </a:lnTo>
                  <a:lnTo>
                    <a:pt x="16675" y="3655"/>
                  </a:lnTo>
                  <a:lnTo>
                    <a:pt x="16843" y="3403"/>
                  </a:lnTo>
                  <a:lnTo>
                    <a:pt x="17054" y="3109"/>
                  </a:lnTo>
                  <a:lnTo>
                    <a:pt x="17348" y="2773"/>
                  </a:lnTo>
                  <a:lnTo>
                    <a:pt x="17768" y="2311"/>
                  </a:lnTo>
                  <a:lnTo>
                    <a:pt x="18314" y="1849"/>
                  </a:lnTo>
                  <a:lnTo>
                    <a:pt x="18944" y="1345"/>
                  </a:lnTo>
                  <a:lnTo>
                    <a:pt x="19742" y="840"/>
                  </a:lnTo>
                  <a:lnTo>
                    <a:pt x="19742" y="840"/>
                  </a:lnTo>
                  <a:lnTo>
                    <a:pt x="18482" y="378"/>
                  </a:lnTo>
                  <a:lnTo>
                    <a:pt x="17852" y="168"/>
                  </a:lnTo>
                  <a:lnTo>
                    <a:pt x="17180" y="0"/>
                  </a:lnTo>
                  <a:lnTo>
                    <a:pt x="17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11;p69"/>
            <p:cNvSpPr/>
            <p:nvPr/>
          </p:nvSpPr>
          <p:spPr>
            <a:xfrm>
              <a:off x="5252900" y="595350"/>
              <a:ext cx="883150" cy="1140400"/>
            </a:xfrm>
            <a:custGeom>
              <a:avLst/>
              <a:gdLst/>
              <a:ahLst/>
              <a:cxnLst/>
              <a:rect l="l" t="t" r="r" b="b"/>
              <a:pathLst>
                <a:path w="35326" h="45616" extrusionOk="0">
                  <a:moveTo>
                    <a:pt x="14408" y="0"/>
                  </a:moveTo>
                  <a:lnTo>
                    <a:pt x="13483" y="42"/>
                  </a:lnTo>
                  <a:lnTo>
                    <a:pt x="12601" y="84"/>
                  </a:lnTo>
                  <a:lnTo>
                    <a:pt x="11803" y="168"/>
                  </a:lnTo>
                  <a:lnTo>
                    <a:pt x="10375" y="378"/>
                  </a:lnTo>
                  <a:lnTo>
                    <a:pt x="9073" y="630"/>
                  </a:lnTo>
                  <a:lnTo>
                    <a:pt x="7897" y="966"/>
                  </a:lnTo>
                  <a:lnTo>
                    <a:pt x="6847" y="1344"/>
                  </a:lnTo>
                  <a:lnTo>
                    <a:pt x="5881" y="1722"/>
                  </a:lnTo>
                  <a:lnTo>
                    <a:pt x="5083" y="2142"/>
                  </a:lnTo>
                  <a:lnTo>
                    <a:pt x="4327" y="2563"/>
                  </a:lnTo>
                  <a:lnTo>
                    <a:pt x="3697" y="3025"/>
                  </a:lnTo>
                  <a:lnTo>
                    <a:pt x="3193" y="3445"/>
                  </a:lnTo>
                  <a:lnTo>
                    <a:pt x="2731" y="3823"/>
                  </a:lnTo>
                  <a:lnTo>
                    <a:pt x="2395" y="4201"/>
                  </a:lnTo>
                  <a:lnTo>
                    <a:pt x="2101" y="4537"/>
                  </a:lnTo>
                  <a:lnTo>
                    <a:pt x="1764" y="4999"/>
                  </a:lnTo>
                  <a:lnTo>
                    <a:pt x="1638" y="5167"/>
                  </a:lnTo>
                  <a:lnTo>
                    <a:pt x="1512" y="5377"/>
                  </a:lnTo>
                  <a:lnTo>
                    <a:pt x="1260" y="5965"/>
                  </a:lnTo>
                  <a:lnTo>
                    <a:pt x="1092" y="6427"/>
                  </a:lnTo>
                  <a:lnTo>
                    <a:pt x="882" y="6973"/>
                  </a:lnTo>
                  <a:lnTo>
                    <a:pt x="672" y="7645"/>
                  </a:lnTo>
                  <a:lnTo>
                    <a:pt x="504" y="8401"/>
                  </a:lnTo>
                  <a:lnTo>
                    <a:pt x="378" y="9073"/>
                  </a:lnTo>
                  <a:lnTo>
                    <a:pt x="252" y="9787"/>
                  </a:lnTo>
                  <a:lnTo>
                    <a:pt x="126" y="10585"/>
                  </a:lnTo>
                  <a:lnTo>
                    <a:pt x="42" y="11425"/>
                  </a:lnTo>
                  <a:lnTo>
                    <a:pt x="0" y="12349"/>
                  </a:lnTo>
                  <a:lnTo>
                    <a:pt x="0" y="13315"/>
                  </a:lnTo>
                  <a:lnTo>
                    <a:pt x="42" y="14365"/>
                  </a:lnTo>
                  <a:lnTo>
                    <a:pt x="84" y="15500"/>
                  </a:lnTo>
                  <a:lnTo>
                    <a:pt x="168" y="16046"/>
                  </a:lnTo>
                  <a:lnTo>
                    <a:pt x="252" y="16676"/>
                  </a:lnTo>
                  <a:lnTo>
                    <a:pt x="420" y="17348"/>
                  </a:lnTo>
                  <a:lnTo>
                    <a:pt x="630" y="18062"/>
                  </a:lnTo>
                  <a:lnTo>
                    <a:pt x="1134" y="19616"/>
                  </a:lnTo>
                  <a:lnTo>
                    <a:pt x="1806" y="21338"/>
                  </a:lnTo>
                  <a:lnTo>
                    <a:pt x="2563" y="23186"/>
                  </a:lnTo>
                  <a:lnTo>
                    <a:pt x="3445" y="25076"/>
                  </a:lnTo>
                  <a:lnTo>
                    <a:pt x="4411" y="27050"/>
                  </a:lnTo>
                  <a:lnTo>
                    <a:pt x="5419" y="28983"/>
                  </a:lnTo>
                  <a:lnTo>
                    <a:pt x="6469" y="30915"/>
                  </a:lnTo>
                  <a:lnTo>
                    <a:pt x="7519" y="32847"/>
                  </a:lnTo>
                  <a:lnTo>
                    <a:pt x="8611" y="34653"/>
                  </a:lnTo>
                  <a:lnTo>
                    <a:pt x="9619" y="36375"/>
                  </a:lnTo>
                  <a:lnTo>
                    <a:pt x="10627" y="37929"/>
                  </a:lnTo>
                  <a:lnTo>
                    <a:pt x="11551" y="39357"/>
                  </a:lnTo>
                  <a:lnTo>
                    <a:pt x="12391" y="40576"/>
                  </a:lnTo>
                  <a:lnTo>
                    <a:pt x="13105" y="41584"/>
                  </a:lnTo>
                  <a:lnTo>
                    <a:pt x="13735" y="42298"/>
                  </a:lnTo>
                  <a:lnTo>
                    <a:pt x="13988" y="42550"/>
                  </a:lnTo>
                  <a:lnTo>
                    <a:pt x="14156" y="42760"/>
                  </a:lnTo>
                  <a:lnTo>
                    <a:pt x="14282" y="42844"/>
                  </a:lnTo>
                  <a:lnTo>
                    <a:pt x="15080" y="43306"/>
                  </a:lnTo>
                  <a:lnTo>
                    <a:pt x="16004" y="43894"/>
                  </a:lnTo>
                  <a:lnTo>
                    <a:pt x="16550" y="44188"/>
                  </a:lnTo>
                  <a:lnTo>
                    <a:pt x="17138" y="44482"/>
                  </a:lnTo>
                  <a:lnTo>
                    <a:pt x="17726" y="44776"/>
                  </a:lnTo>
                  <a:lnTo>
                    <a:pt x="18440" y="45028"/>
                  </a:lnTo>
                  <a:lnTo>
                    <a:pt x="19154" y="45238"/>
                  </a:lnTo>
                  <a:lnTo>
                    <a:pt x="19952" y="45448"/>
                  </a:lnTo>
                  <a:lnTo>
                    <a:pt x="20792" y="45532"/>
                  </a:lnTo>
                  <a:lnTo>
                    <a:pt x="21674" y="45616"/>
                  </a:lnTo>
                  <a:lnTo>
                    <a:pt x="22640" y="45574"/>
                  </a:lnTo>
                  <a:lnTo>
                    <a:pt x="23690" y="45490"/>
                  </a:lnTo>
                  <a:lnTo>
                    <a:pt x="24782" y="45322"/>
                  </a:lnTo>
                  <a:lnTo>
                    <a:pt x="25959" y="45028"/>
                  </a:lnTo>
                  <a:lnTo>
                    <a:pt x="26673" y="44776"/>
                  </a:lnTo>
                  <a:lnTo>
                    <a:pt x="27387" y="44482"/>
                  </a:lnTo>
                  <a:lnTo>
                    <a:pt x="28059" y="44146"/>
                  </a:lnTo>
                  <a:lnTo>
                    <a:pt x="28689" y="43768"/>
                  </a:lnTo>
                  <a:lnTo>
                    <a:pt x="29319" y="43348"/>
                  </a:lnTo>
                  <a:lnTo>
                    <a:pt x="29949" y="42844"/>
                  </a:lnTo>
                  <a:lnTo>
                    <a:pt x="30537" y="42298"/>
                  </a:lnTo>
                  <a:lnTo>
                    <a:pt x="31083" y="41752"/>
                  </a:lnTo>
                  <a:lnTo>
                    <a:pt x="31587" y="41080"/>
                  </a:lnTo>
                  <a:lnTo>
                    <a:pt x="32091" y="40408"/>
                  </a:lnTo>
                  <a:lnTo>
                    <a:pt x="32553" y="39693"/>
                  </a:lnTo>
                  <a:lnTo>
                    <a:pt x="32973" y="38937"/>
                  </a:lnTo>
                  <a:lnTo>
                    <a:pt x="33393" y="38097"/>
                  </a:lnTo>
                  <a:lnTo>
                    <a:pt x="33729" y="37257"/>
                  </a:lnTo>
                  <a:lnTo>
                    <a:pt x="34065" y="36375"/>
                  </a:lnTo>
                  <a:lnTo>
                    <a:pt x="34359" y="35409"/>
                  </a:lnTo>
                  <a:lnTo>
                    <a:pt x="34695" y="34107"/>
                  </a:lnTo>
                  <a:lnTo>
                    <a:pt x="34947" y="32763"/>
                  </a:lnTo>
                  <a:lnTo>
                    <a:pt x="35157" y="31335"/>
                  </a:lnTo>
                  <a:lnTo>
                    <a:pt x="35283" y="29823"/>
                  </a:lnTo>
                  <a:lnTo>
                    <a:pt x="35325" y="28269"/>
                  </a:lnTo>
                  <a:lnTo>
                    <a:pt x="35325" y="26630"/>
                  </a:lnTo>
                  <a:lnTo>
                    <a:pt x="35241" y="24950"/>
                  </a:lnTo>
                  <a:lnTo>
                    <a:pt x="35073" y="23186"/>
                  </a:lnTo>
                  <a:lnTo>
                    <a:pt x="34863" y="21758"/>
                  </a:lnTo>
                  <a:lnTo>
                    <a:pt x="34611" y="20372"/>
                  </a:lnTo>
                  <a:lnTo>
                    <a:pt x="34317" y="18986"/>
                  </a:lnTo>
                  <a:lnTo>
                    <a:pt x="33981" y="17642"/>
                  </a:lnTo>
                  <a:lnTo>
                    <a:pt x="33561" y="16298"/>
                  </a:lnTo>
                  <a:lnTo>
                    <a:pt x="33099" y="14996"/>
                  </a:lnTo>
                  <a:lnTo>
                    <a:pt x="32637" y="13693"/>
                  </a:lnTo>
                  <a:lnTo>
                    <a:pt x="32049" y="12475"/>
                  </a:lnTo>
                  <a:lnTo>
                    <a:pt x="31461" y="11257"/>
                  </a:lnTo>
                  <a:lnTo>
                    <a:pt x="30831" y="10081"/>
                  </a:lnTo>
                  <a:lnTo>
                    <a:pt x="30159" y="8989"/>
                  </a:lnTo>
                  <a:lnTo>
                    <a:pt x="29403" y="7939"/>
                  </a:lnTo>
                  <a:lnTo>
                    <a:pt x="28605" y="6889"/>
                  </a:lnTo>
                  <a:lnTo>
                    <a:pt x="27807" y="5965"/>
                  </a:lnTo>
                  <a:lnTo>
                    <a:pt x="26925" y="5041"/>
                  </a:lnTo>
                  <a:lnTo>
                    <a:pt x="26043" y="4201"/>
                  </a:lnTo>
                  <a:lnTo>
                    <a:pt x="25076" y="3445"/>
                  </a:lnTo>
                  <a:lnTo>
                    <a:pt x="24110" y="2731"/>
                  </a:lnTo>
                  <a:lnTo>
                    <a:pt x="23060" y="2100"/>
                  </a:lnTo>
                  <a:lnTo>
                    <a:pt x="22010" y="1554"/>
                  </a:lnTo>
                  <a:lnTo>
                    <a:pt x="20918" y="1092"/>
                  </a:lnTo>
                  <a:lnTo>
                    <a:pt x="19742" y="714"/>
                  </a:lnTo>
                  <a:lnTo>
                    <a:pt x="18566" y="378"/>
                  </a:lnTo>
                  <a:lnTo>
                    <a:pt x="17390" y="168"/>
                  </a:lnTo>
                  <a:lnTo>
                    <a:pt x="16382" y="8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rgbClr val="B55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12;p69"/>
            <p:cNvSpPr/>
            <p:nvPr/>
          </p:nvSpPr>
          <p:spPr>
            <a:xfrm>
              <a:off x="5252900" y="595350"/>
              <a:ext cx="883150" cy="1140400"/>
            </a:xfrm>
            <a:custGeom>
              <a:avLst/>
              <a:gdLst/>
              <a:ahLst/>
              <a:cxnLst/>
              <a:rect l="l" t="t" r="r" b="b"/>
              <a:pathLst>
                <a:path w="35326" h="45616" fill="none" extrusionOk="0">
                  <a:moveTo>
                    <a:pt x="34359" y="35409"/>
                  </a:moveTo>
                  <a:lnTo>
                    <a:pt x="34359" y="35409"/>
                  </a:lnTo>
                  <a:lnTo>
                    <a:pt x="34065" y="36375"/>
                  </a:lnTo>
                  <a:lnTo>
                    <a:pt x="33729" y="37257"/>
                  </a:lnTo>
                  <a:lnTo>
                    <a:pt x="33393" y="38097"/>
                  </a:lnTo>
                  <a:lnTo>
                    <a:pt x="32973" y="38937"/>
                  </a:lnTo>
                  <a:lnTo>
                    <a:pt x="32553" y="39693"/>
                  </a:lnTo>
                  <a:lnTo>
                    <a:pt x="32091" y="40408"/>
                  </a:lnTo>
                  <a:lnTo>
                    <a:pt x="31587" y="41080"/>
                  </a:lnTo>
                  <a:lnTo>
                    <a:pt x="31083" y="41752"/>
                  </a:lnTo>
                  <a:lnTo>
                    <a:pt x="30537" y="42298"/>
                  </a:lnTo>
                  <a:lnTo>
                    <a:pt x="29949" y="42844"/>
                  </a:lnTo>
                  <a:lnTo>
                    <a:pt x="29319" y="43348"/>
                  </a:lnTo>
                  <a:lnTo>
                    <a:pt x="28689" y="43768"/>
                  </a:lnTo>
                  <a:lnTo>
                    <a:pt x="28059" y="44146"/>
                  </a:lnTo>
                  <a:lnTo>
                    <a:pt x="27387" y="44482"/>
                  </a:lnTo>
                  <a:lnTo>
                    <a:pt x="26673" y="44776"/>
                  </a:lnTo>
                  <a:lnTo>
                    <a:pt x="25959" y="45028"/>
                  </a:lnTo>
                  <a:lnTo>
                    <a:pt x="25959" y="45028"/>
                  </a:lnTo>
                  <a:lnTo>
                    <a:pt x="24782" y="45322"/>
                  </a:lnTo>
                  <a:lnTo>
                    <a:pt x="23690" y="45490"/>
                  </a:lnTo>
                  <a:lnTo>
                    <a:pt x="22640" y="45574"/>
                  </a:lnTo>
                  <a:lnTo>
                    <a:pt x="21674" y="45616"/>
                  </a:lnTo>
                  <a:lnTo>
                    <a:pt x="20792" y="45532"/>
                  </a:lnTo>
                  <a:lnTo>
                    <a:pt x="19952" y="45448"/>
                  </a:lnTo>
                  <a:lnTo>
                    <a:pt x="19154" y="45238"/>
                  </a:lnTo>
                  <a:lnTo>
                    <a:pt x="18440" y="45028"/>
                  </a:lnTo>
                  <a:lnTo>
                    <a:pt x="17726" y="44776"/>
                  </a:lnTo>
                  <a:lnTo>
                    <a:pt x="17138" y="44482"/>
                  </a:lnTo>
                  <a:lnTo>
                    <a:pt x="16550" y="44188"/>
                  </a:lnTo>
                  <a:lnTo>
                    <a:pt x="16004" y="43894"/>
                  </a:lnTo>
                  <a:lnTo>
                    <a:pt x="15080" y="43306"/>
                  </a:lnTo>
                  <a:lnTo>
                    <a:pt x="14282" y="42844"/>
                  </a:lnTo>
                  <a:lnTo>
                    <a:pt x="14282" y="42844"/>
                  </a:lnTo>
                  <a:lnTo>
                    <a:pt x="14156" y="42760"/>
                  </a:lnTo>
                  <a:lnTo>
                    <a:pt x="14156" y="42760"/>
                  </a:lnTo>
                  <a:lnTo>
                    <a:pt x="13988" y="42550"/>
                  </a:lnTo>
                  <a:lnTo>
                    <a:pt x="13735" y="42298"/>
                  </a:lnTo>
                  <a:lnTo>
                    <a:pt x="13105" y="41584"/>
                  </a:lnTo>
                  <a:lnTo>
                    <a:pt x="12391" y="40576"/>
                  </a:lnTo>
                  <a:lnTo>
                    <a:pt x="11551" y="39357"/>
                  </a:lnTo>
                  <a:lnTo>
                    <a:pt x="10627" y="37929"/>
                  </a:lnTo>
                  <a:lnTo>
                    <a:pt x="9619" y="36375"/>
                  </a:lnTo>
                  <a:lnTo>
                    <a:pt x="8611" y="34653"/>
                  </a:lnTo>
                  <a:lnTo>
                    <a:pt x="7519" y="32847"/>
                  </a:lnTo>
                  <a:lnTo>
                    <a:pt x="6469" y="30915"/>
                  </a:lnTo>
                  <a:lnTo>
                    <a:pt x="5419" y="28983"/>
                  </a:lnTo>
                  <a:lnTo>
                    <a:pt x="4411" y="27050"/>
                  </a:lnTo>
                  <a:lnTo>
                    <a:pt x="3445" y="25076"/>
                  </a:lnTo>
                  <a:lnTo>
                    <a:pt x="2563" y="23186"/>
                  </a:lnTo>
                  <a:lnTo>
                    <a:pt x="1806" y="21338"/>
                  </a:lnTo>
                  <a:lnTo>
                    <a:pt x="1134" y="19616"/>
                  </a:lnTo>
                  <a:lnTo>
                    <a:pt x="630" y="18062"/>
                  </a:lnTo>
                  <a:lnTo>
                    <a:pt x="630" y="18062"/>
                  </a:lnTo>
                  <a:lnTo>
                    <a:pt x="420" y="17348"/>
                  </a:lnTo>
                  <a:lnTo>
                    <a:pt x="252" y="16676"/>
                  </a:lnTo>
                  <a:lnTo>
                    <a:pt x="168" y="16046"/>
                  </a:lnTo>
                  <a:lnTo>
                    <a:pt x="84" y="15500"/>
                  </a:lnTo>
                  <a:lnTo>
                    <a:pt x="84" y="15500"/>
                  </a:lnTo>
                  <a:lnTo>
                    <a:pt x="42" y="14365"/>
                  </a:lnTo>
                  <a:lnTo>
                    <a:pt x="0" y="13315"/>
                  </a:lnTo>
                  <a:lnTo>
                    <a:pt x="0" y="12349"/>
                  </a:lnTo>
                  <a:lnTo>
                    <a:pt x="42" y="11425"/>
                  </a:lnTo>
                  <a:lnTo>
                    <a:pt x="126" y="10585"/>
                  </a:lnTo>
                  <a:lnTo>
                    <a:pt x="252" y="9787"/>
                  </a:lnTo>
                  <a:lnTo>
                    <a:pt x="378" y="9073"/>
                  </a:lnTo>
                  <a:lnTo>
                    <a:pt x="504" y="8401"/>
                  </a:lnTo>
                  <a:lnTo>
                    <a:pt x="504" y="8401"/>
                  </a:lnTo>
                  <a:lnTo>
                    <a:pt x="672" y="7645"/>
                  </a:lnTo>
                  <a:lnTo>
                    <a:pt x="882" y="6973"/>
                  </a:lnTo>
                  <a:lnTo>
                    <a:pt x="1092" y="6427"/>
                  </a:lnTo>
                  <a:lnTo>
                    <a:pt x="1260" y="5965"/>
                  </a:lnTo>
                  <a:lnTo>
                    <a:pt x="1512" y="5377"/>
                  </a:lnTo>
                  <a:lnTo>
                    <a:pt x="1638" y="5167"/>
                  </a:lnTo>
                  <a:lnTo>
                    <a:pt x="1638" y="5167"/>
                  </a:lnTo>
                  <a:lnTo>
                    <a:pt x="1764" y="4999"/>
                  </a:lnTo>
                  <a:lnTo>
                    <a:pt x="2101" y="4537"/>
                  </a:lnTo>
                  <a:lnTo>
                    <a:pt x="2395" y="4201"/>
                  </a:lnTo>
                  <a:lnTo>
                    <a:pt x="2731" y="3823"/>
                  </a:lnTo>
                  <a:lnTo>
                    <a:pt x="3193" y="3445"/>
                  </a:lnTo>
                  <a:lnTo>
                    <a:pt x="3697" y="3025"/>
                  </a:lnTo>
                  <a:lnTo>
                    <a:pt x="4327" y="2563"/>
                  </a:lnTo>
                  <a:lnTo>
                    <a:pt x="5083" y="2142"/>
                  </a:lnTo>
                  <a:lnTo>
                    <a:pt x="5881" y="1722"/>
                  </a:lnTo>
                  <a:lnTo>
                    <a:pt x="6847" y="1344"/>
                  </a:lnTo>
                  <a:lnTo>
                    <a:pt x="7897" y="966"/>
                  </a:lnTo>
                  <a:lnTo>
                    <a:pt x="9073" y="630"/>
                  </a:lnTo>
                  <a:lnTo>
                    <a:pt x="10375" y="378"/>
                  </a:lnTo>
                  <a:lnTo>
                    <a:pt x="11803" y="168"/>
                  </a:lnTo>
                  <a:lnTo>
                    <a:pt x="11803" y="168"/>
                  </a:lnTo>
                  <a:lnTo>
                    <a:pt x="12601" y="84"/>
                  </a:lnTo>
                  <a:lnTo>
                    <a:pt x="13483" y="42"/>
                  </a:lnTo>
                  <a:lnTo>
                    <a:pt x="14408" y="0"/>
                  </a:lnTo>
                  <a:lnTo>
                    <a:pt x="15332" y="0"/>
                  </a:lnTo>
                  <a:lnTo>
                    <a:pt x="15332" y="0"/>
                  </a:lnTo>
                  <a:lnTo>
                    <a:pt x="16382" y="84"/>
                  </a:lnTo>
                  <a:lnTo>
                    <a:pt x="17390" y="168"/>
                  </a:lnTo>
                  <a:lnTo>
                    <a:pt x="17390" y="168"/>
                  </a:lnTo>
                  <a:lnTo>
                    <a:pt x="18566" y="378"/>
                  </a:lnTo>
                  <a:lnTo>
                    <a:pt x="19742" y="714"/>
                  </a:lnTo>
                  <a:lnTo>
                    <a:pt x="20918" y="1092"/>
                  </a:lnTo>
                  <a:lnTo>
                    <a:pt x="22010" y="1554"/>
                  </a:lnTo>
                  <a:lnTo>
                    <a:pt x="23060" y="2100"/>
                  </a:lnTo>
                  <a:lnTo>
                    <a:pt x="24110" y="2731"/>
                  </a:lnTo>
                  <a:lnTo>
                    <a:pt x="25076" y="3445"/>
                  </a:lnTo>
                  <a:lnTo>
                    <a:pt x="26043" y="4201"/>
                  </a:lnTo>
                  <a:lnTo>
                    <a:pt x="26925" y="5041"/>
                  </a:lnTo>
                  <a:lnTo>
                    <a:pt x="27807" y="5965"/>
                  </a:lnTo>
                  <a:lnTo>
                    <a:pt x="28605" y="6889"/>
                  </a:lnTo>
                  <a:lnTo>
                    <a:pt x="29403" y="7939"/>
                  </a:lnTo>
                  <a:lnTo>
                    <a:pt x="30159" y="8989"/>
                  </a:lnTo>
                  <a:lnTo>
                    <a:pt x="30831" y="10081"/>
                  </a:lnTo>
                  <a:lnTo>
                    <a:pt x="31461" y="11257"/>
                  </a:lnTo>
                  <a:lnTo>
                    <a:pt x="32049" y="12475"/>
                  </a:lnTo>
                  <a:lnTo>
                    <a:pt x="32049" y="12475"/>
                  </a:lnTo>
                  <a:lnTo>
                    <a:pt x="32637" y="13693"/>
                  </a:lnTo>
                  <a:lnTo>
                    <a:pt x="33099" y="14996"/>
                  </a:lnTo>
                  <a:lnTo>
                    <a:pt x="33561" y="16298"/>
                  </a:lnTo>
                  <a:lnTo>
                    <a:pt x="33981" y="17642"/>
                  </a:lnTo>
                  <a:lnTo>
                    <a:pt x="34317" y="18986"/>
                  </a:lnTo>
                  <a:lnTo>
                    <a:pt x="34611" y="20372"/>
                  </a:lnTo>
                  <a:lnTo>
                    <a:pt x="34863" y="21758"/>
                  </a:lnTo>
                  <a:lnTo>
                    <a:pt x="35073" y="23186"/>
                  </a:lnTo>
                  <a:lnTo>
                    <a:pt x="35073" y="23186"/>
                  </a:lnTo>
                  <a:lnTo>
                    <a:pt x="35241" y="24950"/>
                  </a:lnTo>
                  <a:lnTo>
                    <a:pt x="35325" y="26630"/>
                  </a:lnTo>
                  <a:lnTo>
                    <a:pt x="35325" y="28269"/>
                  </a:lnTo>
                  <a:lnTo>
                    <a:pt x="35283" y="29823"/>
                  </a:lnTo>
                  <a:lnTo>
                    <a:pt x="35157" y="31335"/>
                  </a:lnTo>
                  <a:lnTo>
                    <a:pt x="34947" y="32763"/>
                  </a:lnTo>
                  <a:lnTo>
                    <a:pt x="34695" y="34107"/>
                  </a:lnTo>
                  <a:lnTo>
                    <a:pt x="34359" y="354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13;p69"/>
            <p:cNvSpPr/>
            <p:nvPr/>
          </p:nvSpPr>
          <p:spPr>
            <a:xfrm>
              <a:off x="5253950" y="599550"/>
              <a:ext cx="882100" cy="1136200"/>
            </a:xfrm>
            <a:custGeom>
              <a:avLst/>
              <a:gdLst/>
              <a:ahLst/>
              <a:cxnLst/>
              <a:rect l="l" t="t" r="r" b="b"/>
              <a:pathLst>
                <a:path w="35284" h="45448" extrusionOk="0">
                  <a:moveTo>
                    <a:pt x="17348" y="0"/>
                  </a:moveTo>
                  <a:lnTo>
                    <a:pt x="17768" y="252"/>
                  </a:lnTo>
                  <a:lnTo>
                    <a:pt x="18230" y="462"/>
                  </a:lnTo>
                  <a:lnTo>
                    <a:pt x="19196" y="882"/>
                  </a:lnTo>
                  <a:lnTo>
                    <a:pt x="20162" y="1260"/>
                  </a:lnTo>
                  <a:lnTo>
                    <a:pt x="20582" y="1470"/>
                  </a:lnTo>
                  <a:lnTo>
                    <a:pt x="21002" y="1680"/>
                  </a:lnTo>
                  <a:lnTo>
                    <a:pt x="21884" y="2269"/>
                  </a:lnTo>
                  <a:lnTo>
                    <a:pt x="22766" y="2857"/>
                  </a:lnTo>
                  <a:lnTo>
                    <a:pt x="23564" y="3529"/>
                  </a:lnTo>
                  <a:lnTo>
                    <a:pt x="24362" y="4243"/>
                  </a:lnTo>
                  <a:lnTo>
                    <a:pt x="25118" y="4957"/>
                  </a:lnTo>
                  <a:lnTo>
                    <a:pt x="25833" y="5755"/>
                  </a:lnTo>
                  <a:lnTo>
                    <a:pt x="26505" y="6553"/>
                  </a:lnTo>
                  <a:lnTo>
                    <a:pt x="27135" y="7393"/>
                  </a:lnTo>
                  <a:lnTo>
                    <a:pt x="27807" y="8359"/>
                  </a:lnTo>
                  <a:lnTo>
                    <a:pt x="28395" y="9325"/>
                  </a:lnTo>
                  <a:lnTo>
                    <a:pt x="28941" y="10333"/>
                  </a:lnTo>
                  <a:lnTo>
                    <a:pt x="29445" y="11383"/>
                  </a:lnTo>
                  <a:lnTo>
                    <a:pt x="29865" y="12433"/>
                  </a:lnTo>
                  <a:lnTo>
                    <a:pt x="30285" y="13525"/>
                  </a:lnTo>
                  <a:lnTo>
                    <a:pt x="30621" y="14617"/>
                  </a:lnTo>
                  <a:lnTo>
                    <a:pt x="30957" y="15710"/>
                  </a:lnTo>
                  <a:lnTo>
                    <a:pt x="31209" y="16844"/>
                  </a:lnTo>
                  <a:lnTo>
                    <a:pt x="31461" y="17978"/>
                  </a:lnTo>
                  <a:lnTo>
                    <a:pt x="31629" y="19112"/>
                  </a:lnTo>
                  <a:lnTo>
                    <a:pt x="31797" y="20246"/>
                  </a:lnTo>
                  <a:lnTo>
                    <a:pt x="31881" y="21422"/>
                  </a:lnTo>
                  <a:lnTo>
                    <a:pt x="31965" y="22556"/>
                  </a:lnTo>
                  <a:lnTo>
                    <a:pt x="31965" y="23732"/>
                  </a:lnTo>
                  <a:lnTo>
                    <a:pt x="31965" y="24866"/>
                  </a:lnTo>
                  <a:lnTo>
                    <a:pt x="31923" y="26294"/>
                  </a:lnTo>
                  <a:lnTo>
                    <a:pt x="31839" y="27008"/>
                  </a:lnTo>
                  <a:lnTo>
                    <a:pt x="31713" y="27681"/>
                  </a:lnTo>
                  <a:lnTo>
                    <a:pt x="31587" y="28395"/>
                  </a:lnTo>
                  <a:lnTo>
                    <a:pt x="31419" y="29067"/>
                  </a:lnTo>
                  <a:lnTo>
                    <a:pt x="31167" y="29739"/>
                  </a:lnTo>
                  <a:lnTo>
                    <a:pt x="30873" y="30369"/>
                  </a:lnTo>
                  <a:lnTo>
                    <a:pt x="30495" y="30957"/>
                  </a:lnTo>
                  <a:lnTo>
                    <a:pt x="30075" y="31545"/>
                  </a:lnTo>
                  <a:lnTo>
                    <a:pt x="29571" y="32049"/>
                  </a:lnTo>
                  <a:lnTo>
                    <a:pt x="29025" y="32511"/>
                  </a:lnTo>
                  <a:lnTo>
                    <a:pt x="28437" y="32847"/>
                  </a:lnTo>
                  <a:lnTo>
                    <a:pt x="28101" y="33015"/>
                  </a:lnTo>
                  <a:lnTo>
                    <a:pt x="27807" y="33141"/>
                  </a:lnTo>
                  <a:lnTo>
                    <a:pt x="27471" y="33267"/>
                  </a:lnTo>
                  <a:lnTo>
                    <a:pt x="27135" y="33309"/>
                  </a:lnTo>
                  <a:lnTo>
                    <a:pt x="26799" y="33393"/>
                  </a:lnTo>
                  <a:lnTo>
                    <a:pt x="26421" y="33393"/>
                  </a:lnTo>
                  <a:lnTo>
                    <a:pt x="25917" y="33351"/>
                  </a:lnTo>
                  <a:lnTo>
                    <a:pt x="25496" y="33267"/>
                  </a:lnTo>
                  <a:lnTo>
                    <a:pt x="25034" y="33141"/>
                  </a:lnTo>
                  <a:lnTo>
                    <a:pt x="24614" y="32973"/>
                  </a:lnTo>
                  <a:lnTo>
                    <a:pt x="24236" y="32763"/>
                  </a:lnTo>
                  <a:lnTo>
                    <a:pt x="23816" y="32553"/>
                  </a:lnTo>
                  <a:lnTo>
                    <a:pt x="23438" y="32259"/>
                  </a:lnTo>
                  <a:lnTo>
                    <a:pt x="23102" y="31923"/>
                  </a:lnTo>
                  <a:lnTo>
                    <a:pt x="22766" y="31587"/>
                  </a:lnTo>
                  <a:lnTo>
                    <a:pt x="22430" y="31251"/>
                  </a:lnTo>
                  <a:lnTo>
                    <a:pt x="22136" y="30831"/>
                  </a:lnTo>
                  <a:lnTo>
                    <a:pt x="21884" y="30453"/>
                  </a:lnTo>
                  <a:lnTo>
                    <a:pt x="21380" y="29613"/>
                  </a:lnTo>
                  <a:lnTo>
                    <a:pt x="20960" y="28731"/>
                  </a:lnTo>
                  <a:lnTo>
                    <a:pt x="20834" y="28269"/>
                  </a:lnTo>
                  <a:lnTo>
                    <a:pt x="20666" y="27765"/>
                  </a:lnTo>
                  <a:lnTo>
                    <a:pt x="20456" y="26714"/>
                  </a:lnTo>
                  <a:lnTo>
                    <a:pt x="20288" y="25580"/>
                  </a:lnTo>
                  <a:lnTo>
                    <a:pt x="20120" y="24446"/>
                  </a:lnTo>
                  <a:lnTo>
                    <a:pt x="19952" y="23312"/>
                  </a:lnTo>
                  <a:lnTo>
                    <a:pt x="19700" y="22220"/>
                  </a:lnTo>
                  <a:lnTo>
                    <a:pt x="19532" y="21716"/>
                  </a:lnTo>
                  <a:lnTo>
                    <a:pt x="19364" y="21254"/>
                  </a:lnTo>
                  <a:lnTo>
                    <a:pt x="19154" y="20792"/>
                  </a:lnTo>
                  <a:lnTo>
                    <a:pt x="18902" y="20372"/>
                  </a:lnTo>
                  <a:lnTo>
                    <a:pt x="18524" y="19868"/>
                  </a:lnTo>
                  <a:lnTo>
                    <a:pt x="18146" y="19406"/>
                  </a:lnTo>
                  <a:lnTo>
                    <a:pt x="17726" y="18986"/>
                  </a:lnTo>
                  <a:lnTo>
                    <a:pt x="17306" y="18566"/>
                  </a:lnTo>
                  <a:lnTo>
                    <a:pt x="16382" y="17768"/>
                  </a:lnTo>
                  <a:lnTo>
                    <a:pt x="15374" y="17054"/>
                  </a:lnTo>
                  <a:lnTo>
                    <a:pt x="13357" y="15626"/>
                  </a:lnTo>
                  <a:lnTo>
                    <a:pt x="12349" y="14912"/>
                  </a:lnTo>
                  <a:lnTo>
                    <a:pt x="11383" y="14113"/>
                  </a:lnTo>
                  <a:lnTo>
                    <a:pt x="10711" y="13609"/>
                  </a:lnTo>
                  <a:lnTo>
                    <a:pt x="10039" y="13189"/>
                  </a:lnTo>
                  <a:lnTo>
                    <a:pt x="9325" y="12769"/>
                  </a:lnTo>
                  <a:lnTo>
                    <a:pt x="8653" y="12391"/>
                  </a:lnTo>
                  <a:lnTo>
                    <a:pt x="7939" y="12013"/>
                  </a:lnTo>
                  <a:lnTo>
                    <a:pt x="7225" y="11593"/>
                  </a:lnTo>
                  <a:lnTo>
                    <a:pt x="6553" y="11173"/>
                  </a:lnTo>
                  <a:lnTo>
                    <a:pt x="5923" y="10627"/>
                  </a:lnTo>
                  <a:lnTo>
                    <a:pt x="5335" y="10165"/>
                  </a:lnTo>
                  <a:lnTo>
                    <a:pt x="4705" y="9703"/>
                  </a:lnTo>
                  <a:lnTo>
                    <a:pt x="4033" y="9283"/>
                  </a:lnTo>
                  <a:lnTo>
                    <a:pt x="3361" y="8947"/>
                  </a:lnTo>
                  <a:lnTo>
                    <a:pt x="2647" y="8653"/>
                  </a:lnTo>
                  <a:lnTo>
                    <a:pt x="1932" y="8401"/>
                  </a:lnTo>
                  <a:lnTo>
                    <a:pt x="1218" y="8275"/>
                  </a:lnTo>
                  <a:lnTo>
                    <a:pt x="462" y="8233"/>
                  </a:lnTo>
                  <a:lnTo>
                    <a:pt x="294" y="8947"/>
                  </a:lnTo>
                  <a:lnTo>
                    <a:pt x="168" y="9787"/>
                  </a:lnTo>
                  <a:lnTo>
                    <a:pt x="84" y="10669"/>
                  </a:lnTo>
                  <a:lnTo>
                    <a:pt x="0" y="11635"/>
                  </a:lnTo>
                  <a:lnTo>
                    <a:pt x="1050" y="11299"/>
                  </a:lnTo>
                  <a:lnTo>
                    <a:pt x="1764" y="11089"/>
                  </a:lnTo>
                  <a:lnTo>
                    <a:pt x="2101" y="11005"/>
                  </a:lnTo>
                  <a:lnTo>
                    <a:pt x="2143" y="11173"/>
                  </a:lnTo>
                  <a:lnTo>
                    <a:pt x="2395" y="11635"/>
                  </a:lnTo>
                  <a:lnTo>
                    <a:pt x="2605" y="12013"/>
                  </a:lnTo>
                  <a:lnTo>
                    <a:pt x="2941" y="12391"/>
                  </a:lnTo>
                  <a:lnTo>
                    <a:pt x="3319" y="12853"/>
                  </a:lnTo>
                  <a:lnTo>
                    <a:pt x="3823" y="13399"/>
                  </a:lnTo>
                  <a:lnTo>
                    <a:pt x="4579" y="14071"/>
                  </a:lnTo>
                  <a:lnTo>
                    <a:pt x="4999" y="14365"/>
                  </a:lnTo>
                  <a:lnTo>
                    <a:pt x="5503" y="14659"/>
                  </a:lnTo>
                  <a:lnTo>
                    <a:pt x="6007" y="14954"/>
                  </a:lnTo>
                  <a:lnTo>
                    <a:pt x="6595" y="15206"/>
                  </a:lnTo>
                  <a:lnTo>
                    <a:pt x="9199" y="16298"/>
                  </a:lnTo>
                  <a:lnTo>
                    <a:pt x="9913" y="16592"/>
                  </a:lnTo>
                  <a:lnTo>
                    <a:pt x="10627" y="16970"/>
                  </a:lnTo>
                  <a:lnTo>
                    <a:pt x="11383" y="17348"/>
                  </a:lnTo>
                  <a:lnTo>
                    <a:pt x="12139" y="17810"/>
                  </a:lnTo>
                  <a:lnTo>
                    <a:pt x="12853" y="18356"/>
                  </a:lnTo>
                  <a:lnTo>
                    <a:pt x="13609" y="18902"/>
                  </a:lnTo>
                  <a:lnTo>
                    <a:pt x="14366" y="19574"/>
                  </a:lnTo>
                  <a:lnTo>
                    <a:pt x="15080" y="20330"/>
                  </a:lnTo>
                  <a:lnTo>
                    <a:pt x="15458" y="20750"/>
                  </a:lnTo>
                  <a:lnTo>
                    <a:pt x="15752" y="21128"/>
                  </a:lnTo>
                  <a:lnTo>
                    <a:pt x="16046" y="21548"/>
                  </a:lnTo>
                  <a:lnTo>
                    <a:pt x="16298" y="21968"/>
                  </a:lnTo>
                  <a:lnTo>
                    <a:pt x="16718" y="22808"/>
                  </a:lnTo>
                  <a:lnTo>
                    <a:pt x="17096" y="23690"/>
                  </a:lnTo>
                  <a:lnTo>
                    <a:pt x="17348" y="24572"/>
                  </a:lnTo>
                  <a:lnTo>
                    <a:pt x="17558" y="25454"/>
                  </a:lnTo>
                  <a:lnTo>
                    <a:pt x="17726" y="26336"/>
                  </a:lnTo>
                  <a:lnTo>
                    <a:pt x="17894" y="27177"/>
                  </a:lnTo>
                  <a:lnTo>
                    <a:pt x="18146" y="28899"/>
                  </a:lnTo>
                  <a:lnTo>
                    <a:pt x="18314" y="29697"/>
                  </a:lnTo>
                  <a:lnTo>
                    <a:pt x="18524" y="30495"/>
                  </a:lnTo>
                  <a:lnTo>
                    <a:pt x="18734" y="31251"/>
                  </a:lnTo>
                  <a:lnTo>
                    <a:pt x="19070" y="31965"/>
                  </a:lnTo>
                  <a:lnTo>
                    <a:pt x="19238" y="32301"/>
                  </a:lnTo>
                  <a:lnTo>
                    <a:pt x="19490" y="32637"/>
                  </a:lnTo>
                  <a:lnTo>
                    <a:pt x="19700" y="32973"/>
                  </a:lnTo>
                  <a:lnTo>
                    <a:pt x="19952" y="33267"/>
                  </a:lnTo>
                  <a:lnTo>
                    <a:pt x="20498" y="33813"/>
                  </a:lnTo>
                  <a:lnTo>
                    <a:pt x="21044" y="34275"/>
                  </a:lnTo>
                  <a:lnTo>
                    <a:pt x="21548" y="34611"/>
                  </a:lnTo>
                  <a:lnTo>
                    <a:pt x="22052" y="34905"/>
                  </a:lnTo>
                  <a:lnTo>
                    <a:pt x="22514" y="35115"/>
                  </a:lnTo>
                  <a:lnTo>
                    <a:pt x="23018" y="35241"/>
                  </a:lnTo>
                  <a:lnTo>
                    <a:pt x="23438" y="35367"/>
                  </a:lnTo>
                  <a:lnTo>
                    <a:pt x="23900" y="35409"/>
                  </a:lnTo>
                  <a:lnTo>
                    <a:pt x="24698" y="35493"/>
                  </a:lnTo>
                  <a:lnTo>
                    <a:pt x="25496" y="35493"/>
                  </a:lnTo>
                  <a:lnTo>
                    <a:pt x="26211" y="35535"/>
                  </a:lnTo>
                  <a:lnTo>
                    <a:pt x="26547" y="35619"/>
                  </a:lnTo>
                  <a:lnTo>
                    <a:pt x="26883" y="35745"/>
                  </a:lnTo>
                  <a:lnTo>
                    <a:pt x="27345" y="35955"/>
                  </a:lnTo>
                  <a:lnTo>
                    <a:pt x="27807" y="36207"/>
                  </a:lnTo>
                  <a:lnTo>
                    <a:pt x="28227" y="36543"/>
                  </a:lnTo>
                  <a:lnTo>
                    <a:pt x="28605" y="36921"/>
                  </a:lnTo>
                  <a:lnTo>
                    <a:pt x="28941" y="37383"/>
                  </a:lnTo>
                  <a:lnTo>
                    <a:pt x="29109" y="37635"/>
                  </a:lnTo>
                  <a:lnTo>
                    <a:pt x="29193" y="37887"/>
                  </a:lnTo>
                  <a:lnTo>
                    <a:pt x="29319" y="38139"/>
                  </a:lnTo>
                  <a:lnTo>
                    <a:pt x="29361" y="38433"/>
                  </a:lnTo>
                  <a:lnTo>
                    <a:pt x="29403" y="38727"/>
                  </a:lnTo>
                  <a:lnTo>
                    <a:pt x="29445" y="39063"/>
                  </a:lnTo>
                  <a:lnTo>
                    <a:pt x="29403" y="39357"/>
                  </a:lnTo>
                  <a:lnTo>
                    <a:pt x="29403" y="39652"/>
                  </a:lnTo>
                  <a:lnTo>
                    <a:pt x="29319" y="39946"/>
                  </a:lnTo>
                  <a:lnTo>
                    <a:pt x="29235" y="40282"/>
                  </a:lnTo>
                  <a:lnTo>
                    <a:pt x="29109" y="40618"/>
                  </a:lnTo>
                  <a:lnTo>
                    <a:pt x="28941" y="40954"/>
                  </a:lnTo>
                  <a:lnTo>
                    <a:pt x="28731" y="41290"/>
                  </a:lnTo>
                  <a:lnTo>
                    <a:pt x="28521" y="41668"/>
                  </a:lnTo>
                  <a:lnTo>
                    <a:pt x="28143" y="42172"/>
                  </a:lnTo>
                  <a:lnTo>
                    <a:pt x="27807" y="42550"/>
                  </a:lnTo>
                  <a:lnTo>
                    <a:pt x="27387" y="42886"/>
                  </a:lnTo>
                  <a:lnTo>
                    <a:pt x="27009" y="43096"/>
                  </a:lnTo>
                  <a:lnTo>
                    <a:pt x="26631" y="43306"/>
                  </a:lnTo>
                  <a:lnTo>
                    <a:pt x="26211" y="43432"/>
                  </a:lnTo>
                  <a:lnTo>
                    <a:pt x="25791" y="43474"/>
                  </a:lnTo>
                  <a:lnTo>
                    <a:pt x="25412" y="43516"/>
                  </a:lnTo>
                  <a:lnTo>
                    <a:pt x="24908" y="43474"/>
                  </a:lnTo>
                  <a:lnTo>
                    <a:pt x="24404" y="43390"/>
                  </a:lnTo>
                  <a:lnTo>
                    <a:pt x="23942" y="43264"/>
                  </a:lnTo>
                  <a:lnTo>
                    <a:pt x="23480" y="43096"/>
                  </a:lnTo>
                  <a:lnTo>
                    <a:pt x="22682" y="42760"/>
                  </a:lnTo>
                  <a:lnTo>
                    <a:pt x="22010" y="42466"/>
                  </a:lnTo>
                  <a:lnTo>
                    <a:pt x="21506" y="42256"/>
                  </a:lnTo>
                  <a:lnTo>
                    <a:pt x="21296" y="42172"/>
                  </a:lnTo>
                  <a:lnTo>
                    <a:pt x="21086" y="42172"/>
                  </a:lnTo>
                  <a:lnTo>
                    <a:pt x="20792" y="42214"/>
                  </a:lnTo>
                  <a:lnTo>
                    <a:pt x="20498" y="42340"/>
                  </a:lnTo>
                  <a:lnTo>
                    <a:pt x="20162" y="42508"/>
                  </a:lnTo>
                  <a:lnTo>
                    <a:pt x="19742" y="42760"/>
                  </a:lnTo>
                  <a:lnTo>
                    <a:pt x="17726" y="44272"/>
                  </a:lnTo>
                  <a:lnTo>
                    <a:pt x="17390" y="44482"/>
                  </a:lnTo>
                  <a:lnTo>
                    <a:pt x="18356" y="44860"/>
                  </a:lnTo>
                  <a:lnTo>
                    <a:pt x="18902" y="45028"/>
                  </a:lnTo>
                  <a:lnTo>
                    <a:pt x="19448" y="45154"/>
                  </a:lnTo>
                  <a:lnTo>
                    <a:pt x="19994" y="45280"/>
                  </a:lnTo>
                  <a:lnTo>
                    <a:pt x="20624" y="45364"/>
                  </a:lnTo>
                  <a:lnTo>
                    <a:pt x="21254" y="45406"/>
                  </a:lnTo>
                  <a:lnTo>
                    <a:pt x="21926" y="45448"/>
                  </a:lnTo>
                  <a:lnTo>
                    <a:pt x="22850" y="45406"/>
                  </a:lnTo>
                  <a:lnTo>
                    <a:pt x="23816" y="45322"/>
                  </a:lnTo>
                  <a:lnTo>
                    <a:pt x="24824" y="45112"/>
                  </a:lnTo>
                  <a:lnTo>
                    <a:pt x="25917" y="44860"/>
                  </a:lnTo>
                  <a:lnTo>
                    <a:pt x="26631" y="44608"/>
                  </a:lnTo>
                  <a:lnTo>
                    <a:pt x="27345" y="44314"/>
                  </a:lnTo>
                  <a:lnTo>
                    <a:pt x="28017" y="43978"/>
                  </a:lnTo>
                  <a:lnTo>
                    <a:pt x="28647" y="43600"/>
                  </a:lnTo>
                  <a:lnTo>
                    <a:pt x="29277" y="43180"/>
                  </a:lnTo>
                  <a:lnTo>
                    <a:pt x="29907" y="42676"/>
                  </a:lnTo>
                  <a:lnTo>
                    <a:pt x="30495" y="42130"/>
                  </a:lnTo>
                  <a:lnTo>
                    <a:pt x="31041" y="41584"/>
                  </a:lnTo>
                  <a:lnTo>
                    <a:pt x="31545" y="40912"/>
                  </a:lnTo>
                  <a:lnTo>
                    <a:pt x="32049" y="40240"/>
                  </a:lnTo>
                  <a:lnTo>
                    <a:pt x="32511" y="39525"/>
                  </a:lnTo>
                  <a:lnTo>
                    <a:pt x="32931" y="38769"/>
                  </a:lnTo>
                  <a:lnTo>
                    <a:pt x="33351" y="37929"/>
                  </a:lnTo>
                  <a:lnTo>
                    <a:pt x="33687" y="37089"/>
                  </a:lnTo>
                  <a:lnTo>
                    <a:pt x="34023" y="36207"/>
                  </a:lnTo>
                  <a:lnTo>
                    <a:pt x="34317" y="35241"/>
                  </a:lnTo>
                  <a:lnTo>
                    <a:pt x="34527" y="34401"/>
                  </a:lnTo>
                  <a:lnTo>
                    <a:pt x="34737" y="33519"/>
                  </a:lnTo>
                  <a:lnTo>
                    <a:pt x="34905" y="32637"/>
                  </a:lnTo>
                  <a:lnTo>
                    <a:pt x="35031" y="31671"/>
                  </a:lnTo>
                  <a:lnTo>
                    <a:pt x="35157" y="30705"/>
                  </a:lnTo>
                  <a:lnTo>
                    <a:pt x="35241" y="29739"/>
                  </a:lnTo>
                  <a:lnTo>
                    <a:pt x="35283" y="28689"/>
                  </a:lnTo>
                  <a:lnTo>
                    <a:pt x="35283" y="27639"/>
                  </a:lnTo>
                  <a:lnTo>
                    <a:pt x="35283" y="26546"/>
                  </a:lnTo>
                  <a:lnTo>
                    <a:pt x="35241" y="25412"/>
                  </a:lnTo>
                  <a:lnTo>
                    <a:pt x="35157" y="24236"/>
                  </a:lnTo>
                  <a:lnTo>
                    <a:pt x="35031" y="23018"/>
                  </a:lnTo>
                  <a:lnTo>
                    <a:pt x="34821" y="21590"/>
                  </a:lnTo>
                  <a:lnTo>
                    <a:pt x="34569" y="20204"/>
                  </a:lnTo>
                  <a:lnTo>
                    <a:pt x="34275" y="18818"/>
                  </a:lnTo>
                  <a:lnTo>
                    <a:pt x="33939" y="17474"/>
                  </a:lnTo>
                  <a:lnTo>
                    <a:pt x="33519" y="16130"/>
                  </a:lnTo>
                  <a:lnTo>
                    <a:pt x="33057" y="14828"/>
                  </a:lnTo>
                  <a:lnTo>
                    <a:pt x="32595" y="13525"/>
                  </a:lnTo>
                  <a:lnTo>
                    <a:pt x="32007" y="12307"/>
                  </a:lnTo>
                  <a:lnTo>
                    <a:pt x="31419" y="11089"/>
                  </a:lnTo>
                  <a:lnTo>
                    <a:pt x="30789" y="9913"/>
                  </a:lnTo>
                  <a:lnTo>
                    <a:pt x="30117" y="8821"/>
                  </a:lnTo>
                  <a:lnTo>
                    <a:pt x="29361" y="7771"/>
                  </a:lnTo>
                  <a:lnTo>
                    <a:pt x="28563" y="6721"/>
                  </a:lnTo>
                  <a:lnTo>
                    <a:pt x="27765" y="5797"/>
                  </a:lnTo>
                  <a:lnTo>
                    <a:pt x="26883" y="4873"/>
                  </a:lnTo>
                  <a:lnTo>
                    <a:pt x="26001" y="4033"/>
                  </a:lnTo>
                  <a:lnTo>
                    <a:pt x="25034" y="3277"/>
                  </a:lnTo>
                  <a:lnTo>
                    <a:pt x="24068" y="2563"/>
                  </a:lnTo>
                  <a:lnTo>
                    <a:pt x="23018" y="1932"/>
                  </a:lnTo>
                  <a:lnTo>
                    <a:pt x="21968" y="1386"/>
                  </a:lnTo>
                  <a:lnTo>
                    <a:pt x="20876" y="924"/>
                  </a:lnTo>
                  <a:lnTo>
                    <a:pt x="19700" y="546"/>
                  </a:lnTo>
                  <a:lnTo>
                    <a:pt x="18524" y="210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973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14;p69"/>
            <p:cNvSpPr/>
            <p:nvPr/>
          </p:nvSpPr>
          <p:spPr>
            <a:xfrm>
              <a:off x="5253950" y="599550"/>
              <a:ext cx="882100" cy="1136200"/>
            </a:xfrm>
            <a:custGeom>
              <a:avLst/>
              <a:gdLst/>
              <a:ahLst/>
              <a:cxnLst/>
              <a:rect l="l" t="t" r="r" b="b"/>
              <a:pathLst>
                <a:path w="35284" h="45448" fill="none" extrusionOk="0">
                  <a:moveTo>
                    <a:pt x="17348" y="0"/>
                  </a:moveTo>
                  <a:lnTo>
                    <a:pt x="17348" y="0"/>
                  </a:lnTo>
                  <a:lnTo>
                    <a:pt x="17768" y="252"/>
                  </a:lnTo>
                  <a:lnTo>
                    <a:pt x="18230" y="462"/>
                  </a:lnTo>
                  <a:lnTo>
                    <a:pt x="19196" y="882"/>
                  </a:lnTo>
                  <a:lnTo>
                    <a:pt x="20162" y="1260"/>
                  </a:lnTo>
                  <a:lnTo>
                    <a:pt x="20582" y="1470"/>
                  </a:lnTo>
                  <a:lnTo>
                    <a:pt x="21002" y="1680"/>
                  </a:lnTo>
                  <a:lnTo>
                    <a:pt x="21002" y="1680"/>
                  </a:lnTo>
                  <a:lnTo>
                    <a:pt x="21884" y="2269"/>
                  </a:lnTo>
                  <a:lnTo>
                    <a:pt x="22766" y="2857"/>
                  </a:lnTo>
                  <a:lnTo>
                    <a:pt x="23564" y="3529"/>
                  </a:lnTo>
                  <a:lnTo>
                    <a:pt x="24362" y="4243"/>
                  </a:lnTo>
                  <a:lnTo>
                    <a:pt x="25118" y="4957"/>
                  </a:lnTo>
                  <a:lnTo>
                    <a:pt x="25833" y="5755"/>
                  </a:lnTo>
                  <a:lnTo>
                    <a:pt x="26505" y="6553"/>
                  </a:lnTo>
                  <a:lnTo>
                    <a:pt x="27135" y="7393"/>
                  </a:lnTo>
                  <a:lnTo>
                    <a:pt x="27135" y="7393"/>
                  </a:lnTo>
                  <a:lnTo>
                    <a:pt x="27807" y="8359"/>
                  </a:lnTo>
                  <a:lnTo>
                    <a:pt x="28395" y="9325"/>
                  </a:lnTo>
                  <a:lnTo>
                    <a:pt x="28941" y="10333"/>
                  </a:lnTo>
                  <a:lnTo>
                    <a:pt x="29445" y="11383"/>
                  </a:lnTo>
                  <a:lnTo>
                    <a:pt x="29865" y="12433"/>
                  </a:lnTo>
                  <a:lnTo>
                    <a:pt x="30285" y="13525"/>
                  </a:lnTo>
                  <a:lnTo>
                    <a:pt x="30621" y="14617"/>
                  </a:lnTo>
                  <a:lnTo>
                    <a:pt x="30957" y="15710"/>
                  </a:lnTo>
                  <a:lnTo>
                    <a:pt x="31209" y="16844"/>
                  </a:lnTo>
                  <a:lnTo>
                    <a:pt x="31461" y="17978"/>
                  </a:lnTo>
                  <a:lnTo>
                    <a:pt x="31629" y="19112"/>
                  </a:lnTo>
                  <a:lnTo>
                    <a:pt x="31797" y="20246"/>
                  </a:lnTo>
                  <a:lnTo>
                    <a:pt x="31881" y="21422"/>
                  </a:lnTo>
                  <a:lnTo>
                    <a:pt x="31965" y="22556"/>
                  </a:lnTo>
                  <a:lnTo>
                    <a:pt x="31965" y="23732"/>
                  </a:lnTo>
                  <a:lnTo>
                    <a:pt x="31965" y="24866"/>
                  </a:lnTo>
                  <a:lnTo>
                    <a:pt x="31965" y="24866"/>
                  </a:lnTo>
                  <a:lnTo>
                    <a:pt x="31923" y="26294"/>
                  </a:lnTo>
                  <a:lnTo>
                    <a:pt x="31839" y="27008"/>
                  </a:lnTo>
                  <a:lnTo>
                    <a:pt x="31713" y="27681"/>
                  </a:lnTo>
                  <a:lnTo>
                    <a:pt x="31587" y="28395"/>
                  </a:lnTo>
                  <a:lnTo>
                    <a:pt x="31419" y="29067"/>
                  </a:lnTo>
                  <a:lnTo>
                    <a:pt x="31167" y="29739"/>
                  </a:lnTo>
                  <a:lnTo>
                    <a:pt x="30873" y="30369"/>
                  </a:lnTo>
                  <a:lnTo>
                    <a:pt x="30873" y="30369"/>
                  </a:lnTo>
                  <a:lnTo>
                    <a:pt x="30495" y="30957"/>
                  </a:lnTo>
                  <a:lnTo>
                    <a:pt x="30075" y="31545"/>
                  </a:lnTo>
                  <a:lnTo>
                    <a:pt x="29571" y="32049"/>
                  </a:lnTo>
                  <a:lnTo>
                    <a:pt x="29025" y="32511"/>
                  </a:lnTo>
                  <a:lnTo>
                    <a:pt x="28437" y="32847"/>
                  </a:lnTo>
                  <a:lnTo>
                    <a:pt x="28101" y="33015"/>
                  </a:lnTo>
                  <a:lnTo>
                    <a:pt x="27807" y="33141"/>
                  </a:lnTo>
                  <a:lnTo>
                    <a:pt x="27471" y="33267"/>
                  </a:lnTo>
                  <a:lnTo>
                    <a:pt x="27135" y="33309"/>
                  </a:lnTo>
                  <a:lnTo>
                    <a:pt x="26799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6421" y="33393"/>
                  </a:lnTo>
                  <a:lnTo>
                    <a:pt x="25917" y="33351"/>
                  </a:lnTo>
                  <a:lnTo>
                    <a:pt x="25496" y="33267"/>
                  </a:lnTo>
                  <a:lnTo>
                    <a:pt x="25034" y="33141"/>
                  </a:lnTo>
                  <a:lnTo>
                    <a:pt x="24614" y="32973"/>
                  </a:lnTo>
                  <a:lnTo>
                    <a:pt x="24236" y="32763"/>
                  </a:lnTo>
                  <a:lnTo>
                    <a:pt x="23816" y="32553"/>
                  </a:lnTo>
                  <a:lnTo>
                    <a:pt x="23438" y="32259"/>
                  </a:lnTo>
                  <a:lnTo>
                    <a:pt x="23102" y="31923"/>
                  </a:lnTo>
                  <a:lnTo>
                    <a:pt x="22766" y="31587"/>
                  </a:lnTo>
                  <a:lnTo>
                    <a:pt x="22430" y="31251"/>
                  </a:lnTo>
                  <a:lnTo>
                    <a:pt x="22136" y="30831"/>
                  </a:lnTo>
                  <a:lnTo>
                    <a:pt x="21884" y="30453"/>
                  </a:lnTo>
                  <a:lnTo>
                    <a:pt x="21380" y="29613"/>
                  </a:lnTo>
                  <a:lnTo>
                    <a:pt x="20960" y="28731"/>
                  </a:lnTo>
                  <a:lnTo>
                    <a:pt x="20960" y="28731"/>
                  </a:lnTo>
                  <a:lnTo>
                    <a:pt x="20834" y="28269"/>
                  </a:lnTo>
                  <a:lnTo>
                    <a:pt x="20666" y="27765"/>
                  </a:lnTo>
                  <a:lnTo>
                    <a:pt x="20456" y="26714"/>
                  </a:lnTo>
                  <a:lnTo>
                    <a:pt x="20288" y="25580"/>
                  </a:lnTo>
                  <a:lnTo>
                    <a:pt x="20120" y="24446"/>
                  </a:lnTo>
                  <a:lnTo>
                    <a:pt x="19952" y="23312"/>
                  </a:lnTo>
                  <a:lnTo>
                    <a:pt x="19700" y="22220"/>
                  </a:lnTo>
                  <a:lnTo>
                    <a:pt x="19532" y="21716"/>
                  </a:lnTo>
                  <a:lnTo>
                    <a:pt x="19364" y="21254"/>
                  </a:lnTo>
                  <a:lnTo>
                    <a:pt x="19154" y="20792"/>
                  </a:lnTo>
                  <a:lnTo>
                    <a:pt x="18902" y="20372"/>
                  </a:lnTo>
                  <a:lnTo>
                    <a:pt x="18902" y="20372"/>
                  </a:lnTo>
                  <a:lnTo>
                    <a:pt x="18524" y="19868"/>
                  </a:lnTo>
                  <a:lnTo>
                    <a:pt x="18146" y="19406"/>
                  </a:lnTo>
                  <a:lnTo>
                    <a:pt x="17726" y="18986"/>
                  </a:lnTo>
                  <a:lnTo>
                    <a:pt x="17306" y="18566"/>
                  </a:lnTo>
                  <a:lnTo>
                    <a:pt x="16382" y="17768"/>
                  </a:lnTo>
                  <a:lnTo>
                    <a:pt x="15374" y="17054"/>
                  </a:lnTo>
                  <a:lnTo>
                    <a:pt x="13357" y="15626"/>
                  </a:lnTo>
                  <a:lnTo>
                    <a:pt x="12349" y="14912"/>
                  </a:lnTo>
                  <a:lnTo>
                    <a:pt x="11383" y="14113"/>
                  </a:lnTo>
                  <a:lnTo>
                    <a:pt x="11383" y="14113"/>
                  </a:lnTo>
                  <a:lnTo>
                    <a:pt x="10711" y="13609"/>
                  </a:lnTo>
                  <a:lnTo>
                    <a:pt x="10039" y="13189"/>
                  </a:lnTo>
                  <a:lnTo>
                    <a:pt x="9325" y="12769"/>
                  </a:lnTo>
                  <a:lnTo>
                    <a:pt x="8653" y="12391"/>
                  </a:lnTo>
                  <a:lnTo>
                    <a:pt x="7939" y="12013"/>
                  </a:lnTo>
                  <a:lnTo>
                    <a:pt x="7225" y="11593"/>
                  </a:lnTo>
                  <a:lnTo>
                    <a:pt x="6553" y="11173"/>
                  </a:lnTo>
                  <a:lnTo>
                    <a:pt x="5923" y="10627"/>
                  </a:lnTo>
                  <a:lnTo>
                    <a:pt x="5923" y="10627"/>
                  </a:lnTo>
                  <a:lnTo>
                    <a:pt x="5335" y="10165"/>
                  </a:lnTo>
                  <a:lnTo>
                    <a:pt x="4705" y="9703"/>
                  </a:lnTo>
                  <a:lnTo>
                    <a:pt x="4033" y="9283"/>
                  </a:lnTo>
                  <a:lnTo>
                    <a:pt x="3361" y="8947"/>
                  </a:lnTo>
                  <a:lnTo>
                    <a:pt x="2647" y="8653"/>
                  </a:lnTo>
                  <a:lnTo>
                    <a:pt x="1932" y="8401"/>
                  </a:lnTo>
                  <a:lnTo>
                    <a:pt x="1218" y="8275"/>
                  </a:lnTo>
                  <a:lnTo>
                    <a:pt x="462" y="8233"/>
                  </a:lnTo>
                  <a:lnTo>
                    <a:pt x="462" y="8233"/>
                  </a:lnTo>
                  <a:lnTo>
                    <a:pt x="462" y="8233"/>
                  </a:lnTo>
                  <a:lnTo>
                    <a:pt x="294" y="8947"/>
                  </a:lnTo>
                  <a:lnTo>
                    <a:pt x="168" y="9787"/>
                  </a:lnTo>
                  <a:lnTo>
                    <a:pt x="84" y="10669"/>
                  </a:lnTo>
                  <a:lnTo>
                    <a:pt x="0" y="11635"/>
                  </a:lnTo>
                  <a:lnTo>
                    <a:pt x="0" y="11635"/>
                  </a:lnTo>
                  <a:lnTo>
                    <a:pt x="1050" y="11299"/>
                  </a:lnTo>
                  <a:lnTo>
                    <a:pt x="1764" y="11089"/>
                  </a:lnTo>
                  <a:lnTo>
                    <a:pt x="1764" y="11089"/>
                  </a:lnTo>
                  <a:lnTo>
                    <a:pt x="1764" y="11089"/>
                  </a:lnTo>
                  <a:lnTo>
                    <a:pt x="2101" y="11005"/>
                  </a:lnTo>
                  <a:lnTo>
                    <a:pt x="2101" y="11005"/>
                  </a:lnTo>
                  <a:lnTo>
                    <a:pt x="2143" y="11173"/>
                  </a:lnTo>
                  <a:lnTo>
                    <a:pt x="2395" y="11635"/>
                  </a:lnTo>
                  <a:lnTo>
                    <a:pt x="2605" y="12013"/>
                  </a:lnTo>
                  <a:lnTo>
                    <a:pt x="2941" y="12391"/>
                  </a:lnTo>
                  <a:lnTo>
                    <a:pt x="3319" y="12853"/>
                  </a:lnTo>
                  <a:lnTo>
                    <a:pt x="3823" y="13399"/>
                  </a:lnTo>
                  <a:lnTo>
                    <a:pt x="3823" y="13399"/>
                  </a:lnTo>
                  <a:lnTo>
                    <a:pt x="4579" y="14071"/>
                  </a:lnTo>
                  <a:lnTo>
                    <a:pt x="4579" y="14071"/>
                  </a:lnTo>
                  <a:lnTo>
                    <a:pt x="4999" y="14365"/>
                  </a:lnTo>
                  <a:lnTo>
                    <a:pt x="5503" y="14659"/>
                  </a:lnTo>
                  <a:lnTo>
                    <a:pt x="6007" y="14954"/>
                  </a:lnTo>
                  <a:lnTo>
                    <a:pt x="6595" y="15206"/>
                  </a:lnTo>
                  <a:lnTo>
                    <a:pt x="9199" y="16298"/>
                  </a:lnTo>
                  <a:lnTo>
                    <a:pt x="9913" y="16592"/>
                  </a:lnTo>
                  <a:lnTo>
                    <a:pt x="10627" y="16970"/>
                  </a:lnTo>
                  <a:lnTo>
                    <a:pt x="11383" y="17348"/>
                  </a:lnTo>
                  <a:lnTo>
                    <a:pt x="12139" y="17810"/>
                  </a:lnTo>
                  <a:lnTo>
                    <a:pt x="12853" y="18356"/>
                  </a:lnTo>
                  <a:lnTo>
                    <a:pt x="13609" y="18902"/>
                  </a:lnTo>
                  <a:lnTo>
                    <a:pt x="14366" y="19574"/>
                  </a:lnTo>
                  <a:lnTo>
                    <a:pt x="15080" y="20330"/>
                  </a:lnTo>
                  <a:lnTo>
                    <a:pt x="15080" y="20330"/>
                  </a:lnTo>
                  <a:lnTo>
                    <a:pt x="15458" y="20750"/>
                  </a:lnTo>
                  <a:lnTo>
                    <a:pt x="15752" y="21128"/>
                  </a:lnTo>
                  <a:lnTo>
                    <a:pt x="16046" y="21548"/>
                  </a:lnTo>
                  <a:lnTo>
                    <a:pt x="16298" y="21968"/>
                  </a:lnTo>
                  <a:lnTo>
                    <a:pt x="16718" y="22808"/>
                  </a:lnTo>
                  <a:lnTo>
                    <a:pt x="17096" y="23690"/>
                  </a:lnTo>
                  <a:lnTo>
                    <a:pt x="17348" y="24572"/>
                  </a:lnTo>
                  <a:lnTo>
                    <a:pt x="17558" y="25454"/>
                  </a:lnTo>
                  <a:lnTo>
                    <a:pt x="17726" y="26336"/>
                  </a:lnTo>
                  <a:lnTo>
                    <a:pt x="17894" y="27177"/>
                  </a:lnTo>
                  <a:lnTo>
                    <a:pt x="18146" y="28899"/>
                  </a:lnTo>
                  <a:lnTo>
                    <a:pt x="18314" y="29697"/>
                  </a:lnTo>
                  <a:lnTo>
                    <a:pt x="18524" y="30495"/>
                  </a:lnTo>
                  <a:lnTo>
                    <a:pt x="18734" y="31251"/>
                  </a:lnTo>
                  <a:lnTo>
                    <a:pt x="19070" y="31965"/>
                  </a:lnTo>
                  <a:lnTo>
                    <a:pt x="19238" y="32301"/>
                  </a:lnTo>
                  <a:lnTo>
                    <a:pt x="19490" y="32637"/>
                  </a:lnTo>
                  <a:lnTo>
                    <a:pt x="19700" y="32973"/>
                  </a:lnTo>
                  <a:lnTo>
                    <a:pt x="19952" y="33267"/>
                  </a:lnTo>
                  <a:lnTo>
                    <a:pt x="19952" y="33267"/>
                  </a:lnTo>
                  <a:lnTo>
                    <a:pt x="20498" y="33813"/>
                  </a:lnTo>
                  <a:lnTo>
                    <a:pt x="21044" y="34275"/>
                  </a:lnTo>
                  <a:lnTo>
                    <a:pt x="21548" y="34611"/>
                  </a:lnTo>
                  <a:lnTo>
                    <a:pt x="22052" y="34905"/>
                  </a:lnTo>
                  <a:lnTo>
                    <a:pt x="22514" y="35115"/>
                  </a:lnTo>
                  <a:lnTo>
                    <a:pt x="23018" y="35241"/>
                  </a:lnTo>
                  <a:lnTo>
                    <a:pt x="23438" y="35367"/>
                  </a:lnTo>
                  <a:lnTo>
                    <a:pt x="23900" y="35409"/>
                  </a:lnTo>
                  <a:lnTo>
                    <a:pt x="24698" y="35493"/>
                  </a:lnTo>
                  <a:lnTo>
                    <a:pt x="25496" y="35493"/>
                  </a:lnTo>
                  <a:lnTo>
                    <a:pt x="26211" y="35535"/>
                  </a:lnTo>
                  <a:lnTo>
                    <a:pt x="26547" y="35619"/>
                  </a:lnTo>
                  <a:lnTo>
                    <a:pt x="26883" y="35745"/>
                  </a:lnTo>
                  <a:lnTo>
                    <a:pt x="26883" y="35745"/>
                  </a:lnTo>
                  <a:lnTo>
                    <a:pt x="27345" y="35955"/>
                  </a:lnTo>
                  <a:lnTo>
                    <a:pt x="27807" y="36207"/>
                  </a:lnTo>
                  <a:lnTo>
                    <a:pt x="28227" y="36543"/>
                  </a:lnTo>
                  <a:lnTo>
                    <a:pt x="28605" y="36921"/>
                  </a:lnTo>
                  <a:lnTo>
                    <a:pt x="28941" y="37383"/>
                  </a:lnTo>
                  <a:lnTo>
                    <a:pt x="29109" y="37635"/>
                  </a:lnTo>
                  <a:lnTo>
                    <a:pt x="29193" y="37887"/>
                  </a:lnTo>
                  <a:lnTo>
                    <a:pt x="29319" y="38139"/>
                  </a:lnTo>
                  <a:lnTo>
                    <a:pt x="29361" y="38433"/>
                  </a:lnTo>
                  <a:lnTo>
                    <a:pt x="29403" y="38727"/>
                  </a:lnTo>
                  <a:lnTo>
                    <a:pt x="29445" y="39063"/>
                  </a:lnTo>
                  <a:lnTo>
                    <a:pt x="29445" y="39063"/>
                  </a:lnTo>
                  <a:lnTo>
                    <a:pt x="29403" y="39357"/>
                  </a:lnTo>
                  <a:lnTo>
                    <a:pt x="29403" y="39652"/>
                  </a:lnTo>
                  <a:lnTo>
                    <a:pt x="29319" y="39946"/>
                  </a:lnTo>
                  <a:lnTo>
                    <a:pt x="29235" y="40282"/>
                  </a:lnTo>
                  <a:lnTo>
                    <a:pt x="29109" y="40618"/>
                  </a:lnTo>
                  <a:lnTo>
                    <a:pt x="28941" y="40954"/>
                  </a:lnTo>
                  <a:lnTo>
                    <a:pt x="28731" y="41290"/>
                  </a:lnTo>
                  <a:lnTo>
                    <a:pt x="28521" y="41668"/>
                  </a:lnTo>
                  <a:lnTo>
                    <a:pt x="28521" y="41668"/>
                  </a:lnTo>
                  <a:lnTo>
                    <a:pt x="28143" y="42172"/>
                  </a:lnTo>
                  <a:lnTo>
                    <a:pt x="27807" y="42550"/>
                  </a:lnTo>
                  <a:lnTo>
                    <a:pt x="27387" y="42886"/>
                  </a:lnTo>
                  <a:lnTo>
                    <a:pt x="27009" y="43096"/>
                  </a:lnTo>
                  <a:lnTo>
                    <a:pt x="26631" y="43306"/>
                  </a:lnTo>
                  <a:lnTo>
                    <a:pt x="26211" y="43432"/>
                  </a:lnTo>
                  <a:lnTo>
                    <a:pt x="25791" y="43474"/>
                  </a:lnTo>
                  <a:lnTo>
                    <a:pt x="25412" y="43516"/>
                  </a:lnTo>
                  <a:lnTo>
                    <a:pt x="25412" y="43516"/>
                  </a:lnTo>
                  <a:lnTo>
                    <a:pt x="24908" y="43474"/>
                  </a:lnTo>
                  <a:lnTo>
                    <a:pt x="24404" y="43390"/>
                  </a:lnTo>
                  <a:lnTo>
                    <a:pt x="23942" y="43264"/>
                  </a:lnTo>
                  <a:lnTo>
                    <a:pt x="23480" y="43096"/>
                  </a:lnTo>
                  <a:lnTo>
                    <a:pt x="22682" y="42760"/>
                  </a:lnTo>
                  <a:lnTo>
                    <a:pt x="22010" y="42466"/>
                  </a:lnTo>
                  <a:lnTo>
                    <a:pt x="22010" y="42466"/>
                  </a:lnTo>
                  <a:lnTo>
                    <a:pt x="21506" y="42256"/>
                  </a:lnTo>
                  <a:lnTo>
                    <a:pt x="21296" y="42172"/>
                  </a:lnTo>
                  <a:lnTo>
                    <a:pt x="21086" y="42172"/>
                  </a:lnTo>
                  <a:lnTo>
                    <a:pt x="21086" y="42172"/>
                  </a:lnTo>
                  <a:lnTo>
                    <a:pt x="20792" y="42214"/>
                  </a:lnTo>
                  <a:lnTo>
                    <a:pt x="20498" y="42340"/>
                  </a:lnTo>
                  <a:lnTo>
                    <a:pt x="20162" y="42508"/>
                  </a:lnTo>
                  <a:lnTo>
                    <a:pt x="19742" y="42760"/>
                  </a:lnTo>
                  <a:lnTo>
                    <a:pt x="19742" y="42760"/>
                  </a:lnTo>
                  <a:lnTo>
                    <a:pt x="19742" y="42760"/>
                  </a:lnTo>
                  <a:lnTo>
                    <a:pt x="17726" y="44272"/>
                  </a:lnTo>
                  <a:lnTo>
                    <a:pt x="17726" y="44272"/>
                  </a:lnTo>
                  <a:lnTo>
                    <a:pt x="17390" y="44482"/>
                  </a:lnTo>
                  <a:lnTo>
                    <a:pt x="17390" y="44482"/>
                  </a:lnTo>
                  <a:lnTo>
                    <a:pt x="18356" y="44860"/>
                  </a:lnTo>
                  <a:lnTo>
                    <a:pt x="18902" y="45028"/>
                  </a:lnTo>
                  <a:lnTo>
                    <a:pt x="19448" y="45154"/>
                  </a:lnTo>
                  <a:lnTo>
                    <a:pt x="19994" y="45280"/>
                  </a:lnTo>
                  <a:lnTo>
                    <a:pt x="20624" y="45364"/>
                  </a:lnTo>
                  <a:lnTo>
                    <a:pt x="21254" y="45406"/>
                  </a:lnTo>
                  <a:lnTo>
                    <a:pt x="21926" y="45448"/>
                  </a:lnTo>
                  <a:lnTo>
                    <a:pt x="21926" y="45448"/>
                  </a:lnTo>
                  <a:lnTo>
                    <a:pt x="22850" y="45406"/>
                  </a:lnTo>
                  <a:lnTo>
                    <a:pt x="23816" y="45322"/>
                  </a:lnTo>
                  <a:lnTo>
                    <a:pt x="24824" y="45112"/>
                  </a:lnTo>
                  <a:lnTo>
                    <a:pt x="25917" y="44860"/>
                  </a:lnTo>
                  <a:lnTo>
                    <a:pt x="25917" y="44860"/>
                  </a:lnTo>
                  <a:lnTo>
                    <a:pt x="26631" y="44608"/>
                  </a:lnTo>
                  <a:lnTo>
                    <a:pt x="27345" y="44314"/>
                  </a:lnTo>
                  <a:lnTo>
                    <a:pt x="28017" y="43978"/>
                  </a:lnTo>
                  <a:lnTo>
                    <a:pt x="28647" y="43600"/>
                  </a:lnTo>
                  <a:lnTo>
                    <a:pt x="29277" y="43180"/>
                  </a:lnTo>
                  <a:lnTo>
                    <a:pt x="29907" y="42676"/>
                  </a:lnTo>
                  <a:lnTo>
                    <a:pt x="30495" y="42130"/>
                  </a:lnTo>
                  <a:lnTo>
                    <a:pt x="31041" y="41584"/>
                  </a:lnTo>
                  <a:lnTo>
                    <a:pt x="31545" y="40912"/>
                  </a:lnTo>
                  <a:lnTo>
                    <a:pt x="32049" y="40240"/>
                  </a:lnTo>
                  <a:lnTo>
                    <a:pt x="32511" y="39525"/>
                  </a:lnTo>
                  <a:lnTo>
                    <a:pt x="32931" y="38769"/>
                  </a:lnTo>
                  <a:lnTo>
                    <a:pt x="33351" y="37929"/>
                  </a:lnTo>
                  <a:lnTo>
                    <a:pt x="33687" y="37089"/>
                  </a:lnTo>
                  <a:lnTo>
                    <a:pt x="34023" y="36207"/>
                  </a:lnTo>
                  <a:lnTo>
                    <a:pt x="34317" y="35241"/>
                  </a:lnTo>
                  <a:lnTo>
                    <a:pt x="34317" y="35241"/>
                  </a:lnTo>
                  <a:lnTo>
                    <a:pt x="34527" y="34401"/>
                  </a:lnTo>
                  <a:lnTo>
                    <a:pt x="34737" y="33519"/>
                  </a:lnTo>
                  <a:lnTo>
                    <a:pt x="34905" y="32637"/>
                  </a:lnTo>
                  <a:lnTo>
                    <a:pt x="35031" y="31671"/>
                  </a:lnTo>
                  <a:lnTo>
                    <a:pt x="35157" y="30705"/>
                  </a:lnTo>
                  <a:lnTo>
                    <a:pt x="35241" y="29739"/>
                  </a:lnTo>
                  <a:lnTo>
                    <a:pt x="35283" y="28689"/>
                  </a:lnTo>
                  <a:lnTo>
                    <a:pt x="35283" y="27639"/>
                  </a:lnTo>
                  <a:lnTo>
                    <a:pt x="35283" y="27639"/>
                  </a:lnTo>
                  <a:lnTo>
                    <a:pt x="35283" y="26546"/>
                  </a:lnTo>
                  <a:lnTo>
                    <a:pt x="35241" y="25412"/>
                  </a:lnTo>
                  <a:lnTo>
                    <a:pt x="35157" y="24236"/>
                  </a:lnTo>
                  <a:lnTo>
                    <a:pt x="35031" y="23018"/>
                  </a:lnTo>
                  <a:lnTo>
                    <a:pt x="35031" y="23018"/>
                  </a:lnTo>
                  <a:lnTo>
                    <a:pt x="34821" y="21590"/>
                  </a:lnTo>
                  <a:lnTo>
                    <a:pt x="34569" y="20204"/>
                  </a:lnTo>
                  <a:lnTo>
                    <a:pt x="34275" y="18818"/>
                  </a:lnTo>
                  <a:lnTo>
                    <a:pt x="33939" y="17474"/>
                  </a:lnTo>
                  <a:lnTo>
                    <a:pt x="33519" y="16130"/>
                  </a:lnTo>
                  <a:lnTo>
                    <a:pt x="33057" y="14828"/>
                  </a:lnTo>
                  <a:lnTo>
                    <a:pt x="32595" y="13525"/>
                  </a:lnTo>
                  <a:lnTo>
                    <a:pt x="32007" y="12307"/>
                  </a:lnTo>
                  <a:lnTo>
                    <a:pt x="32007" y="12307"/>
                  </a:lnTo>
                  <a:lnTo>
                    <a:pt x="31419" y="11089"/>
                  </a:lnTo>
                  <a:lnTo>
                    <a:pt x="30789" y="9913"/>
                  </a:lnTo>
                  <a:lnTo>
                    <a:pt x="30117" y="8821"/>
                  </a:lnTo>
                  <a:lnTo>
                    <a:pt x="29361" y="7771"/>
                  </a:lnTo>
                  <a:lnTo>
                    <a:pt x="28563" y="6721"/>
                  </a:lnTo>
                  <a:lnTo>
                    <a:pt x="27765" y="5797"/>
                  </a:lnTo>
                  <a:lnTo>
                    <a:pt x="26883" y="4873"/>
                  </a:lnTo>
                  <a:lnTo>
                    <a:pt x="26001" y="4033"/>
                  </a:lnTo>
                  <a:lnTo>
                    <a:pt x="25034" y="3277"/>
                  </a:lnTo>
                  <a:lnTo>
                    <a:pt x="24068" y="2563"/>
                  </a:lnTo>
                  <a:lnTo>
                    <a:pt x="23018" y="1932"/>
                  </a:lnTo>
                  <a:lnTo>
                    <a:pt x="21968" y="1386"/>
                  </a:lnTo>
                  <a:lnTo>
                    <a:pt x="20876" y="924"/>
                  </a:lnTo>
                  <a:lnTo>
                    <a:pt x="19700" y="546"/>
                  </a:lnTo>
                  <a:lnTo>
                    <a:pt x="18524" y="210"/>
                  </a:lnTo>
                  <a:lnTo>
                    <a:pt x="173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5;p69"/>
            <p:cNvSpPr/>
            <p:nvPr/>
          </p:nvSpPr>
          <p:spPr>
            <a:xfrm>
              <a:off x="4938925" y="874675"/>
              <a:ext cx="1051150" cy="899950"/>
            </a:xfrm>
            <a:custGeom>
              <a:avLst/>
              <a:gdLst/>
              <a:ahLst/>
              <a:cxnLst/>
              <a:rect l="l" t="t" r="r" b="b"/>
              <a:pathLst>
                <a:path w="42046" h="35998" extrusionOk="0">
                  <a:moveTo>
                    <a:pt x="14702" y="0"/>
                  </a:moveTo>
                  <a:lnTo>
                    <a:pt x="14365" y="84"/>
                  </a:lnTo>
                  <a:lnTo>
                    <a:pt x="12979" y="504"/>
                  </a:lnTo>
                  <a:lnTo>
                    <a:pt x="12013" y="840"/>
                  </a:lnTo>
                  <a:lnTo>
                    <a:pt x="10879" y="1260"/>
                  </a:lnTo>
                  <a:lnTo>
                    <a:pt x="9661" y="1806"/>
                  </a:lnTo>
                  <a:lnTo>
                    <a:pt x="8401" y="2394"/>
                  </a:lnTo>
                  <a:lnTo>
                    <a:pt x="7099" y="3066"/>
                  </a:lnTo>
                  <a:lnTo>
                    <a:pt x="6469" y="3444"/>
                  </a:lnTo>
                  <a:lnTo>
                    <a:pt x="5881" y="3823"/>
                  </a:lnTo>
                  <a:lnTo>
                    <a:pt x="5209" y="4285"/>
                  </a:lnTo>
                  <a:lnTo>
                    <a:pt x="4579" y="4747"/>
                  </a:lnTo>
                  <a:lnTo>
                    <a:pt x="4033" y="5209"/>
                  </a:lnTo>
                  <a:lnTo>
                    <a:pt x="3529" y="5629"/>
                  </a:lnTo>
                  <a:lnTo>
                    <a:pt x="2731" y="6427"/>
                  </a:lnTo>
                  <a:lnTo>
                    <a:pt x="2142" y="7141"/>
                  </a:lnTo>
                  <a:lnTo>
                    <a:pt x="1722" y="7729"/>
                  </a:lnTo>
                  <a:lnTo>
                    <a:pt x="1470" y="8191"/>
                  </a:lnTo>
                  <a:lnTo>
                    <a:pt x="1260" y="8569"/>
                  </a:lnTo>
                  <a:lnTo>
                    <a:pt x="924" y="10081"/>
                  </a:lnTo>
                  <a:lnTo>
                    <a:pt x="630" y="11593"/>
                  </a:lnTo>
                  <a:lnTo>
                    <a:pt x="378" y="13189"/>
                  </a:lnTo>
                  <a:lnTo>
                    <a:pt x="168" y="14785"/>
                  </a:lnTo>
                  <a:lnTo>
                    <a:pt x="42" y="16424"/>
                  </a:lnTo>
                  <a:lnTo>
                    <a:pt x="0" y="18062"/>
                  </a:lnTo>
                  <a:lnTo>
                    <a:pt x="42" y="18860"/>
                  </a:lnTo>
                  <a:lnTo>
                    <a:pt x="84" y="19658"/>
                  </a:lnTo>
                  <a:lnTo>
                    <a:pt x="126" y="20456"/>
                  </a:lnTo>
                  <a:lnTo>
                    <a:pt x="252" y="21296"/>
                  </a:lnTo>
                  <a:lnTo>
                    <a:pt x="378" y="22094"/>
                  </a:lnTo>
                  <a:lnTo>
                    <a:pt x="504" y="22850"/>
                  </a:lnTo>
                  <a:lnTo>
                    <a:pt x="714" y="23648"/>
                  </a:lnTo>
                  <a:lnTo>
                    <a:pt x="924" y="24404"/>
                  </a:lnTo>
                  <a:lnTo>
                    <a:pt x="1176" y="25202"/>
                  </a:lnTo>
                  <a:lnTo>
                    <a:pt x="1470" y="25916"/>
                  </a:lnTo>
                  <a:lnTo>
                    <a:pt x="1806" y="26672"/>
                  </a:lnTo>
                  <a:lnTo>
                    <a:pt x="2184" y="27386"/>
                  </a:lnTo>
                  <a:lnTo>
                    <a:pt x="2562" y="28100"/>
                  </a:lnTo>
                  <a:lnTo>
                    <a:pt x="3025" y="28815"/>
                  </a:lnTo>
                  <a:lnTo>
                    <a:pt x="3529" y="29487"/>
                  </a:lnTo>
                  <a:lnTo>
                    <a:pt x="4075" y="30159"/>
                  </a:lnTo>
                  <a:lnTo>
                    <a:pt x="4663" y="30789"/>
                  </a:lnTo>
                  <a:lnTo>
                    <a:pt x="5293" y="31419"/>
                  </a:lnTo>
                  <a:lnTo>
                    <a:pt x="5965" y="32007"/>
                  </a:lnTo>
                  <a:lnTo>
                    <a:pt x="6721" y="32553"/>
                  </a:lnTo>
                  <a:lnTo>
                    <a:pt x="7393" y="33015"/>
                  </a:lnTo>
                  <a:lnTo>
                    <a:pt x="8023" y="33435"/>
                  </a:lnTo>
                  <a:lnTo>
                    <a:pt x="8737" y="33813"/>
                  </a:lnTo>
                  <a:lnTo>
                    <a:pt x="9409" y="34191"/>
                  </a:lnTo>
                  <a:lnTo>
                    <a:pt x="10123" y="34485"/>
                  </a:lnTo>
                  <a:lnTo>
                    <a:pt x="10879" y="34779"/>
                  </a:lnTo>
                  <a:lnTo>
                    <a:pt x="11593" y="35031"/>
                  </a:lnTo>
                  <a:lnTo>
                    <a:pt x="12349" y="35241"/>
                  </a:lnTo>
                  <a:lnTo>
                    <a:pt x="13105" y="35409"/>
                  </a:lnTo>
                  <a:lnTo>
                    <a:pt x="13819" y="35577"/>
                  </a:lnTo>
                  <a:lnTo>
                    <a:pt x="14576" y="35703"/>
                  </a:lnTo>
                  <a:lnTo>
                    <a:pt x="15332" y="35829"/>
                  </a:lnTo>
                  <a:lnTo>
                    <a:pt x="16844" y="35955"/>
                  </a:lnTo>
                  <a:lnTo>
                    <a:pt x="18356" y="35997"/>
                  </a:lnTo>
                  <a:lnTo>
                    <a:pt x="19364" y="35997"/>
                  </a:lnTo>
                  <a:lnTo>
                    <a:pt x="20372" y="35955"/>
                  </a:lnTo>
                  <a:lnTo>
                    <a:pt x="21338" y="35871"/>
                  </a:lnTo>
                  <a:lnTo>
                    <a:pt x="22262" y="35745"/>
                  </a:lnTo>
                  <a:lnTo>
                    <a:pt x="23186" y="35619"/>
                  </a:lnTo>
                  <a:lnTo>
                    <a:pt x="24110" y="35493"/>
                  </a:lnTo>
                  <a:lnTo>
                    <a:pt x="24950" y="35283"/>
                  </a:lnTo>
                  <a:lnTo>
                    <a:pt x="25748" y="35115"/>
                  </a:lnTo>
                  <a:lnTo>
                    <a:pt x="27261" y="34653"/>
                  </a:lnTo>
                  <a:lnTo>
                    <a:pt x="28521" y="34191"/>
                  </a:lnTo>
                  <a:lnTo>
                    <a:pt x="29067" y="33981"/>
                  </a:lnTo>
                  <a:lnTo>
                    <a:pt x="29571" y="33729"/>
                  </a:lnTo>
                  <a:lnTo>
                    <a:pt x="29949" y="33519"/>
                  </a:lnTo>
                  <a:lnTo>
                    <a:pt x="30327" y="33267"/>
                  </a:lnTo>
                  <a:lnTo>
                    <a:pt x="32343" y="31755"/>
                  </a:lnTo>
                  <a:lnTo>
                    <a:pt x="32721" y="31545"/>
                  </a:lnTo>
                  <a:lnTo>
                    <a:pt x="33015" y="31377"/>
                  </a:lnTo>
                  <a:lnTo>
                    <a:pt x="33267" y="31251"/>
                  </a:lnTo>
                  <a:lnTo>
                    <a:pt x="33519" y="31167"/>
                  </a:lnTo>
                  <a:lnTo>
                    <a:pt x="33771" y="31167"/>
                  </a:lnTo>
                  <a:lnTo>
                    <a:pt x="34023" y="31209"/>
                  </a:lnTo>
                  <a:lnTo>
                    <a:pt x="34317" y="31293"/>
                  </a:lnTo>
                  <a:lnTo>
                    <a:pt x="34611" y="31461"/>
                  </a:lnTo>
                  <a:lnTo>
                    <a:pt x="35199" y="31713"/>
                  </a:lnTo>
                  <a:lnTo>
                    <a:pt x="35913" y="32049"/>
                  </a:lnTo>
                  <a:lnTo>
                    <a:pt x="36291" y="32175"/>
                  </a:lnTo>
                  <a:lnTo>
                    <a:pt x="36711" y="32301"/>
                  </a:lnTo>
                  <a:lnTo>
                    <a:pt x="37131" y="32427"/>
                  </a:lnTo>
                  <a:lnTo>
                    <a:pt x="37593" y="32469"/>
                  </a:lnTo>
                  <a:lnTo>
                    <a:pt x="38013" y="32511"/>
                  </a:lnTo>
                  <a:lnTo>
                    <a:pt x="38476" y="32469"/>
                  </a:lnTo>
                  <a:lnTo>
                    <a:pt x="38938" y="32385"/>
                  </a:lnTo>
                  <a:lnTo>
                    <a:pt x="39400" y="32217"/>
                  </a:lnTo>
                  <a:lnTo>
                    <a:pt x="39862" y="31965"/>
                  </a:lnTo>
                  <a:lnTo>
                    <a:pt x="40282" y="31629"/>
                  </a:lnTo>
                  <a:lnTo>
                    <a:pt x="40702" y="31209"/>
                  </a:lnTo>
                  <a:lnTo>
                    <a:pt x="41122" y="30663"/>
                  </a:lnTo>
                  <a:lnTo>
                    <a:pt x="41458" y="30075"/>
                  </a:lnTo>
                  <a:lnTo>
                    <a:pt x="41752" y="29529"/>
                  </a:lnTo>
                  <a:lnTo>
                    <a:pt x="41920" y="28983"/>
                  </a:lnTo>
                  <a:lnTo>
                    <a:pt x="42004" y="28478"/>
                  </a:lnTo>
                  <a:lnTo>
                    <a:pt x="42046" y="28016"/>
                  </a:lnTo>
                  <a:lnTo>
                    <a:pt x="42004" y="27596"/>
                  </a:lnTo>
                  <a:lnTo>
                    <a:pt x="41920" y="27176"/>
                  </a:lnTo>
                  <a:lnTo>
                    <a:pt x="41752" y="26756"/>
                  </a:lnTo>
                  <a:lnTo>
                    <a:pt x="41584" y="26420"/>
                  </a:lnTo>
                  <a:lnTo>
                    <a:pt x="41332" y="26084"/>
                  </a:lnTo>
                  <a:lnTo>
                    <a:pt x="41080" y="25790"/>
                  </a:lnTo>
                  <a:lnTo>
                    <a:pt x="40786" y="25496"/>
                  </a:lnTo>
                  <a:lnTo>
                    <a:pt x="40492" y="25286"/>
                  </a:lnTo>
                  <a:lnTo>
                    <a:pt x="40156" y="25076"/>
                  </a:lnTo>
                  <a:lnTo>
                    <a:pt x="39820" y="24866"/>
                  </a:lnTo>
                  <a:lnTo>
                    <a:pt x="39484" y="24740"/>
                  </a:lnTo>
                  <a:lnTo>
                    <a:pt x="39148" y="24614"/>
                  </a:lnTo>
                  <a:lnTo>
                    <a:pt x="38812" y="24530"/>
                  </a:lnTo>
                  <a:lnTo>
                    <a:pt x="38097" y="24488"/>
                  </a:lnTo>
                  <a:lnTo>
                    <a:pt x="37299" y="24488"/>
                  </a:lnTo>
                  <a:lnTo>
                    <a:pt x="36501" y="24404"/>
                  </a:lnTo>
                  <a:lnTo>
                    <a:pt x="36039" y="24362"/>
                  </a:lnTo>
                  <a:lnTo>
                    <a:pt x="35619" y="24236"/>
                  </a:lnTo>
                  <a:lnTo>
                    <a:pt x="35115" y="24110"/>
                  </a:lnTo>
                  <a:lnTo>
                    <a:pt x="34653" y="23900"/>
                  </a:lnTo>
                  <a:lnTo>
                    <a:pt x="34149" y="23606"/>
                  </a:lnTo>
                  <a:lnTo>
                    <a:pt x="33645" y="23270"/>
                  </a:lnTo>
                  <a:lnTo>
                    <a:pt x="33099" y="22808"/>
                  </a:lnTo>
                  <a:lnTo>
                    <a:pt x="32553" y="22262"/>
                  </a:lnTo>
                  <a:lnTo>
                    <a:pt x="32301" y="21968"/>
                  </a:lnTo>
                  <a:lnTo>
                    <a:pt x="32091" y="21632"/>
                  </a:lnTo>
                  <a:lnTo>
                    <a:pt x="31839" y="21296"/>
                  </a:lnTo>
                  <a:lnTo>
                    <a:pt x="31671" y="20960"/>
                  </a:lnTo>
                  <a:lnTo>
                    <a:pt x="31335" y="20246"/>
                  </a:lnTo>
                  <a:lnTo>
                    <a:pt x="31125" y="19490"/>
                  </a:lnTo>
                  <a:lnTo>
                    <a:pt x="30915" y="18692"/>
                  </a:lnTo>
                  <a:lnTo>
                    <a:pt x="30747" y="17894"/>
                  </a:lnTo>
                  <a:lnTo>
                    <a:pt x="30495" y="16172"/>
                  </a:lnTo>
                  <a:lnTo>
                    <a:pt x="30327" y="15331"/>
                  </a:lnTo>
                  <a:lnTo>
                    <a:pt x="30159" y="14449"/>
                  </a:lnTo>
                  <a:lnTo>
                    <a:pt x="29949" y="13567"/>
                  </a:lnTo>
                  <a:lnTo>
                    <a:pt x="29697" y="12685"/>
                  </a:lnTo>
                  <a:lnTo>
                    <a:pt x="29319" y="11803"/>
                  </a:lnTo>
                  <a:lnTo>
                    <a:pt x="28899" y="10963"/>
                  </a:lnTo>
                  <a:lnTo>
                    <a:pt x="28647" y="10543"/>
                  </a:lnTo>
                  <a:lnTo>
                    <a:pt x="28353" y="10123"/>
                  </a:lnTo>
                  <a:lnTo>
                    <a:pt x="28059" y="9745"/>
                  </a:lnTo>
                  <a:lnTo>
                    <a:pt x="27681" y="9325"/>
                  </a:lnTo>
                  <a:lnTo>
                    <a:pt x="26967" y="8569"/>
                  </a:lnTo>
                  <a:lnTo>
                    <a:pt x="26210" y="7897"/>
                  </a:lnTo>
                  <a:lnTo>
                    <a:pt x="25454" y="7351"/>
                  </a:lnTo>
                  <a:lnTo>
                    <a:pt x="24740" y="6805"/>
                  </a:lnTo>
                  <a:lnTo>
                    <a:pt x="23984" y="6343"/>
                  </a:lnTo>
                  <a:lnTo>
                    <a:pt x="23228" y="5965"/>
                  </a:lnTo>
                  <a:lnTo>
                    <a:pt x="22514" y="5587"/>
                  </a:lnTo>
                  <a:lnTo>
                    <a:pt x="21800" y="5293"/>
                  </a:lnTo>
                  <a:lnTo>
                    <a:pt x="19196" y="4201"/>
                  </a:lnTo>
                  <a:lnTo>
                    <a:pt x="18608" y="3949"/>
                  </a:lnTo>
                  <a:lnTo>
                    <a:pt x="18104" y="3654"/>
                  </a:lnTo>
                  <a:lnTo>
                    <a:pt x="17600" y="3360"/>
                  </a:lnTo>
                  <a:lnTo>
                    <a:pt x="17180" y="3066"/>
                  </a:lnTo>
                  <a:lnTo>
                    <a:pt x="16424" y="2394"/>
                  </a:lnTo>
                  <a:lnTo>
                    <a:pt x="15920" y="1848"/>
                  </a:lnTo>
                  <a:lnTo>
                    <a:pt x="15542" y="1386"/>
                  </a:lnTo>
                  <a:lnTo>
                    <a:pt x="15206" y="1008"/>
                  </a:lnTo>
                  <a:lnTo>
                    <a:pt x="14996" y="630"/>
                  </a:lnTo>
                  <a:lnTo>
                    <a:pt x="14744" y="168"/>
                  </a:lnTo>
                  <a:lnTo>
                    <a:pt x="14702" y="0"/>
                  </a:lnTo>
                  <a:close/>
                </a:path>
              </a:pathLst>
            </a:custGeom>
            <a:solidFill>
              <a:srgbClr val="FFC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16;p69"/>
            <p:cNvSpPr/>
            <p:nvPr/>
          </p:nvSpPr>
          <p:spPr>
            <a:xfrm>
              <a:off x="4938925" y="874675"/>
              <a:ext cx="1051150" cy="899950"/>
            </a:xfrm>
            <a:custGeom>
              <a:avLst/>
              <a:gdLst/>
              <a:ahLst/>
              <a:cxnLst/>
              <a:rect l="l" t="t" r="r" b="b"/>
              <a:pathLst>
                <a:path w="42046" h="35998" fill="none" extrusionOk="0">
                  <a:moveTo>
                    <a:pt x="41122" y="30663"/>
                  </a:moveTo>
                  <a:lnTo>
                    <a:pt x="41122" y="30663"/>
                  </a:lnTo>
                  <a:lnTo>
                    <a:pt x="40702" y="31209"/>
                  </a:lnTo>
                  <a:lnTo>
                    <a:pt x="40282" y="31629"/>
                  </a:lnTo>
                  <a:lnTo>
                    <a:pt x="39862" y="31965"/>
                  </a:lnTo>
                  <a:lnTo>
                    <a:pt x="39400" y="32217"/>
                  </a:lnTo>
                  <a:lnTo>
                    <a:pt x="38938" y="32385"/>
                  </a:lnTo>
                  <a:lnTo>
                    <a:pt x="38476" y="32469"/>
                  </a:lnTo>
                  <a:lnTo>
                    <a:pt x="38013" y="32511"/>
                  </a:lnTo>
                  <a:lnTo>
                    <a:pt x="37593" y="32469"/>
                  </a:lnTo>
                  <a:lnTo>
                    <a:pt x="37131" y="32427"/>
                  </a:lnTo>
                  <a:lnTo>
                    <a:pt x="36711" y="32301"/>
                  </a:lnTo>
                  <a:lnTo>
                    <a:pt x="36291" y="32175"/>
                  </a:lnTo>
                  <a:lnTo>
                    <a:pt x="35913" y="32049"/>
                  </a:lnTo>
                  <a:lnTo>
                    <a:pt x="35199" y="31713"/>
                  </a:lnTo>
                  <a:lnTo>
                    <a:pt x="34611" y="31461"/>
                  </a:lnTo>
                  <a:lnTo>
                    <a:pt x="34611" y="31461"/>
                  </a:lnTo>
                  <a:lnTo>
                    <a:pt x="34317" y="31293"/>
                  </a:lnTo>
                  <a:lnTo>
                    <a:pt x="34023" y="31209"/>
                  </a:lnTo>
                  <a:lnTo>
                    <a:pt x="33771" y="31167"/>
                  </a:lnTo>
                  <a:lnTo>
                    <a:pt x="33519" y="31167"/>
                  </a:lnTo>
                  <a:lnTo>
                    <a:pt x="33267" y="31251"/>
                  </a:lnTo>
                  <a:lnTo>
                    <a:pt x="33015" y="31377"/>
                  </a:lnTo>
                  <a:lnTo>
                    <a:pt x="32721" y="31545"/>
                  </a:lnTo>
                  <a:lnTo>
                    <a:pt x="32343" y="31755"/>
                  </a:lnTo>
                  <a:lnTo>
                    <a:pt x="32343" y="31755"/>
                  </a:lnTo>
                  <a:lnTo>
                    <a:pt x="32343" y="31755"/>
                  </a:lnTo>
                  <a:lnTo>
                    <a:pt x="30327" y="33267"/>
                  </a:lnTo>
                  <a:lnTo>
                    <a:pt x="30327" y="33267"/>
                  </a:lnTo>
                  <a:lnTo>
                    <a:pt x="29949" y="33519"/>
                  </a:lnTo>
                  <a:lnTo>
                    <a:pt x="29571" y="33729"/>
                  </a:lnTo>
                  <a:lnTo>
                    <a:pt x="29067" y="33981"/>
                  </a:lnTo>
                  <a:lnTo>
                    <a:pt x="28521" y="34191"/>
                  </a:lnTo>
                  <a:lnTo>
                    <a:pt x="27261" y="34653"/>
                  </a:lnTo>
                  <a:lnTo>
                    <a:pt x="25748" y="35115"/>
                  </a:lnTo>
                  <a:lnTo>
                    <a:pt x="24950" y="35283"/>
                  </a:lnTo>
                  <a:lnTo>
                    <a:pt x="24110" y="35493"/>
                  </a:lnTo>
                  <a:lnTo>
                    <a:pt x="23186" y="35619"/>
                  </a:lnTo>
                  <a:lnTo>
                    <a:pt x="22262" y="35745"/>
                  </a:lnTo>
                  <a:lnTo>
                    <a:pt x="21338" y="35871"/>
                  </a:lnTo>
                  <a:lnTo>
                    <a:pt x="20372" y="35955"/>
                  </a:lnTo>
                  <a:lnTo>
                    <a:pt x="19364" y="35997"/>
                  </a:lnTo>
                  <a:lnTo>
                    <a:pt x="18356" y="35997"/>
                  </a:lnTo>
                  <a:lnTo>
                    <a:pt x="18356" y="35997"/>
                  </a:lnTo>
                  <a:lnTo>
                    <a:pt x="16844" y="35955"/>
                  </a:lnTo>
                  <a:lnTo>
                    <a:pt x="15332" y="35829"/>
                  </a:lnTo>
                  <a:lnTo>
                    <a:pt x="14576" y="35703"/>
                  </a:lnTo>
                  <a:lnTo>
                    <a:pt x="13819" y="35577"/>
                  </a:lnTo>
                  <a:lnTo>
                    <a:pt x="13105" y="35409"/>
                  </a:lnTo>
                  <a:lnTo>
                    <a:pt x="12349" y="35241"/>
                  </a:lnTo>
                  <a:lnTo>
                    <a:pt x="11593" y="35031"/>
                  </a:lnTo>
                  <a:lnTo>
                    <a:pt x="10879" y="34779"/>
                  </a:lnTo>
                  <a:lnTo>
                    <a:pt x="10123" y="34485"/>
                  </a:lnTo>
                  <a:lnTo>
                    <a:pt x="9409" y="34191"/>
                  </a:lnTo>
                  <a:lnTo>
                    <a:pt x="8737" y="33813"/>
                  </a:lnTo>
                  <a:lnTo>
                    <a:pt x="8023" y="33435"/>
                  </a:lnTo>
                  <a:lnTo>
                    <a:pt x="7393" y="33015"/>
                  </a:lnTo>
                  <a:lnTo>
                    <a:pt x="6721" y="32553"/>
                  </a:lnTo>
                  <a:lnTo>
                    <a:pt x="6721" y="32553"/>
                  </a:lnTo>
                  <a:lnTo>
                    <a:pt x="5965" y="32007"/>
                  </a:lnTo>
                  <a:lnTo>
                    <a:pt x="5293" y="31419"/>
                  </a:lnTo>
                  <a:lnTo>
                    <a:pt x="4663" y="30789"/>
                  </a:lnTo>
                  <a:lnTo>
                    <a:pt x="4075" y="30159"/>
                  </a:lnTo>
                  <a:lnTo>
                    <a:pt x="3529" y="29487"/>
                  </a:lnTo>
                  <a:lnTo>
                    <a:pt x="3025" y="28815"/>
                  </a:lnTo>
                  <a:lnTo>
                    <a:pt x="2562" y="28100"/>
                  </a:lnTo>
                  <a:lnTo>
                    <a:pt x="2184" y="27386"/>
                  </a:lnTo>
                  <a:lnTo>
                    <a:pt x="1806" y="26672"/>
                  </a:lnTo>
                  <a:lnTo>
                    <a:pt x="1470" y="25916"/>
                  </a:lnTo>
                  <a:lnTo>
                    <a:pt x="1176" y="25202"/>
                  </a:lnTo>
                  <a:lnTo>
                    <a:pt x="924" y="24404"/>
                  </a:lnTo>
                  <a:lnTo>
                    <a:pt x="714" y="23648"/>
                  </a:lnTo>
                  <a:lnTo>
                    <a:pt x="504" y="22850"/>
                  </a:lnTo>
                  <a:lnTo>
                    <a:pt x="378" y="22094"/>
                  </a:lnTo>
                  <a:lnTo>
                    <a:pt x="252" y="21296"/>
                  </a:lnTo>
                  <a:lnTo>
                    <a:pt x="126" y="20456"/>
                  </a:lnTo>
                  <a:lnTo>
                    <a:pt x="84" y="19658"/>
                  </a:lnTo>
                  <a:lnTo>
                    <a:pt x="42" y="18860"/>
                  </a:lnTo>
                  <a:lnTo>
                    <a:pt x="0" y="18062"/>
                  </a:lnTo>
                  <a:lnTo>
                    <a:pt x="42" y="16424"/>
                  </a:lnTo>
                  <a:lnTo>
                    <a:pt x="168" y="14785"/>
                  </a:lnTo>
                  <a:lnTo>
                    <a:pt x="378" y="13189"/>
                  </a:lnTo>
                  <a:lnTo>
                    <a:pt x="630" y="11593"/>
                  </a:lnTo>
                  <a:lnTo>
                    <a:pt x="924" y="10081"/>
                  </a:lnTo>
                  <a:lnTo>
                    <a:pt x="1260" y="8569"/>
                  </a:lnTo>
                  <a:lnTo>
                    <a:pt x="1260" y="8569"/>
                  </a:lnTo>
                  <a:lnTo>
                    <a:pt x="1470" y="8191"/>
                  </a:lnTo>
                  <a:lnTo>
                    <a:pt x="1722" y="7729"/>
                  </a:lnTo>
                  <a:lnTo>
                    <a:pt x="2142" y="7141"/>
                  </a:lnTo>
                  <a:lnTo>
                    <a:pt x="2731" y="6427"/>
                  </a:lnTo>
                  <a:lnTo>
                    <a:pt x="3529" y="5629"/>
                  </a:lnTo>
                  <a:lnTo>
                    <a:pt x="4033" y="5209"/>
                  </a:lnTo>
                  <a:lnTo>
                    <a:pt x="4579" y="4747"/>
                  </a:lnTo>
                  <a:lnTo>
                    <a:pt x="5209" y="4285"/>
                  </a:lnTo>
                  <a:lnTo>
                    <a:pt x="5881" y="3823"/>
                  </a:lnTo>
                  <a:lnTo>
                    <a:pt x="5881" y="3823"/>
                  </a:lnTo>
                  <a:lnTo>
                    <a:pt x="6469" y="3444"/>
                  </a:lnTo>
                  <a:lnTo>
                    <a:pt x="7099" y="3066"/>
                  </a:lnTo>
                  <a:lnTo>
                    <a:pt x="8401" y="2394"/>
                  </a:lnTo>
                  <a:lnTo>
                    <a:pt x="9661" y="1806"/>
                  </a:lnTo>
                  <a:lnTo>
                    <a:pt x="10879" y="1260"/>
                  </a:lnTo>
                  <a:lnTo>
                    <a:pt x="12013" y="840"/>
                  </a:lnTo>
                  <a:lnTo>
                    <a:pt x="12979" y="504"/>
                  </a:lnTo>
                  <a:lnTo>
                    <a:pt x="14365" y="84"/>
                  </a:lnTo>
                  <a:lnTo>
                    <a:pt x="14365" y="84"/>
                  </a:lnTo>
                  <a:lnTo>
                    <a:pt x="14702" y="0"/>
                  </a:lnTo>
                  <a:lnTo>
                    <a:pt x="14702" y="0"/>
                  </a:lnTo>
                  <a:lnTo>
                    <a:pt x="14744" y="168"/>
                  </a:lnTo>
                  <a:lnTo>
                    <a:pt x="14996" y="630"/>
                  </a:lnTo>
                  <a:lnTo>
                    <a:pt x="15206" y="1008"/>
                  </a:lnTo>
                  <a:lnTo>
                    <a:pt x="15542" y="1386"/>
                  </a:lnTo>
                  <a:lnTo>
                    <a:pt x="15920" y="1848"/>
                  </a:lnTo>
                  <a:lnTo>
                    <a:pt x="16424" y="2394"/>
                  </a:lnTo>
                  <a:lnTo>
                    <a:pt x="16424" y="2394"/>
                  </a:lnTo>
                  <a:lnTo>
                    <a:pt x="17180" y="3066"/>
                  </a:lnTo>
                  <a:lnTo>
                    <a:pt x="17180" y="3066"/>
                  </a:lnTo>
                  <a:lnTo>
                    <a:pt x="17600" y="3360"/>
                  </a:lnTo>
                  <a:lnTo>
                    <a:pt x="18104" y="3654"/>
                  </a:lnTo>
                  <a:lnTo>
                    <a:pt x="18608" y="3949"/>
                  </a:lnTo>
                  <a:lnTo>
                    <a:pt x="19196" y="4201"/>
                  </a:lnTo>
                  <a:lnTo>
                    <a:pt x="21800" y="5293"/>
                  </a:lnTo>
                  <a:lnTo>
                    <a:pt x="22514" y="5587"/>
                  </a:lnTo>
                  <a:lnTo>
                    <a:pt x="23228" y="5965"/>
                  </a:lnTo>
                  <a:lnTo>
                    <a:pt x="23984" y="6343"/>
                  </a:lnTo>
                  <a:lnTo>
                    <a:pt x="24740" y="6805"/>
                  </a:lnTo>
                  <a:lnTo>
                    <a:pt x="25454" y="7351"/>
                  </a:lnTo>
                  <a:lnTo>
                    <a:pt x="26210" y="7897"/>
                  </a:lnTo>
                  <a:lnTo>
                    <a:pt x="26967" y="8569"/>
                  </a:lnTo>
                  <a:lnTo>
                    <a:pt x="27681" y="9325"/>
                  </a:lnTo>
                  <a:lnTo>
                    <a:pt x="27681" y="9325"/>
                  </a:lnTo>
                  <a:lnTo>
                    <a:pt x="28059" y="9745"/>
                  </a:lnTo>
                  <a:lnTo>
                    <a:pt x="28353" y="10123"/>
                  </a:lnTo>
                  <a:lnTo>
                    <a:pt x="28647" y="10543"/>
                  </a:lnTo>
                  <a:lnTo>
                    <a:pt x="28899" y="10963"/>
                  </a:lnTo>
                  <a:lnTo>
                    <a:pt x="29319" y="11803"/>
                  </a:lnTo>
                  <a:lnTo>
                    <a:pt x="29697" y="12685"/>
                  </a:lnTo>
                  <a:lnTo>
                    <a:pt x="29949" y="13567"/>
                  </a:lnTo>
                  <a:lnTo>
                    <a:pt x="30159" y="14449"/>
                  </a:lnTo>
                  <a:lnTo>
                    <a:pt x="30327" y="15331"/>
                  </a:lnTo>
                  <a:lnTo>
                    <a:pt x="30495" y="16172"/>
                  </a:lnTo>
                  <a:lnTo>
                    <a:pt x="30747" y="17894"/>
                  </a:lnTo>
                  <a:lnTo>
                    <a:pt x="30915" y="18692"/>
                  </a:lnTo>
                  <a:lnTo>
                    <a:pt x="31125" y="19490"/>
                  </a:lnTo>
                  <a:lnTo>
                    <a:pt x="31335" y="20246"/>
                  </a:lnTo>
                  <a:lnTo>
                    <a:pt x="31671" y="20960"/>
                  </a:lnTo>
                  <a:lnTo>
                    <a:pt x="31839" y="21296"/>
                  </a:lnTo>
                  <a:lnTo>
                    <a:pt x="32091" y="21632"/>
                  </a:lnTo>
                  <a:lnTo>
                    <a:pt x="32301" y="21968"/>
                  </a:lnTo>
                  <a:lnTo>
                    <a:pt x="32553" y="22262"/>
                  </a:lnTo>
                  <a:lnTo>
                    <a:pt x="32553" y="22262"/>
                  </a:lnTo>
                  <a:lnTo>
                    <a:pt x="33099" y="22808"/>
                  </a:lnTo>
                  <a:lnTo>
                    <a:pt x="33645" y="23270"/>
                  </a:lnTo>
                  <a:lnTo>
                    <a:pt x="34149" y="23606"/>
                  </a:lnTo>
                  <a:lnTo>
                    <a:pt x="34653" y="23900"/>
                  </a:lnTo>
                  <a:lnTo>
                    <a:pt x="35115" y="24110"/>
                  </a:lnTo>
                  <a:lnTo>
                    <a:pt x="35619" y="24236"/>
                  </a:lnTo>
                  <a:lnTo>
                    <a:pt x="36039" y="24362"/>
                  </a:lnTo>
                  <a:lnTo>
                    <a:pt x="36501" y="24404"/>
                  </a:lnTo>
                  <a:lnTo>
                    <a:pt x="37299" y="24488"/>
                  </a:lnTo>
                  <a:lnTo>
                    <a:pt x="38097" y="24488"/>
                  </a:lnTo>
                  <a:lnTo>
                    <a:pt x="38812" y="24530"/>
                  </a:lnTo>
                  <a:lnTo>
                    <a:pt x="39148" y="24614"/>
                  </a:lnTo>
                  <a:lnTo>
                    <a:pt x="39484" y="24740"/>
                  </a:lnTo>
                  <a:lnTo>
                    <a:pt x="39484" y="24740"/>
                  </a:lnTo>
                  <a:lnTo>
                    <a:pt x="39820" y="24866"/>
                  </a:lnTo>
                  <a:lnTo>
                    <a:pt x="40156" y="25076"/>
                  </a:lnTo>
                  <a:lnTo>
                    <a:pt x="40492" y="25286"/>
                  </a:lnTo>
                  <a:lnTo>
                    <a:pt x="40786" y="25496"/>
                  </a:lnTo>
                  <a:lnTo>
                    <a:pt x="41080" y="25790"/>
                  </a:lnTo>
                  <a:lnTo>
                    <a:pt x="41332" y="26084"/>
                  </a:lnTo>
                  <a:lnTo>
                    <a:pt x="41584" y="26420"/>
                  </a:lnTo>
                  <a:lnTo>
                    <a:pt x="41752" y="26756"/>
                  </a:lnTo>
                  <a:lnTo>
                    <a:pt x="41920" y="27176"/>
                  </a:lnTo>
                  <a:lnTo>
                    <a:pt x="42004" y="27596"/>
                  </a:lnTo>
                  <a:lnTo>
                    <a:pt x="42046" y="28016"/>
                  </a:lnTo>
                  <a:lnTo>
                    <a:pt x="42004" y="28478"/>
                  </a:lnTo>
                  <a:lnTo>
                    <a:pt x="41920" y="28983"/>
                  </a:lnTo>
                  <a:lnTo>
                    <a:pt x="41752" y="29529"/>
                  </a:lnTo>
                  <a:lnTo>
                    <a:pt x="41458" y="30075"/>
                  </a:lnTo>
                  <a:lnTo>
                    <a:pt x="41122" y="306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17;p69"/>
            <p:cNvSpPr/>
            <p:nvPr/>
          </p:nvSpPr>
          <p:spPr>
            <a:xfrm>
              <a:off x="5294900" y="874675"/>
              <a:ext cx="695175" cy="899950"/>
            </a:xfrm>
            <a:custGeom>
              <a:avLst/>
              <a:gdLst/>
              <a:ahLst/>
              <a:cxnLst/>
              <a:rect l="l" t="t" r="r" b="b"/>
              <a:pathLst>
                <a:path w="27807" h="35998" extrusionOk="0">
                  <a:moveTo>
                    <a:pt x="463" y="0"/>
                  </a:moveTo>
                  <a:lnTo>
                    <a:pt x="126" y="84"/>
                  </a:lnTo>
                  <a:lnTo>
                    <a:pt x="42" y="420"/>
                  </a:lnTo>
                  <a:lnTo>
                    <a:pt x="0" y="756"/>
                  </a:lnTo>
                  <a:lnTo>
                    <a:pt x="0" y="1050"/>
                  </a:lnTo>
                  <a:lnTo>
                    <a:pt x="42" y="1386"/>
                  </a:lnTo>
                  <a:lnTo>
                    <a:pt x="84" y="1680"/>
                  </a:lnTo>
                  <a:lnTo>
                    <a:pt x="210" y="2016"/>
                  </a:lnTo>
                  <a:lnTo>
                    <a:pt x="294" y="2310"/>
                  </a:lnTo>
                  <a:lnTo>
                    <a:pt x="463" y="2604"/>
                  </a:lnTo>
                  <a:lnTo>
                    <a:pt x="841" y="3234"/>
                  </a:lnTo>
                  <a:lnTo>
                    <a:pt x="1303" y="3823"/>
                  </a:lnTo>
                  <a:lnTo>
                    <a:pt x="1807" y="4411"/>
                  </a:lnTo>
                  <a:lnTo>
                    <a:pt x="2395" y="4957"/>
                  </a:lnTo>
                  <a:lnTo>
                    <a:pt x="3025" y="5461"/>
                  </a:lnTo>
                  <a:lnTo>
                    <a:pt x="3655" y="5965"/>
                  </a:lnTo>
                  <a:lnTo>
                    <a:pt x="4327" y="6469"/>
                  </a:lnTo>
                  <a:lnTo>
                    <a:pt x="4999" y="6889"/>
                  </a:lnTo>
                  <a:lnTo>
                    <a:pt x="6217" y="7645"/>
                  </a:lnTo>
                  <a:lnTo>
                    <a:pt x="7267" y="8233"/>
                  </a:lnTo>
                  <a:lnTo>
                    <a:pt x="8653" y="9031"/>
                  </a:lnTo>
                  <a:lnTo>
                    <a:pt x="9325" y="9451"/>
                  </a:lnTo>
                  <a:lnTo>
                    <a:pt x="9955" y="9913"/>
                  </a:lnTo>
                  <a:lnTo>
                    <a:pt x="10585" y="10417"/>
                  </a:lnTo>
                  <a:lnTo>
                    <a:pt x="11131" y="10921"/>
                  </a:lnTo>
                  <a:lnTo>
                    <a:pt x="11677" y="11509"/>
                  </a:lnTo>
                  <a:lnTo>
                    <a:pt x="12181" y="12139"/>
                  </a:lnTo>
                  <a:lnTo>
                    <a:pt x="12434" y="12559"/>
                  </a:lnTo>
                  <a:lnTo>
                    <a:pt x="12686" y="12979"/>
                  </a:lnTo>
                  <a:lnTo>
                    <a:pt x="12938" y="13399"/>
                  </a:lnTo>
                  <a:lnTo>
                    <a:pt x="13106" y="13861"/>
                  </a:lnTo>
                  <a:lnTo>
                    <a:pt x="13442" y="14827"/>
                  </a:lnTo>
                  <a:lnTo>
                    <a:pt x="13694" y="15793"/>
                  </a:lnTo>
                  <a:lnTo>
                    <a:pt x="13904" y="16802"/>
                  </a:lnTo>
                  <a:lnTo>
                    <a:pt x="14030" y="17810"/>
                  </a:lnTo>
                  <a:lnTo>
                    <a:pt x="14156" y="18818"/>
                  </a:lnTo>
                  <a:lnTo>
                    <a:pt x="14198" y="19826"/>
                  </a:lnTo>
                  <a:lnTo>
                    <a:pt x="14282" y="21086"/>
                  </a:lnTo>
                  <a:lnTo>
                    <a:pt x="14324" y="22346"/>
                  </a:lnTo>
                  <a:lnTo>
                    <a:pt x="14324" y="23606"/>
                  </a:lnTo>
                  <a:lnTo>
                    <a:pt x="14282" y="24908"/>
                  </a:lnTo>
                  <a:lnTo>
                    <a:pt x="14156" y="26126"/>
                  </a:lnTo>
                  <a:lnTo>
                    <a:pt x="13946" y="27386"/>
                  </a:lnTo>
                  <a:lnTo>
                    <a:pt x="13820" y="27974"/>
                  </a:lnTo>
                  <a:lnTo>
                    <a:pt x="13652" y="28604"/>
                  </a:lnTo>
                  <a:lnTo>
                    <a:pt x="13442" y="29193"/>
                  </a:lnTo>
                  <a:lnTo>
                    <a:pt x="13232" y="29781"/>
                  </a:lnTo>
                  <a:lnTo>
                    <a:pt x="12980" y="30369"/>
                  </a:lnTo>
                  <a:lnTo>
                    <a:pt x="12686" y="30915"/>
                  </a:lnTo>
                  <a:lnTo>
                    <a:pt x="12350" y="31503"/>
                  </a:lnTo>
                  <a:lnTo>
                    <a:pt x="12013" y="32007"/>
                  </a:lnTo>
                  <a:lnTo>
                    <a:pt x="11635" y="32511"/>
                  </a:lnTo>
                  <a:lnTo>
                    <a:pt x="11215" y="33015"/>
                  </a:lnTo>
                  <a:lnTo>
                    <a:pt x="10753" y="33477"/>
                  </a:lnTo>
                  <a:lnTo>
                    <a:pt x="10291" y="33897"/>
                  </a:lnTo>
                  <a:lnTo>
                    <a:pt x="9787" y="34275"/>
                  </a:lnTo>
                  <a:lnTo>
                    <a:pt x="9283" y="34611"/>
                  </a:lnTo>
                  <a:lnTo>
                    <a:pt x="8737" y="34905"/>
                  </a:lnTo>
                  <a:lnTo>
                    <a:pt x="8149" y="35157"/>
                  </a:lnTo>
                  <a:lnTo>
                    <a:pt x="7561" y="35367"/>
                  </a:lnTo>
                  <a:lnTo>
                    <a:pt x="6973" y="35535"/>
                  </a:lnTo>
                  <a:lnTo>
                    <a:pt x="6385" y="35661"/>
                  </a:lnTo>
                  <a:lnTo>
                    <a:pt x="5755" y="35703"/>
                  </a:lnTo>
                  <a:lnTo>
                    <a:pt x="5335" y="35703"/>
                  </a:lnTo>
                  <a:lnTo>
                    <a:pt x="4873" y="35745"/>
                  </a:lnTo>
                  <a:lnTo>
                    <a:pt x="4453" y="35871"/>
                  </a:lnTo>
                  <a:lnTo>
                    <a:pt x="4285" y="35913"/>
                  </a:lnTo>
                  <a:lnTo>
                    <a:pt x="4117" y="35997"/>
                  </a:lnTo>
                  <a:lnTo>
                    <a:pt x="5251" y="35997"/>
                  </a:lnTo>
                  <a:lnTo>
                    <a:pt x="6217" y="35955"/>
                  </a:lnTo>
                  <a:lnTo>
                    <a:pt x="7183" y="35871"/>
                  </a:lnTo>
                  <a:lnTo>
                    <a:pt x="8149" y="35745"/>
                  </a:lnTo>
                  <a:lnTo>
                    <a:pt x="9031" y="35619"/>
                  </a:lnTo>
                  <a:lnTo>
                    <a:pt x="9913" y="35451"/>
                  </a:lnTo>
                  <a:lnTo>
                    <a:pt x="10753" y="35283"/>
                  </a:lnTo>
                  <a:lnTo>
                    <a:pt x="11551" y="35073"/>
                  </a:lnTo>
                  <a:lnTo>
                    <a:pt x="13022" y="34653"/>
                  </a:lnTo>
                  <a:lnTo>
                    <a:pt x="14282" y="34191"/>
                  </a:lnTo>
                  <a:lnTo>
                    <a:pt x="14828" y="33981"/>
                  </a:lnTo>
                  <a:lnTo>
                    <a:pt x="15332" y="33729"/>
                  </a:lnTo>
                  <a:lnTo>
                    <a:pt x="15752" y="33519"/>
                  </a:lnTo>
                  <a:lnTo>
                    <a:pt x="16088" y="33267"/>
                  </a:lnTo>
                  <a:lnTo>
                    <a:pt x="18104" y="31755"/>
                  </a:lnTo>
                  <a:lnTo>
                    <a:pt x="18524" y="31503"/>
                  </a:lnTo>
                  <a:lnTo>
                    <a:pt x="18860" y="31335"/>
                  </a:lnTo>
                  <a:lnTo>
                    <a:pt x="19154" y="31209"/>
                  </a:lnTo>
                  <a:lnTo>
                    <a:pt x="19448" y="31167"/>
                  </a:lnTo>
                  <a:lnTo>
                    <a:pt x="19658" y="31167"/>
                  </a:lnTo>
                  <a:lnTo>
                    <a:pt x="19868" y="31251"/>
                  </a:lnTo>
                  <a:lnTo>
                    <a:pt x="20372" y="31461"/>
                  </a:lnTo>
                  <a:lnTo>
                    <a:pt x="21044" y="31755"/>
                  </a:lnTo>
                  <a:lnTo>
                    <a:pt x="21842" y="32091"/>
                  </a:lnTo>
                  <a:lnTo>
                    <a:pt x="22304" y="32259"/>
                  </a:lnTo>
                  <a:lnTo>
                    <a:pt x="22766" y="32385"/>
                  </a:lnTo>
                  <a:lnTo>
                    <a:pt x="23270" y="32469"/>
                  </a:lnTo>
                  <a:lnTo>
                    <a:pt x="23774" y="32511"/>
                  </a:lnTo>
                  <a:lnTo>
                    <a:pt x="24153" y="32469"/>
                  </a:lnTo>
                  <a:lnTo>
                    <a:pt x="24573" y="32427"/>
                  </a:lnTo>
                  <a:lnTo>
                    <a:pt x="24993" y="32301"/>
                  </a:lnTo>
                  <a:lnTo>
                    <a:pt x="25371" y="32091"/>
                  </a:lnTo>
                  <a:lnTo>
                    <a:pt x="25749" y="31881"/>
                  </a:lnTo>
                  <a:lnTo>
                    <a:pt x="26169" y="31545"/>
                  </a:lnTo>
                  <a:lnTo>
                    <a:pt x="26505" y="31167"/>
                  </a:lnTo>
                  <a:lnTo>
                    <a:pt x="26883" y="30663"/>
                  </a:lnTo>
                  <a:lnTo>
                    <a:pt x="27093" y="30285"/>
                  </a:lnTo>
                  <a:lnTo>
                    <a:pt x="27303" y="29949"/>
                  </a:lnTo>
                  <a:lnTo>
                    <a:pt x="27471" y="29613"/>
                  </a:lnTo>
                  <a:lnTo>
                    <a:pt x="27597" y="29277"/>
                  </a:lnTo>
                  <a:lnTo>
                    <a:pt x="27681" y="28941"/>
                  </a:lnTo>
                  <a:lnTo>
                    <a:pt x="27765" y="28647"/>
                  </a:lnTo>
                  <a:lnTo>
                    <a:pt x="27765" y="28352"/>
                  </a:lnTo>
                  <a:lnTo>
                    <a:pt x="27807" y="28058"/>
                  </a:lnTo>
                  <a:lnTo>
                    <a:pt x="27765" y="27722"/>
                  </a:lnTo>
                  <a:lnTo>
                    <a:pt x="27723" y="27428"/>
                  </a:lnTo>
                  <a:lnTo>
                    <a:pt x="27681" y="27134"/>
                  </a:lnTo>
                  <a:lnTo>
                    <a:pt x="27555" y="26882"/>
                  </a:lnTo>
                  <a:lnTo>
                    <a:pt x="27471" y="26630"/>
                  </a:lnTo>
                  <a:lnTo>
                    <a:pt x="27303" y="26378"/>
                  </a:lnTo>
                  <a:lnTo>
                    <a:pt x="26967" y="25916"/>
                  </a:lnTo>
                  <a:lnTo>
                    <a:pt x="26589" y="25538"/>
                  </a:lnTo>
                  <a:lnTo>
                    <a:pt x="26169" y="25202"/>
                  </a:lnTo>
                  <a:lnTo>
                    <a:pt x="25707" y="24950"/>
                  </a:lnTo>
                  <a:lnTo>
                    <a:pt x="25245" y="24740"/>
                  </a:lnTo>
                  <a:lnTo>
                    <a:pt x="24909" y="24614"/>
                  </a:lnTo>
                  <a:lnTo>
                    <a:pt x="24573" y="24530"/>
                  </a:lnTo>
                  <a:lnTo>
                    <a:pt x="23858" y="24488"/>
                  </a:lnTo>
                  <a:lnTo>
                    <a:pt x="23060" y="24488"/>
                  </a:lnTo>
                  <a:lnTo>
                    <a:pt x="22262" y="24404"/>
                  </a:lnTo>
                  <a:lnTo>
                    <a:pt x="21800" y="24362"/>
                  </a:lnTo>
                  <a:lnTo>
                    <a:pt x="21380" y="24236"/>
                  </a:lnTo>
                  <a:lnTo>
                    <a:pt x="20876" y="24110"/>
                  </a:lnTo>
                  <a:lnTo>
                    <a:pt x="20414" y="23900"/>
                  </a:lnTo>
                  <a:lnTo>
                    <a:pt x="19910" y="23606"/>
                  </a:lnTo>
                  <a:lnTo>
                    <a:pt x="19406" y="23270"/>
                  </a:lnTo>
                  <a:lnTo>
                    <a:pt x="18860" y="22808"/>
                  </a:lnTo>
                  <a:lnTo>
                    <a:pt x="18314" y="22262"/>
                  </a:lnTo>
                  <a:lnTo>
                    <a:pt x="18062" y="21968"/>
                  </a:lnTo>
                  <a:lnTo>
                    <a:pt x="17852" y="21632"/>
                  </a:lnTo>
                  <a:lnTo>
                    <a:pt x="17600" y="21296"/>
                  </a:lnTo>
                  <a:lnTo>
                    <a:pt x="17432" y="20960"/>
                  </a:lnTo>
                  <a:lnTo>
                    <a:pt x="17096" y="20246"/>
                  </a:lnTo>
                  <a:lnTo>
                    <a:pt x="16886" y="19490"/>
                  </a:lnTo>
                  <a:lnTo>
                    <a:pt x="16676" y="18692"/>
                  </a:lnTo>
                  <a:lnTo>
                    <a:pt x="16508" y="17894"/>
                  </a:lnTo>
                  <a:lnTo>
                    <a:pt x="16256" y="16172"/>
                  </a:lnTo>
                  <a:lnTo>
                    <a:pt x="16088" y="15331"/>
                  </a:lnTo>
                  <a:lnTo>
                    <a:pt x="15920" y="14449"/>
                  </a:lnTo>
                  <a:lnTo>
                    <a:pt x="15710" y="13567"/>
                  </a:lnTo>
                  <a:lnTo>
                    <a:pt x="15458" y="12685"/>
                  </a:lnTo>
                  <a:lnTo>
                    <a:pt x="15080" y="11803"/>
                  </a:lnTo>
                  <a:lnTo>
                    <a:pt x="14660" y="10963"/>
                  </a:lnTo>
                  <a:lnTo>
                    <a:pt x="14408" y="10543"/>
                  </a:lnTo>
                  <a:lnTo>
                    <a:pt x="14114" y="10123"/>
                  </a:lnTo>
                  <a:lnTo>
                    <a:pt x="13820" y="9745"/>
                  </a:lnTo>
                  <a:lnTo>
                    <a:pt x="13442" y="9325"/>
                  </a:lnTo>
                  <a:lnTo>
                    <a:pt x="12728" y="8569"/>
                  </a:lnTo>
                  <a:lnTo>
                    <a:pt x="11971" y="7897"/>
                  </a:lnTo>
                  <a:lnTo>
                    <a:pt x="11215" y="7351"/>
                  </a:lnTo>
                  <a:lnTo>
                    <a:pt x="10501" y="6805"/>
                  </a:lnTo>
                  <a:lnTo>
                    <a:pt x="9745" y="6343"/>
                  </a:lnTo>
                  <a:lnTo>
                    <a:pt x="8989" y="5965"/>
                  </a:lnTo>
                  <a:lnTo>
                    <a:pt x="8275" y="5587"/>
                  </a:lnTo>
                  <a:lnTo>
                    <a:pt x="7561" y="5293"/>
                  </a:lnTo>
                  <a:lnTo>
                    <a:pt x="4957" y="4201"/>
                  </a:lnTo>
                  <a:lnTo>
                    <a:pt x="4369" y="3949"/>
                  </a:lnTo>
                  <a:lnTo>
                    <a:pt x="3865" y="3654"/>
                  </a:lnTo>
                  <a:lnTo>
                    <a:pt x="3361" y="3360"/>
                  </a:lnTo>
                  <a:lnTo>
                    <a:pt x="2941" y="3066"/>
                  </a:lnTo>
                  <a:lnTo>
                    <a:pt x="2185" y="2394"/>
                  </a:lnTo>
                  <a:lnTo>
                    <a:pt x="1681" y="1848"/>
                  </a:lnTo>
                  <a:lnTo>
                    <a:pt x="1303" y="1386"/>
                  </a:lnTo>
                  <a:lnTo>
                    <a:pt x="967" y="1008"/>
                  </a:lnTo>
                  <a:lnTo>
                    <a:pt x="757" y="630"/>
                  </a:lnTo>
                  <a:lnTo>
                    <a:pt x="505" y="168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1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18;p69"/>
            <p:cNvSpPr/>
            <p:nvPr/>
          </p:nvSpPr>
          <p:spPr>
            <a:xfrm>
              <a:off x="5294900" y="874675"/>
              <a:ext cx="695175" cy="899950"/>
            </a:xfrm>
            <a:custGeom>
              <a:avLst/>
              <a:gdLst/>
              <a:ahLst/>
              <a:cxnLst/>
              <a:rect l="l" t="t" r="r" b="b"/>
              <a:pathLst>
                <a:path w="27807" h="35998" fill="none" extrusionOk="0">
                  <a:moveTo>
                    <a:pt x="463" y="0"/>
                  </a:moveTo>
                  <a:lnTo>
                    <a:pt x="463" y="0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42" y="420"/>
                  </a:lnTo>
                  <a:lnTo>
                    <a:pt x="0" y="756"/>
                  </a:lnTo>
                  <a:lnTo>
                    <a:pt x="0" y="1050"/>
                  </a:lnTo>
                  <a:lnTo>
                    <a:pt x="42" y="1386"/>
                  </a:lnTo>
                  <a:lnTo>
                    <a:pt x="84" y="1680"/>
                  </a:lnTo>
                  <a:lnTo>
                    <a:pt x="210" y="2016"/>
                  </a:lnTo>
                  <a:lnTo>
                    <a:pt x="294" y="2310"/>
                  </a:lnTo>
                  <a:lnTo>
                    <a:pt x="463" y="2604"/>
                  </a:lnTo>
                  <a:lnTo>
                    <a:pt x="841" y="3234"/>
                  </a:lnTo>
                  <a:lnTo>
                    <a:pt x="1303" y="3823"/>
                  </a:lnTo>
                  <a:lnTo>
                    <a:pt x="1807" y="4411"/>
                  </a:lnTo>
                  <a:lnTo>
                    <a:pt x="2395" y="4957"/>
                  </a:lnTo>
                  <a:lnTo>
                    <a:pt x="3025" y="5461"/>
                  </a:lnTo>
                  <a:lnTo>
                    <a:pt x="3655" y="5965"/>
                  </a:lnTo>
                  <a:lnTo>
                    <a:pt x="4327" y="6469"/>
                  </a:lnTo>
                  <a:lnTo>
                    <a:pt x="4999" y="6889"/>
                  </a:lnTo>
                  <a:lnTo>
                    <a:pt x="6217" y="7645"/>
                  </a:lnTo>
                  <a:lnTo>
                    <a:pt x="7267" y="8233"/>
                  </a:lnTo>
                  <a:lnTo>
                    <a:pt x="7267" y="8233"/>
                  </a:lnTo>
                  <a:lnTo>
                    <a:pt x="8653" y="9031"/>
                  </a:lnTo>
                  <a:lnTo>
                    <a:pt x="9325" y="9451"/>
                  </a:lnTo>
                  <a:lnTo>
                    <a:pt x="9955" y="9913"/>
                  </a:lnTo>
                  <a:lnTo>
                    <a:pt x="10585" y="10417"/>
                  </a:lnTo>
                  <a:lnTo>
                    <a:pt x="11131" y="10921"/>
                  </a:lnTo>
                  <a:lnTo>
                    <a:pt x="11677" y="11509"/>
                  </a:lnTo>
                  <a:lnTo>
                    <a:pt x="12181" y="12139"/>
                  </a:lnTo>
                  <a:lnTo>
                    <a:pt x="12181" y="12139"/>
                  </a:lnTo>
                  <a:lnTo>
                    <a:pt x="12434" y="12559"/>
                  </a:lnTo>
                  <a:lnTo>
                    <a:pt x="12686" y="12979"/>
                  </a:lnTo>
                  <a:lnTo>
                    <a:pt x="12938" y="13399"/>
                  </a:lnTo>
                  <a:lnTo>
                    <a:pt x="13106" y="13861"/>
                  </a:lnTo>
                  <a:lnTo>
                    <a:pt x="13442" y="14827"/>
                  </a:lnTo>
                  <a:lnTo>
                    <a:pt x="13694" y="15793"/>
                  </a:lnTo>
                  <a:lnTo>
                    <a:pt x="13904" y="16802"/>
                  </a:lnTo>
                  <a:lnTo>
                    <a:pt x="14030" y="17810"/>
                  </a:lnTo>
                  <a:lnTo>
                    <a:pt x="14156" y="18818"/>
                  </a:lnTo>
                  <a:lnTo>
                    <a:pt x="14198" y="19826"/>
                  </a:lnTo>
                  <a:lnTo>
                    <a:pt x="14198" y="19826"/>
                  </a:lnTo>
                  <a:lnTo>
                    <a:pt x="14282" y="21086"/>
                  </a:lnTo>
                  <a:lnTo>
                    <a:pt x="14324" y="22346"/>
                  </a:lnTo>
                  <a:lnTo>
                    <a:pt x="14324" y="23606"/>
                  </a:lnTo>
                  <a:lnTo>
                    <a:pt x="14282" y="24908"/>
                  </a:lnTo>
                  <a:lnTo>
                    <a:pt x="14156" y="26126"/>
                  </a:lnTo>
                  <a:lnTo>
                    <a:pt x="13946" y="27386"/>
                  </a:lnTo>
                  <a:lnTo>
                    <a:pt x="13820" y="27974"/>
                  </a:lnTo>
                  <a:lnTo>
                    <a:pt x="13652" y="28604"/>
                  </a:lnTo>
                  <a:lnTo>
                    <a:pt x="13442" y="29193"/>
                  </a:lnTo>
                  <a:lnTo>
                    <a:pt x="13232" y="29781"/>
                  </a:lnTo>
                  <a:lnTo>
                    <a:pt x="13232" y="29781"/>
                  </a:lnTo>
                  <a:lnTo>
                    <a:pt x="12980" y="30369"/>
                  </a:lnTo>
                  <a:lnTo>
                    <a:pt x="12686" y="30915"/>
                  </a:lnTo>
                  <a:lnTo>
                    <a:pt x="12350" y="31503"/>
                  </a:lnTo>
                  <a:lnTo>
                    <a:pt x="12013" y="32007"/>
                  </a:lnTo>
                  <a:lnTo>
                    <a:pt x="11635" y="32511"/>
                  </a:lnTo>
                  <a:lnTo>
                    <a:pt x="11215" y="33015"/>
                  </a:lnTo>
                  <a:lnTo>
                    <a:pt x="10753" y="33477"/>
                  </a:lnTo>
                  <a:lnTo>
                    <a:pt x="10291" y="33897"/>
                  </a:lnTo>
                  <a:lnTo>
                    <a:pt x="9787" y="34275"/>
                  </a:lnTo>
                  <a:lnTo>
                    <a:pt x="9283" y="34611"/>
                  </a:lnTo>
                  <a:lnTo>
                    <a:pt x="8737" y="34905"/>
                  </a:lnTo>
                  <a:lnTo>
                    <a:pt x="8149" y="35157"/>
                  </a:lnTo>
                  <a:lnTo>
                    <a:pt x="7561" y="35367"/>
                  </a:lnTo>
                  <a:lnTo>
                    <a:pt x="6973" y="35535"/>
                  </a:lnTo>
                  <a:lnTo>
                    <a:pt x="6385" y="35661"/>
                  </a:lnTo>
                  <a:lnTo>
                    <a:pt x="5755" y="35703"/>
                  </a:lnTo>
                  <a:lnTo>
                    <a:pt x="5755" y="35703"/>
                  </a:lnTo>
                  <a:lnTo>
                    <a:pt x="5335" y="35703"/>
                  </a:lnTo>
                  <a:lnTo>
                    <a:pt x="4873" y="35745"/>
                  </a:lnTo>
                  <a:lnTo>
                    <a:pt x="4453" y="35871"/>
                  </a:lnTo>
                  <a:lnTo>
                    <a:pt x="4285" y="35913"/>
                  </a:lnTo>
                  <a:lnTo>
                    <a:pt x="4117" y="35997"/>
                  </a:lnTo>
                  <a:lnTo>
                    <a:pt x="4117" y="35997"/>
                  </a:lnTo>
                  <a:lnTo>
                    <a:pt x="4243" y="35997"/>
                  </a:lnTo>
                  <a:lnTo>
                    <a:pt x="4243" y="35997"/>
                  </a:lnTo>
                  <a:lnTo>
                    <a:pt x="5251" y="35997"/>
                  </a:lnTo>
                  <a:lnTo>
                    <a:pt x="6217" y="35955"/>
                  </a:lnTo>
                  <a:lnTo>
                    <a:pt x="7183" y="35871"/>
                  </a:lnTo>
                  <a:lnTo>
                    <a:pt x="8149" y="35745"/>
                  </a:lnTo>
                  <a:lnTo>
                    <a:pt x="9031" y="35619"/>
                  </a:lnTo>
                  <a:lnTo>
                    <a:pt x="9913" y="35451"/>
                  </a:lnTo>
                  <a:lnTo>
                    <a:pt x="10753" y="35283"/>
                  </a:lnTo>
                  <a:lnTo>
                    <a:pt x="11551" y="35073"/>
                  </a:lnTo>
                  <a:lnTo>
                    <a:pt x="13022" y="34653"/>
                  </a:lnTo>
                  <a:lnTo>
                    <a:pt x="14282" y="34191"/>
                  </a:lnTo>
                  <a:lnTo>
                    <a:pt x="14828" y="33981"/>
                  </a:lnTo>
                  <a:lnTo>
                    <a:pt x="15332" y="33729"/>
                  </a:lnTo>
                  <a:lnTo>
                    <a:pt x="15752" y="33519"/>
                  </a:lnTo>
                  <a:lnTo>
                    <a:pt x="16088" y="33267"/>
                  </a:lnTo>
                  <a:lnTo>
                    <a:pt x="16088" y="33267"/>
                  </a:lnTo>
                  <a:lnTo>
                    <a:pt x="18104" y="31755"/>
                  </a:lnTo>
                  <a:lnTo>
                    <a:pt x="18104" y="31755"/>
                  </a:lnTo>
                  <a:lnTo>
                    <a:pt x="18104" y="31755"/>
                  </a:lnTo>
                  <a:lnTo>
                    <a:pt x="18524" y="31503"/>
                  </a:lnTo>
                  <a:lnTo>
                    <a:pt x="18860" y="31335"/>
                  </a:lnTo>
                  <a:lnTo>
                    <a:pt x="19154" y="31209"/>
                  </a:lnTo>
                  <a:lnTo>
                    <a:pt x="19448" y="31167"/>
                  </a:lnTo>
                  <a:lnTo>
                    <a:pt x="19448" y="31167"/>
                  </a:lnTo>
                  <a:lnTo>
                    <a:pt x="19658" y="31167"/>
                  </a:lnTo>
                  <a:lnTo>
                    <a:pt x="19868" y="31251"/>
                  </a:lnTo>
                  <a:lnTo>
                    <a:pt x="20372" y="31461"/>
                  </a:lnTo>
                  <a:lnTo>
                    <a:pt x="20372" y="31461"/>
                  </a:lnTo>
                  <a:lnTo>
                    <a:pt x="21044" y="31755"/>
                  </a:lnTo>
                  <a:lnTo>
                    <a:pt x="21842" y="32091"/>
                  </a:lnTo>
                  <a:lnTo>
                    <a:pt x="22304" y="32259"/>
                  </a:lnTo>
                  <a:lnTo>
                    <a:pt x="22766" y="32385"/>
                  </a:lnTo>
                  <a:lnTo>
                    <a:pt x="23270" y="32469"/>
                  </a:lnTo>
                  <a:lnTo>
                    <a:pt x="23774" y="32511"/>
                  </a:lnTo>
                  <a:lnTo>
                    <a:pt x="23774" y="32511"/>
                  </a:lnTo>
                  <a:lnTo>
                    <a:pt x="24153" y="32469"/>
                  </a:lnTo>
                  <a:lnTo>
                    <a:pt x="24573" y="32427"/>
                  </a:lnTo>
                  <a:lnTo>
                    <a:pt x="24993" y="32301"/>
                  </a:lnTo>
                  <a:lnTo>
                    <a:pt x="25371" y="32091"/>
                  </a:lnTo>
                  <a:lnTo>
                    <a:pt x="25749" y="31881"/>
                  </a:lnTo>
                  <a:lnTo>
                    <a:pt x="26169" y="31545"/>
                  </a:lnTo>
                  <a:lnTo>
                    <a:pt x="26505" y="31167"/>
                  </a:lnTo>
                  <a:lnTo>
                    <a:pt x="26883" y="30663"/>
                  </a:lnTo>
                  <a:lnTo>
                    <a:pt x="26883" y="30663"/>
                  </a:lnTo>
                  <a:lnTo>
                    <a:pt x="27093" y="30285"/>
                  </a:lnTo>
                  <a:lnTo>
                    <a:pt x="27303" y="29949"/>
                  </a:lnTo>
                  <a:lnTo>
                    <a:pt x="27471" y="29613"/>
                  </a:lnTo>
                  <a:lnTo>
                    <a:pt x="27597" y="29277"/>
                  </a:lnTo>
                  <a:lnTo>
                    <a:pt x="27681" y="28941"/>
                  </a:lnTo>
                  <a:lnTo>
                    <a:pt x="27765" y="28647"/>
                  </a:lnTo>
                  <a:lnTo>
                    <a:pt x="27765" y="28352"/>
                  </a:lnTo>
                  <a:lnTo>
                    <a:pt x="27807" y="28058"/>
                  </a:lnTo>
                  <a:lnTo>
                    <a:pt x="27807" y="28058"/>
                  </a:lnTo>
                  <a:lnTo>
                    <a:pt x="27765" y="27722"/>
                  </a:lnTo>
                  <a:lnTo>
                    <a:pt x="27723" y="27428"/>
                  </a:lnTo>
                  <a:lnTo>
                    <a:pt x="27681" y="27134"/>
                  </a:lnTo>
                  <a:lnTo>
                    <a:pt x="27555" y="26882"/>
                  </a:lnTo>
                  <a:lnTo>
                    <a:pt x="27471" y="26630"/>
                  </a:lnTo>
                  <a:lnTo>
                    <a:pt x="27303" y="26378"/>
                  </a:lnTo>
                  <a:lnTo>
                    <a:pt x="26967" y="25916"/>
                  </a:lnTo>
                  <a:lnTo>
                    <a:pt x="26589" y="25538"/>
                  </a:lnTo>
                  <a:lnTo>
                    <a:pt x="26169" y="25202"/>
                  </a:lnTo>
                  <a:lnTo>
                    <a:pt x="25707" y="24950"/>
                  </a:lnTo>
                  <a:lnTo>
                    <a:pt x="25245" y="24740"/>
                  </a:lnTo>
                  <a:lnTo>
                    <a:pt x="25245" y="24740"/>
                  </a:lnTo>
                  <a:lnTo>
                    <a:pt x="24909" y="24614"/>
                  </a:lnTo>
                  <a:lnTo>
                    <a:pt x="24573" y="24530"/>
                  </a:lnTo>
                  <a:lnTo>
                    <a:pt x="23858" y="24488"/>
                  </a:lnTo>
                  <a:lnTo>
                    <a:pt x="23060" y="24488"/>
                  </a:lnTo>
                  <a:lnTo>
                    <a:pt x="22262" y="24404"/>
                  </a:lnTo>
                  <a:lnTo>
                    <a:pt x="21800" y="24362"/>
                  </a:lnTo>
                  <a:lnTo>
                    <a:pt x="21380" y="24236"/>
                  </a:lnTo>
                  <a:lnTo>
                    <a:pt x="20876" y="24110"/>
                  </a:lnTo>
                  <a:lnTo>
                    <a:pt x="20414" y="23900"/>
                  </a:lnTo>
                  <a:lnTo>
                    <a:pt x="19910" y="23606"/>
                  </a:lnTo>
                  <a:lnTo>
                    <a:pt x="19406" y="23270"/>
                  </a:lnTo>
                  <a:lnTo>
                    <a:pt x="18860" y="22808"/>
                  </a:lnTo>
                  <a:lnTo>
                    <a:pt x="18314" y="22262"/>
                  </a:lnTo>
                  <a:lnTo>
                    <a:pt x="18314" y="22262"/>
                  </a:lnTo>
                  <a:lnTo>
                    <a:pt x="18062" y="21968"/>
                  </a:lnTo>
                  <a:lnTo>
                    <a:pt x="17852" y="21632"/>
                  </a:lnTo>
                  <a:lnTo>
                    <a:pt x="17600" y="21296"/>
                  </a:lnTo>
                  <a:lnTo>
                    <a:pt x="17432" y="20960"/>
                  </a:lnTo>
                  <a:lnTo>
                    <a:pt x="17096" y="20246"/>
                  </a:lnTo>
                  <a:lnTo>
                    <a:pt x="16886" y="19490"/>
                  </a:lnTo>
                  <a:lnTo>
                    <a:pt x="16676" y="18692"/>
                  </a:lnTo>
                  <a:lnTo>
                    <a:pt x="16508" y="17894"/>
                  </a:lnTo>
                  <a:lnTo>
                    <a:pt x="16256" y="16172"/>
                  </a:lnTo>
                  <a:lnTo>
                    <a:pt x="16088" y="15331"/>
                  </a:lnTo>
                  <a:lnTo>
                    <a:pt x="15920" y="14449"/>
                  </a:lnTo>
                  <a:lnTo>
                    <a:pt x="15710" y="13567"/>
                  </a:lnTo>
                  <a:lnTo>
                    <a:pt x="15458" y="12685"/>
                  </a:lnTo>
                  <a:lnTo>
                    <a:pt x="15080" y="11803"/>
                  </a:lnTo>
                  <a:lnTo>
                    <a:pt x="14660" y="10963"/>
                  </a:lnTo>
                  <a:lnTo>
                    <a:pt x="14408" y="10543"/>
                  </a:lnTo>
                  <a:lnTo>
                    <a:pt x="14114" y="10123"/>
                  </a:lnTo>
                  <a:lnTo>
                    <a:pt x="13820" y="9745"/>
                  </a:lnTo>
                  <a:lnTo>
                    <a:pt x="13442" y="9325"/>
                  </a:lnTo>
                  <a:lnTo>
                    <a:pt x="13442" y="9325"/>
                  </a:lnTo>
                  <a:lnTo>
                    <a:pt x="12728" y="8569"/>
                  </a:lnTo>
                  <a:lnTo>
                    <a:pt x="11971" y="7897"/>
                  </a:lnTo>
                  <a:lnTo>
                    <a:pt x="11215" y="7351"/>
                  </a:lnTo>
                  <a:lnTo>
                    <a:pt x="10501" y="6805"/>
                  </a:lnTo>
                  <a:lnTo>
                    <a:pt x="9745" y="6343"/>
                  </a:lnTo>
                  <a:lnTo>
                    <a:pt x="8989" y="5965"/>
                  </a:lnTo>
                  <a:lnTo>
                    <a:pt x="8275" y="5587"/>
                  </a:lnTo>
                  <a:lnTo>
                    <a:pt x="7561" y="5293"/>
                  </a:lnTo>
                  <a:lnTo>
                    <a:pt x="4957" y="4201"/>
                  </a:lnTo>
                  <a:lnTo>
                    <a:pt x="4369" y="3949"/>
                  </a:lnTo>
                  <a:lnTo>
                    <a:pt x="3865" y="3654"/>
                  </a:lnTo>
                  <a:lnTo>
                    <a:pt x="3361" y="3360"/>
                  </a:lnTo>
                  <a:lnTo>
                    <a:pt x="2941" y="3066"/>
                  </a:lnTo>
                  <a:lnTo>
                    <a:pt x="2941" y="3066"/>
                  </a:lnTo>
                  <a:lnTo>
                    <a:pt x="2185" y="2394"/>
                  </a:lnTo>
                  <a:lnTo>
                    <a:pt x="2185" y="2394"/>
                  </a:lnTo>
                  <a:lnTo>
                    <a:pt x="1681" y="1848"/>
                  </a:lnTo>
                  <a:lnTo>
                    <a:pt x="1303" y="1386"/>
                  </a:lnTo>
                  <a:lnTo>
                    <a:pt x="967" y="1008"/>
                  </a:lnTo>
                  <a:lnTo>
                    <a:pt x="757" y="630"/>
                  </a:lnTo>
                  <a:lnTo>
                    <a:pt x="505" y="168"/>
                  </a:lnTo>
                  <a:lnTo>
                    <a:pt x="4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19;p69"/>
            <p:cNvSpPr/>
            <p:nvPr/>
          </p:nvSpPr>
          <p:spPr>
            <a:xfrm>
              <a:off x="4977775" y="1265300"/>
              <a:ext cx="107125" cy="148075"/>
            </a:xfrm>
            <a:custGeom>
              <a:avLst/>
              <a:gdLst/>
              <a:ahLst/>
              <a:cxnLst/>
              <a:rect l="l" t="t" r="r" b="b"/>
              <a:pathLst>
                <a:path w="4285" h="5923" extrusionOk="0">
                  <a:moveTo>
                    <a:pt x="1681" y="0"/>
                  </a:moveTo>
                  <a:lnTo>
                    <a:pt x="1387" y="126"/>
                  </a:lnTo>
                  <a:lnTo>
                    <a:pt x="1135" y="252"/>
                  </a:lnTo>
                  <a:lnTo>
                    <a:pt x="924" y="420"/>
                  </a:lnTo>
                  <a:lnTo>
                    <a:pt x="630" y="799"/>
                  </a:lnTo>
                  <a:lnTo>
                    <a:pt x="420" y="1219"/>
                  </a:lnTo>
                  <a:lnTo>
                    <a:pt x="294" y="1681"/>
                  </a:lnTo>
                  <a:lnTo>
                    <a:pt x="168" y="2143"/>
                  </a:lnTo>
                  <a:lnTo>
                    <a:pt x="84" y="2689"/>
                  </a:lnTo>
                  <a:lnTo>
                    <a:pt x="42" y="3193"/>
                  </a:lnTo>
                  <a:lnTo>
                    <a:pt x="0" y="4159"/>
                  </a:lnTo>
                  <a:lnTo>
                    <a:pt x="0" y="5125"/>
                  </a:lnTo>
                  <a:lnTo>
                    <a:pt x="42" y="5503"/>
                  </a:lnTo>
                  <a:lnTo>
                    <a:pt x="84" y="5587"/>
                  </a:lnTo>
                  <a:lnTo>
                    <a:pt x="126" y="5629"/>
                  </a:lnTo>
                  <a:lnTo>
                    <a:pt x="168" y="5671"/>
                  </a:lnTo>
                  <a:lnTo>
                    <a:pt x="252" y="5671"/>
                  </a:lnTo>
                  <a:lnTo>
                    <a:pt x="294" y="5629"/>
                  </a:lnTo>
                  <a:lnTo>
                    <a:pt x="336" y="5587"/>
                  </a:lnTo>
                  <a:lnTo>
                    <a:pt x="378" y="5545"/>
                  </a:lnTo>
                  <a:lnTo>
                    <a:pt x="378" y="5461"/>
                  </a:lnTo>
                  <a:lnTo>
                    <a:pt x="336" y="4999"/>
                  </a:lnTo>
                  <a:lnTo>
                    <a:pt x="336" y="4159"/>
                  </a:lnTo>
                  <a:lnTo>
                    <a:pt x="336" y="3529"/>
                  </a:lnTo>
                  <a:lnTo>
                    <a:pt x="378" y="2899"/>
                  </a:lnTo>
                  <a:lnTo>
                    <a:pt x="504" y="2227"/>
                  </a:lnTo>
                  <a:lnTo>
                    <a:pt x="630" y="1597"/>
                  </a:lnTo>
                  <a:lnTo>
                    <a:pt x="756" y="1345"/>
                  </a:lnTo>
                  <a:lnTo>
                    <a:pt x="882" y="1093"/>
                  </a:lnTo>
                  <a:lnTo>
                    <a:pt x="1008" y="883"/>
                  </a:lnTo>
                  <a:lnTo>
                    <a:pt x="1177" y="673"/>
                  </a:lnTo>
                  <a:lnTo>
                    <a:pt x="1345" y="547"/>
                  </a:lnTo>
                  <a:lnTo>
                    <a:pt x="1513" y="420"/>
                  </a:lnTo>
                  <a:lnTo>
                    <a:pt x="1723" y="336"/>
                  </a:lnTo>
                  <a:lnTo>
                    <a:pt x="1975" y="336"/>
                  </a:lnTo>
                  <a:lnTo>
                    <a:pt x="2269" y="378"/>
                  </a:lnTo>
                  <a:lnTo>
                    <a:pt x="2563" y="462"/>
                  </a:lnTo>
                  <a:lnTo>
                    <a:pt x="2773" y="631"/>
                  </a:lnTo>
                  <a:lnTo>
                    <a:pt x="2941" y="841"/>
                  </a:lnTo>
                  <a:lnTo>
                    <a:pt x="3151" y="1093"/>
                  </a:lnTo>
                  <a:lnTo>
                    <a:pt x="3277" y="1387"/>
                  </a:lnTo>
                  <a:lnTo>
                    <a:pt x="3487" y="1849"/>
                  </a:lnTo>
                  <a:lnTo>
                    <a:pt x="3655" y="2395"/>
                  </a:lnTo>
                  <a:lnTo>
                    <a:pt x="3739" y="2983"/>
                  </a:lnTo>
                  <a:lnTo>
                    <a:pt x="3823" y="3529"/>
                  </a:lnTo>
                  <a:lnTo>
                    <a:pt x="3907" y="4579"/>
                  </a:lnTo>
                  <a:lnTo>
                    <a:pt x="3949" y="5377"/>
                  </a:lnTo>
                  <a:lnTo>
                    <a:pt x="3949" y="5629"/>
                  </a:lnTo>
                  <a:lnTo>
                    <a:pt x="3949" y="5713"/>
                  </a:lnTo>
                  <a:lnTo>
                    <a:pt x="3949" y="5797"/>
                  </a:lnTo>
                  <a:lnTo>
                    <a:pt x="3991" y="5839"/>
                  </a:lnTo>
                  <a:lnTo>
                    <a:pt x="4033" y="5881"/>
                  </a:lnTo>
                  <a:lnTo>
                    <a:pt x="4117" y="5923"/>
                  </a:lnTo>
                  <a:lnTo>
                    <a:pt x="4159" y="5881"/>
                  </a:lnTo>
                  <a:lnTo>
                    <a:pt x="4201" y="5839"/>
                  </a:lnTo>
                  <a:lnTo>
                    <a:pt x="4243" y="5797"/>
                  </a:lnTo>
                  <a:lnTo>
                    <a:pt x="4285" y="5755"/>
                  </a:lnTo>
                  <a:lnTo>
                    <a:pt x="4285" y="5377"/>
                  </a:lnTo>
                  <a:lnTo>
                    <a:pt x="4285" y="4789"/>
                  </a:lnTo>
                  <a:lnTo>
                    <a:pt x="4201" y="4033"/>
                  </a:lnTo>
                  <a:lnTo>
                    <a:pt x="4117" y="3151"/>
                  </a:lnTo>
                  <a:lnTo>
                    <a:pt x="3949" y="2269"/>
                  </a:lnTo>
                  <a:lnTo>
                    <a:pt x="3823" y="1849"/>
                  </a:lnTo>
                  <a:lnTo>
                    <a:pt x="3697" y="1429"/>
                  </a:lnTo>
                  <a:lnTo>
                    <a:pt x="3487" y="1051"/>
                  </a:lnTo>
                  <a:lnTo>
                    <a:pt x="3277" y="715"/>
                  </a:lnTo>
                  <a:lnTo>
                    <a:pt x="3025" y="420"/>
                  </a:lnTo>
                  <a:lnTo>
                    <a:pt x="2731" y="168"/>
                  </a:lnTo>
                  <a:lnTo>
                    <a:pt x="2563" y="84"/>
                  </a:lnTo>
                  <a:lnTo>
                    <a:pt x="2395" y="42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20;p69"/>
            <p:cNvSpPr/>
            <p:nvPr/>
          </p:nvSpPr>
          <p:spPr>
            <a:xfrm>
              <a:off x="5503875" y="1280000"/>
              <a:ext cx="156475" cy="148075"/>
            </a:xfrm>
            <a:custGeom>
              <a:avLst/>
              <a:gdLst/>
              <a:ahLst/>
              <a:cxnLst/>
              <a:rect l="l" t="t" r="r" b="b"/>
              <a:pathLst>
                <a:path w="6259" h="5923" extrusionOk="0">
                  <a:moveTo>
                    <a:pt x="2898" y="1"/>
                  </a:moveTo>
                  <a:lnTo>
                    <a:pt x="2478" y="43"/>
                  </a:lnTo>
                  <a:lnTo>
                    <a:pt x="2058" y="127"/>
                  </a:lnTo>
                  <a:lnTo>
                    <a:pt x="1722" y="253"/>
                  </a:lnTo>
                  <a:lnTo>
                    <a:pt x="1386" y="463"/>
                  </a:lnTo>
                  <a:lnTo>
                    <a:pt x="1176" y="631"/>
                  </a:lnTo>
                  <a:lnTo>
                    <a:pt x="966" y="799"/>
                  </a:lnTo>
                  <a:lnTo>
                    <a:pt x="798" y="1009"/>
                  </a:lnTo>
                  <a:lnTo>
                    <a:pt x="672" y="1219"/>
                  </a:lnTo>
                  <a:lnTo>
                    <a:pt x="420" y="1681"/>
                  </a:lnTo>
                  <a:lnTo>
                    <a:pt x="252" y="2185"/>
                  </a:lnTo>
                  <a:lnTo>
                    <a:pt x="126" y="2689"/>
                  </a:lnTo>
                  <a:lnTo>
                    <a:pt x="42" y="3193"/>
                  </a:lnTo>
                  <a:lnTo>
                    <a:pt x="0" y="3697"/>
                  </a:lnTo>
                  <a:lnTo>
                    <a:pt x="0" y="4201"/>
                  </a:lnTo>
                  <a:lnTo>
                    <a:pt x="0" y="4705"/>
                  </a:lnTo>
                  <a:lnTo>
                    <a:pt x="42" y="5167"/>
                  </a:lnTo>
                  <a:lnTo>
                    <a:pt x="84" y="5545"/>
                  </a:lnTo>
                  <a:lnTo>
                    <a:pt x="126" y="5587"/>
                  </a:lnTo>
                  <a:lnTo>
                    <a:pt x="168" y="5671"/>
                  </a:lnTo>
                  <a:lnTo>
                    <a:pt x="336" y="5671"/>
                  </a:lnTo>
                  <a:lnTo>
                    <a:pt x="378" y="5629"/>
                  </a:lnTo>
                  <a:lnTo>
                    <a:pt x="420" y="5545"/>
                  </a:lnTo>
                  <a:lnTo>
                    <a:pt x="420" y="5503"/>
                  </a:lnTo>
                  <a:lnTo>
                    <a:pt x="420" y="5461"/>
                  </a:lnTo>
                  <a:lnTo>
                    <a:pt x="378" y="5041"/>
                  </a:lnTo>
                  <a:lnTo>
                    <a:pt x="336" y="4201"/>
                  </a:lnTo>
                  <a:lnTo>
                    <a:pt x="336" y="3571"/>
                  </a:lnTo>
                  <a:lnTo>
                    <a:pt x="420" y="2899"/>
                  </a:lnTo>
                  <a:lnTo>
                    <a:pt x="588" y="2269"/>
                  </a:lnTo>
                  <a:lnTo>
                    <a:pt x="672" y="1975"/>
                  </a:lnTo>
                  <a:lnTo>
                    <a:pt x="798" y="1681"/>
                  </a:lnTo>
                  <a:lnTo>
                    <a:pt x="966" y="1387"/>
                  </a:lnTo>
                  <a:lnTo>
                    <a:pt x="1134" y="1135"/>
                  </a:lnTo>
                  <a:lnTo>
                    <a:pt x="1344" y="925"/>
                  </a:lnTo>
                  <a:lnTo>
                    <a:pt x="1596" y="715"/>
                  </a:lnTo>
                  <a:lnTo>
                    <a:pt x="1848" y="589"/>
                  </a:lnTo>
                  <a:lnTo>
                    <a:pt x="2142" y="463"/>
                  </a:lnTo>
                  <a:lnTo>
                    <a:pt x="2520" y="379"/>
                  </a:lnTo>
                  <a:lnTo>
                    <a:pt x="2898" y="337"/>
                  </a:lnTo>
                  <a:lnTo>
                    <a:pt x="3402" y="379"/>
                  </a:lnTo>
                  <a:lnTo>
                    <a:pt x="3822" y="505"/>
                  </a:lnTo>
                  <a:lnTo>
                    <a:pt x="4201" y="715"/>
                  </a:lnTo>
                  <a:lnTo>
                    <a:pt x="4537" y="967"/>
                  </a:lnTo>
                  <a:lnTo>
                    <a:pt x="4747" y="1177"/>
                  </a:lnTo>
                  <a:lnTo>
                    <a:pt x="4957" y="1429"/>
                  </a:lnTo>
                  <a:lnTo>
                    <a:pt x="5125" y="1681"/>
                  </a:lnTo>
                  <a:lnTo>
                    <a:pt x="5293" y="1975"/>
                  </a:lnTo>
                  <a:lnTo>
                    <a:pt x="5503" y="2605"/>
                  </a:lnTo>
                  <a:lnTo>
                    <a:pt x="5713" y="3235"/>
                  </a:lnTo>
                  <a:lnTo>
                    <a:pt x="5797" y="3907"/>
                  </a:lnTo>
                  <a:lnTo>
                    <a:pt x="5881" y="4495"/>
                  </a:lnTo>
                  <a:lnTo>
                    <a:pt x="5923" y="5419"/>
                  </a:lnTo>
                  <a:lnTo>
                    <a:pt x="5923" y="5671"/>
                  </a:lnTo>
                  <a:lnTo>
                    <a:pt x="5923" y="5713"/>
                  </a:lnTo>
                  <a:lnTo>
                    <a:pt x="5923" y="5755"/>
                  </a:lnTo>
                  <a:lnTo>
                    <a:pt x="5923" y="5839"/>
                  </a:lnTo>
                  <a:lnTo>
                    <a:pt x="5965" y="5881"/>
                  </a:lnTo>
                  <a:lnTo>
                    <a:pt x="6007" y="5923"/>
                  </a:lnTo>
                  <a:lnTo>
                    <a:pt x="6133" y="5923"/>
                  </a:lnTo>
                  <a:lnTo>
                    <a:pt x="6175" y="5881"/>
                  </a:lnTo>
                  <a:lnTo>
                    <a:pt x="6217" y="5839"/>
                  </a:lnTo>
                  <a:lnTo>
                    <a:pt x="6259" y="5755"/>
                  </a:lnTo>
                  <a:lnTo>
                    <a:pt x="6259" y="5419"/>
                  </a:lnTo>
                  <a:lnTo>
                    <a:pt x="6259" y="4831"/>
                  </a:lnTo>
                  <a:lnTo>
                    <a:pt x="6175" y="4033"/>
                  </a:lnTo>
                  <a:lnTo>
                    <a:pt x="6007" y="3193"/>
                  </a:lnTo>
                  <a:lnTo>
                    <a:pt x="5923" y="2731"/>
                  </a:lnTo>
                  <a:lnTo>
                    <a:pt x="5755" y="2269"/>
                  </a:lnTo>
                  <a:lnTo>
                    <a:pt x="5587" y="1849"/>
                  </a:lnTo>
                  <a:lnTo>
                    <a:pt x="5335" y="1429"/>
                  </a:lnTo>
                  <a:lnTo>
                    <a:pt x="5083" y="1051"/>
                  </a:lnTo>
                  <a:lnTo>
                    <a:pt x="4747" y="715"/>
                  </a:lnTo>
                  <a:lnTo>
                    <a:pt x="4369" y="421"/>
                  </a:lnTo>
                  <a:lnTo>
                    <a:pt x="3949" y="211"/>
                  </a:lnTo>
                  <a:lnTo>
                    <a:pt x="3444" y="43"/>
                  </a:lnTo>
                  <a:lnTo>
                    <a:pt x="3192" y="43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21;p69"/>
            <p:cNvSpPr/>
            <p:nvPr/>
          </p:nvSpPr>
          <p:spPr>
            <a:xfrm>
              <a:off x="5188850" y="1338800"/>
              <a:ext cx="68275" cy="115550"/>
            </a:xfrm>
            <a:custGeom>
              <a:avLst/>
              <a:gdLst/>
              <a:ahLst/>
              <a:cxnLst/>
              <a:rect l="l" t="t" r="r" b="b"/>
              <a:pathLst>
                <a:path w="2731" h="4622" extrusionOk="0">
                  <a:moveTo>
                    <a:pt x="2184" y="1"/>
                  </a:moveTo>
                  <a:lnTo>
                    <a:pt x="2268" y="211"/>
                  </a:lnTo>
                  <a:lnTo>
                    <a:pt x="2310" y="463"/>
                  </a:lnTo>
                  <a:lnTo>
                    <a:pt x="2268" y="673"/>
                  </a:lnTo>
                  <a:lnTo>
                    <a:pt x="2142" y="841"/>
                  </a:lnTo>
                  <a:lnTo>
                    <a:pt x="2016" y="1009"/>
                  </a:lnTo>
                  <a:lnTo>
                    <a:pt x="1806" y="1093"/>
                  </a:lnTo>
                  <a:lnTo>
                    <a:pt x="1050" y="1093"/>
                  </a:lnTo>
                  <a:lnTo>
                    <a:pt x="840" y="1177"/>
                  </a:lnTo>
                  <a:lnTo>
                    <a:pt x="588" y="1303"/>
                  </a:lnTo>
                  <a:lnTo>
                    <a:pt x="378" y="1513"/>
                  </a:lnTo>
                  <a:lnTo>
                    <a:pt x="252" y="1723"/>
                  </a:lnTo>
                  <a:lnTo>
                    <a:pt x="126" y="1975"/>
                  </a:lnTo>
                  <a:lnTo>
                    <a:pt x="42" y="2227"/>
                  </a:lnTo>
                  <a:lnTo>
                    <a:pt x="0" y="2479"/>
                  </a:lnTo>
                  <a:lnTo>
                    <a:pt x="0" y="2731"/>
                  </a:lnTo>
                  <a:lnTo>
                    <a:pt x="42" y="2983"/>
                  </a:lnTo>
                  <a:lnTo>
                    <a:pt x="84" y="3235"/>
                  </a:lnTo>
                  <a:lnTo>
                    <a:pt x="168" y="3487"/>
                  </a:lnTo>
                  <a:lnTo>
                    <a:pt x="294" y="3739"/>
                  </a:lnTo>
                  <a:lnTo>
                    <a:pt x="420" y="3949"/>
                  </a:lnTo>
                  <a:lnTo>
                    <a:pt x="630" y="4159"/>
                  </a:lnTo>
                  <a:lnTo>
                    <a:pt x="798" y="4327"/>
                  </a:lnTo>
                  <a:lnTo>
                    <a:pt x="1050" y="4453"/>
                  </a:lnTo>
                  <a:lnTo>
                    <a:pt x="1260" y="4537"/>
                  </a:lnTo>
                  <a:lnTo>
                    <a:pt x="1512" y="4621"/>
                  </a:lnTo>
                  <a:lnTo>
                    <a:pt x="2058" y="4621"/>
                  </a:lnTo>
                  <a:lnTo>
                    <a:pt x="2310" y="4537"/>
                  </a:lnTo>
                  <a:lnTo>
                    <a:pt x="2520" y="4453"/>
                  </a:lnTo>
                  <a:lnTo>
                    <a:pt x="2730" y="4327"/>
                  </a:lnTo>
                  <a:lnTo>
                    <a:pt x="2394" y="4453"/>
                  </a:lnTo>
                  <a:lnTo>
                    <a:pt x="2016" y="4495"/>
                  </a:lnTo>
                  <a:lnTo>
                    <a:pt x="1764" y="4453"/>
                  </a:lnTo>
                  <a:lnTo>
                    <a:pt x="1470" y="4369"/>
                  </a:lnTo>
                  <a:lnTo>
                    <a:pt x="1218" y="4243"/>
                  </a:lnTo>
                  <a:lnTo>
                    <a:pt x="966" y="4117"/>
                  </a:lnTo>
                  <a:lnTo>
                    <a:pt x="798" y="3949"/>
                  </a:lnTo>
                  <a:lnTo>
                    <a:pt x="672" y="3781"/>
                  </a:lnTo>
                  <a:lnTo>
                    <a:pt x="546" y="3571"/>
                  </a:lnTo>
                  <a:lnTo>
                    <a:pt x="462" y="3403"/>
                  </a:lnTo>
                  <a:lnTo>
                    <a:pt x="378" y="2941"/>
                  </a:lnTo>
                  <a:lnTo>
                    <a:pt x="336" y="2521"/>
                  </a:lnTo>
                  <a:lnTo>
                    <a:pt x="378" y="2269"/>
                  </a:lnTo>
                  <a:lnTo>
                    <a:pt x="420" y="2059"/>
                  </a:lnTo>
                  <a:lnTo>
                    <a:pt x="504" y="1891"/>
                  </a:lnTo>
                  <a:lnTo>
                    <a:pt x="630" y="1681"/>
                  </a:lnTo>
                  <a:lnTo>
                    <a:pt x="756" y="1555"/>
                  </a:lnTo>
                  <a:lnTo>
                    <a:pt x="966" y="1429"/>
                  </a:lnTo>
                  <a:lnTo>
                    <a:pt x="1134" y="1387"/>
                  </a:lnTo>
                  <a:lnTo>
                    <a:pt x="1344" y="1345"/>
                  </a:lnTo>
                  <a:lnTo>
                    <a:pt x="1596" y="1345"/>
                  </a:lnTo>
                  <a:lnTo>
                    <a:pt x="1890" y="1303"/>
                  </a:lnTo>
                  <a:lnTo>
                    <a:pt x="2016" y="1219"/>
                  </a:lnTo>
                  <a:lnTo>
                    <a:pt x="2100" y="1177"/>
                  </a:lnTo>
                  <a:lnTo>
                    <a:pt x="2310" y="967"/>
                  </a:lnTo>
                  <a:lnTo>
                    <a:pt x="2394" y="715"/>
                  </a:lnTo>
                  <a:lnTo>
                    <a:pt x="2394" y="463"/>
                  </a:lnTo>
                  <a:lnTo>
                    <a:pt x="2310" y="21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82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22;p69"/>
            <p:cNvSpPr/>
            <p:nvPr/>
          </p:nvSpPr>
          <p:spPr>
            <a:xfrm>
              <a:off x="5188850" y="1338800"/>
              <a:ext cx="68275" cy="115550"/>
            </a:xfrm>
            <a:custGeom>
              <a:avLst/>
              <a:gdLst/>
              <a:ahLst/>
              <a:cxnLst/>
              <a:rect l="l" t="t" r="r" b="b"/>
              <a:pathLst>
                <a:path w="2731" h="4622" fill="none" extrusionOk="0">
                  <a:moveTo>
                    <a:pt x="2184" y="1"/>
                  </a:moveTo>
                  <a:lnTo>
                    <a:pt x="2184" y="1"/>
                  </a:lnTo>
                  <a:lnTo>
                    <a:pt x="2268" y="211"/>
                  </a:lnTo>
                  <a:lnTo>
                    <a:pt x="2310" y="463"/>
                  </a:lnTo>
                  <a:lnTo>
                    <a:pt x="2268" y="673"/>
                  </a:lnTo>
                  <a:lnTo>
                    <a:pt x="2142" y="841"/>
                  </a:lnTo>
                  <a:lnTo>
                    <a:pt x="2142" y="841"/>
                  </a:lnTo>
                  <a:lnTo>
                    <a:pt x="2016" y="1009"/>
                  </a:lnTo>
                  <a:lnTo>
                    <a:pt x="1806" y="1093"/>
                  </a:lnTo>
                  <a:lnTo>
                    <a:pt x="1806" y="1093"/>
                  </a:lnTo>
                  <a:lnTo>
                    <a:pt x="1554" y="1093"/>
                  </a:lnTo>
                  <a:lnTo>
                    <a:pt x="1554" y="1093"/>
                  </a:lnTo>
                  <a:lnTo>
                    <a:pt x="1344" y="1093"/>
                  </a:lnTo>
                  <a:lnTo>
                    <a:pt x="1344" y="1093"/>
                  </a:lnTo>
                  <a:lnTo>
                    <a:pt x="1260" y="1093"/>
                  </a:lnTo>
                  <a:lnTo>
                    <a:pt x="1260" y="1093"/>
                  </a:lnTo>
                  <a:lnTo>
                    <a:pt x="1050" y="1093"/>
                  </a:lnTo>
                  <a:lnTo>
                    <a:pt x="840" y="1177"/>
                  </a:lnTo>
                  <a:lnTo>
                    <a:pt x="840" y="1177"/>
                  </a:lnTo>
                  <a:lnTo>
                    <a:pt x="588" y="1303"/>
                  </a:lnTo>
                  <a:lnTo>
                    <a:pt x="378" y="1513"/>
                  </a:lnTo>
                  <a:lnTo>
                    <a:pt x="378" y="1513"/>
                  </a:lnTo>
                  <a:lnTo>
                    <a:pt x="252" y="1723"/>
                  </a:lnTo>
                  <a:lnTo>
                    <a:pt x="126" y="1975"/>
                  </a:lnTo>
                  <a:lnTo>
                    <a:pt x="42" y="2227"/>
                  </a:lnTo>
                  <a:lnTo>
                    <a:pt x="0" y="2479"/>
                  </a:lnTo>
                  <a:lnTo>
                    <a:pt x="0" y="2479"/>
                  </a:lnTo>
                  <a:lnTo>
                    <a:pt x="0" y="2731"/>
                  </a:lnTo>
                  <a:lnTo>
                    <a:pt x="42" y="2983"/>
                  </a:lnTo>
                  <a:lnTo>
                    <a:pt x="84" y="3235"/>
                  </a:lnTo>
                  <a:lnTo>
                    <a:pt x="168" y="3487"/>
                  </a:lnTo>
                  <a:lnTo>
                    <a:pt x="168" y="3487"/>
                  </a:lnTo>
                  <a:lnTo>
                    <a:pt x="294" y="3739"/>
                  </a:lnTo>
                  <a:lnTo>
                    <a:pt x="420" y="3949"/>
                  </a:lnTo>
                  <a:lnTo>
                    <a:pt x="630" y="4159"/>
                  </a:lnTo>
                  <a:lnTo>
                    <a:pt x="798" y="4327"/>
                  </a:lnTo>
                  <a:lnTo>
                    <a:pt x="798" y="4327"/>
                  </a:lnTo>
                  <a:lnTo>
                    <a:pt x="1050" y="4453"/>
                  </a:lnTo>
                  <a:lnTo>
                    <a:pt x="1260" y="4537"/>
                  </a:lnTo>
                  <a:lnTo>
                    <a:pt x="1512" y="4621"/>
                  </a:lnTo>
                  <a:lnTo>
                    <a:pt x="1764" y="4621"/>
                  </a:lnTo>
                  <a:lnTo>
                    <a:pt x="1764" y="4621"/>
                  </a:lnTo>
                  <a:lnTo>
                    <a:pt x="1806" y="4621"/>
                  </a:lnTo>
                  <a:lnTo>
                    <a:pt x="1806" y="4621"/>
                  </a:lnTo>
                  <a:lnTo>
                    <a:pt x="2058" y="4621"/>
                  </a:lnTo>
                  <a:lnTo>
                    <a:pt x="2310" y="4537"/>
                  </a:lnTo>
                  <a:lnTo>
                    <a:pt x="2520" y="4453"/>
                  </a:lnTo>
                  <a:lnTo>
                    <a:pt x="2730" y="4327"/>
                  </a:lnTo>
                  <a:lnTo>
                    <a:pt x="2730" y="4327"/>
                  </a:lnTo>
                  <a:lnTo>
                    <a:pt x="2394" y="4453"/>
                  </a:lnTo>
                  <a:lnTo>
                    <a:pt x="2016" y="4495"/>
                  </a:lnTo>
                  <a:lnTo>
                    <a:pt x="2016" y="4495"/>
                  </a:lnTo>
                  <a:lnTo>
                    <a:pt x="1764" y="4453"/>
                  </a:lnTo>
                  <a:lnTo>
                    <a:pt x="1470" y="4369"/>
                  </a:lnTo>
                  <a:lnTo>
                    <a:pt x="1218" y="4243"/>
                  </a:lnTo>
                  <a:lnTo>
                    <a:pt x="966" y="4117"/>
                  </a:lnTo>
                  <a:lnTo>
                    <a:pt x="966" y="4117"/>
                  </a:lnTo>
                  <a:lnTo>
                    <a:pt x="798" y="3949"/>
                  </a:lnTo>
                  <a:lnTo>
                    <a:pt x="672" y="3781"/>
                  </a:lnTo>
                  <a:lnTo>
                    <a:pt x="546" y="3571"/>
                  </a:lnTo>
                  <a:lnTo>
                    <a:pt x="462" y="3403"/>
                  </a:lnTo>
                  <a:lnTo>
                    <a:pt x="378" y="2941"/>
                  </a:lnTo>
                  <a:lnTo>
                    <a:pt x="336" y="2521"/>
                  </a:lnTo>
                  <a:lnTo>
                    <a:pt x="336" y="2521"/>
                  </a:lnTo>
                  <a:lnTo>
                    <a:pt x="378" y="2269"/>
                  </a:lnTo>
                  <a:lnTo>
                    <a:pt x="420" y="2059"/>
                  </a:lnTo>
                  <a:lnTo>
                    <a:pt x="504" y="1891"/>
                  </a:lnTo>
                  <a:lnTo>
                    <a:pt x="630" y="1681"/>
                  </a:lnTo>
                  <a:lnTo>
                    <a:pt x="630" y="1681"/>
                  </a:lnTo>
                  <a:lnTo>
                    <a:pt x="756" y="1555"/>
                  </a:lnTo>
                  <a:lnTo>
                    <a:pt x="966" y="1429"/>
                  </a:lnTo>
                  <a:lnTo>
                    <a:pt x="966" y="1429"/>
                  </a:lnTo>
                  <a:lnTo>
                    <a:pt x="1134" y="1387"/>
                  </a:lnTo>
                  <a:lnTo>
                    <a:pt x="1344" y="1345"/>
                  </a:lnTo>
                  <a:lnTo>
                    <a:pt x="1344" y="1345"/>
                  </a:lnTo>
                  <a:lnTo>
                    <a:pt x="1596" y="1345"/>
                  </a:lnTo>
                  <a:lnTo>
                    <a:pt x="1890" y="1303"/>
                  </a:lnTo>
                  <a:lnTo>
                    <a:pt x="1890" y="1303"/>
                  </a:lnTo>
                  <a:lnTo>
                    <a:pt x="2016" y="1219"/>
                  </a:lnTo>
                  <a:lnTo>
                    <a:pt x="2100" y="1177"/>
                  </a:lnTo>
                  <a:lnTo>
                    <a:pt x="2310" y="967"/>
                  </a:lnTo>
                  <a:lnTo>
                    <a:pt x="2310" y="967"/>
                  </a:lnTo>
                  <a:lnTo>
                    <a:pt x="2394" y="715"/>
                  </a:lnTo>
                  <a:lnTo>
                    <a:pt x="2394" y="463"/>
                  </a:lnTo>
                  <a:lnTo>
                    <a:pt x="2394" y="463"/>
                  </a:lnTo>
                  <a:lnTo>
                    <a:pt x="2310" y="211"/>
                  </a:lnTo>
                  <a:lnTo>
                    <a:pt x="21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23;p69"/>
            <p:cNvSpPr/>
            <p:nvPr/>
          </p:nvSpPr>
          <p:spPr>
            <a:xfrm>
              <a:off x="5116375" y="1483725"/>
              <a:ext cx="400125" cy="229975"/>
            </a:xfrm>
            <a:custGeom>
              <a:avLst/>
              <a:gdLst/>
              <a:ahLst/>
              <a:cxnLst/>
              <a:rect l="l" t="t" r="r" b="b"/>
              <a:pathLst>
                <a:path w="16005" h="9199" extrusionOk="0">
                  <a:moveTo>
                    <a:pt x="1807" y="0"/>
                  </a:moveTo>
                  <a:lnTo>
                    <a:pt x="1555" y="42"/>
                  </a:lnTo>
                  <a:lnTo>
                    <a:pt x="1303" y="168"/>
                  </a:lnTo>
                  <a:lnTo>
                    <a:pt x="1051" y="294"/>
                  </a:lnTo>
                  <a:lnTo>
                    <a:pt x="757" y="504"/>
                  </a:lnTo>
                  <a:lnTo>
                    <a:pt x="547" y="798"/>
                  </a:lnTo>
                  <a:lnTo>
                    <a:pt x="337" y="1176"/>
                  </a:lnTo>
                  <a:lnTo>
                    <a:pt x="169" y="1596"/>
                  </a:lnTo>
                  <a:lnTo>
                    <a:pt x="43" y="2016"/>
                  </a:lnTo>
                  <a:lnTo>
                    <a:pt x="1" y="2478"/>
                  </a:lnTo>
                  <a:lnTo>
                    <a:pt x="1" y="2898"/>
                  </a:lnTo>
                  <a:lnTo>
                    <a:pt x="1" y="3360"/>
                  </a:lnTo>
                  <a:lnTo>
                    <a:pt x="85" y="3822"/>
                  </a:lnTo>
                  <a:lnTo>
                    <a:pt x="169" y="4242"/>
                  </a:lnTo>
                  <a:lnTo>
                    <a:pt x="337" y="4663"/>
                  </a:lnTo>
                  <a:lnTo>
                    <a:pt x="505" y="5083"/>
                  </a:lnTo>
                  <a:lnTo>
                    <a:pt x="673" y="5461"/>
                  </a:lnTo>
                  <a:lnTo>
                    <a:pt x="925" y="5839"/>
                  </a:lnTo>
                  <a:lnTo>
                    <a:pt x="1177" y="6217"/>
                  </a:lnTo>
                  <a:lnTo>
                    <a:pt x="1471" y="6595"/>
                  </a:lnTo>
                  <a:lnTo>
                    <a:pt x="1765" y="6931"/>
                  </a:lnTo>
                  <a:lnTo>
                    <a:pt x="2101" y="7225"/>
                  </a:lnTo>
                  <a:lnTo>
                    <a:pt x="2437" y="7519"/>
                  </a:lnTo>
                  <a:lnTo>
                    <a:pt x="2815" y="7813"/>
                  </a:lnTo>
                  <a:lnTo>
                    <a:pt x="3193" y="8065"/>
                  </a:lnTo>
                  <a:lnTo>
                    <a:pt x="3571" y="8275"/>
                  </a:lnTo>
                  <a:lnTo>
                    <a:pt x="4033" y="8485"/>
                  </a:lnTo>
                  <a:lnTo>
                    <a:pt x="4789" y="8779"/>
                  </a:lnTo>
                  <a:lnTo>
                    <a:pt x="5629" y="8989"/>
                  </a:lnTo>
                  <a:lnTo>
                    <a:pt x="6427" y="9115"/>
                  </a:lnTo>
                  <a:lnTo>
                    <a:pt x="7267" y="9199"/>
                  </a:lnTo>
                  <a:lnTo>
                    <a:pt x="8108" y="9199"/>
                  </a:lnTo>
                  <a:lnTo>
                    <a:pt x="8948" y="9157"/>
                  </a:lnTo>
                  <a:lnTo>
                    <a:pt x="9788" y="9031"/>
                  </a:lnTo>
                  <a:lnTo>
                    <a:pt x="10628" y="8863"/>
                  </a:lnTo>
                  <a:lnTo>
                    <a:pt x="11426" y="8653"/>
                  </a:lnTo>
                  <a:lnTo>
                    <a:pt x="12224" y="8359"/>
                  </a:lnTo>
                  <a:lnTo>
                    <a:pt x="12980" y="8023"/>
                  </a:lnTo>
                  <a:lnTo>
                    <a:pt x="13694" y="7603"/>
                  </a:lnTo>
                  <a:lnTo>
                    <a:pt x="14156" y="7267"/>
                  </a:lnTo>
                  <a:lnTo>
                    <a:pt x="14618" y="6889"/>
                  </a:lnTo>
                  <a:lnTo>
                    <a:pt x="14996" y="6469"/>
                  </a:lnTo>
                  <a:lnTo>
                    <a:pt x="15332" y="6007"/>
                  </a:lnTo>
                  <a:lnTo>
                    <a:pt x="15584" y="5503"/>
                  </a:lnTo>
                  <a:lnTo>
                    <a:pt x="15794" y="4957"/>
                  </a:lnTo>
                  <a:lnTo>
                    <a:pt x="15920" y="4411"/>
                  </a:lnTo>
                  <a:lnTo>
                    <a:pt x="16004" y="3864"/>
                  </a:lnTo>
                  <a:lnTo>
                    <a:pt x="15962" y="3318"/>
                  </a:lnTo>
                  <a:lnTo>
                    <a:pt x="15836" y="2772"/>
                  </a:lnTo>
                  <a:lnTo>
                    <a:pt x="15752" y="2478"/>
                  </a:lnTo>
                  <a:lnTo>
                    <a:pt x="15626" y="2226"/>
                  </a:lnTo>
                  <a:lnTo>
                    <a:pt x="15500" y="1974"/>
                  </a:lnTo>
                  <a:lnTo>
                    <a:pt x="15332" y="1722"/>
                  </a:lnTo>
                  <a:lnTo>
                    <a:pt x="14912" y="1302"/>
                  </a:lnTo>
                  <a:lnTo>
                    <a:pt x="14450" y="966"/>
                  </a:lnTo>
                  <a:lnTo>
                    <a:pt x="14030" y="714"/>
                  </a:lnTo>
                  <a:lnTo>
                    <a:pt x="13526" y="504"/>
                  </a:lnTo>
                  <a:lnTo>
                    <a:pt x="13064" y="420"/>
                  </a:lnTo>
                  <a:lnTo>
                    <a:pt x="12560" y="378"/>
                  </a:lnTo>
                  <a:lnTo>
                    <a:pt x="12014" y="462"/>
                  </a:lnTo>
                  <a:lnTo>
                    <a:pt x="11510" y="588"/>
                  </a:lnTo>
                  <a:lnTo>
                    <a:pt x="10754" y="798"/>
                  </a:lnTo>
                  <a:lnTo>
                    <a:pt x="9998" y="1092"/>
                  </a:lnTo>
                  <a:lnTo>
                    <a:pt x="9242" y="1386"/>
                  </a:lnTo>
                  <a:lnTo>
                    <a:pt x="8780" y="1512"/>
                  </a:lnTo>
                  <a:lnTo>
                    <a:pt x="8360" y="1596"/>
                  </a:lnTo>
                  <a:lnTo>
                    <a:pt x="7940" y="1638"/>
                  </a:lnTo>
                  <a:lnTo>
                    <a:pt x="7478" y="1680"/>
                  </a:lnTo>
                  <a:lnTo>
                    <a:pt x="7015" y="1680"/>
                  </a:lnTo>
                  <a:lnTo>
                    <a:pt x="6553" y="1638"/>
                  </a:lnTo>
                  <a:lnTo>
                    <a:pt x="6049" y="1554"/>
                  </a:lnTo>
                  <a:lnTo>
                    <a:pt x="5545" y="1428"/>
                  </a:lnTo>
                  <a:lnTo>
                    <a:pt x="5041" y="1302"/>
                  </a:lnTo>
                  <a:lnTo>
                    <a:pt x="4579" y="1092"/>
                  </a:lnTo>
                  <a:lnTo>
                    <a:pt x="4159" y="882"/>
                  </a:lnTo>
                  <a:lnTo>
                    <a:pt x="3697" y="672"/>
                  </a:lnTo>
                  <a:lnTo>
                    <a:pt x="3067" y="336"/>
                  </a:lnTo>
                  <a:lnTo>
                    <a:pt x="2563" y="126"/>
                  </a:lnTo>
                  <a:lnTo>
                    <a:pt x="2311" y="4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AB2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524;p69"/>
            <p:cNvSpPr/>
            <p:nvPr/>
          </p:nvSpPr>
          <p:spPr>
            <a:xfrm>
              <a:off x="4965175" y="1184450"/>
              <a:ext cx="75625" cy="51475"/>
            </a:xfrm>
            <a:custGeom>
              <a:avLst/>
              <a:gdLst/>
              <a:ahLst/>
              <a:cxnLst/>
              <a:rect l="l" t="t" r="r" b="b"/>
              <a:pathLst>
                <a:path w="3025" h="2059" extrusionOk="0">
                  <a:moveTo>
                    <a:pt x="2815" y="0"/>
                  </a:moveTo>
                  <a:lnTo>
                    <a:pt x="2395" y="42"/>
                  </a:lnTo>
                  <a:lnTo>
                    <a:pt x="1975" y="168"/>
                  </a:lnTo>
                  <a:lnTo>
                    <a:pt x="1554" y="336"/>
                  </a:lnTo>
                  <a:lnTo>
                    <a:pt x="1176" y="546"/>
                  </a:lnTo>
                  <a:lnTo>
                    <a:pt x="840" y="798"/>
                  </a:lnTo>
                  <a:lnTo>
                    <a:pt x="546" y="1092"/>
                  </a:lnTo>
                  <a:lnTo>
                    <a:pt x="252" y="1428"/>
                  </a:lnTo>
                  <a:lnTo>
                    <a:pt x="0" y="1806"/>
                  </a:lnTo>
                  <a:lnTo>
                    <a:pt x="0" y="1890"/>
                  </a:lnTo>
                  <a:lnTo>
                    <a:pt x="0" y="1932"/>
                  </a:lnTo>
                  <a:lnTo>
                    <a:pt x="42" y="2016"/>
                  </a:lnTo>
                  <a:lnTo>
                    <a:pt x="84" y="2058"/>
                  </a:lnTo>
                  <a:lnTo>
                    <a:pt x="210" y="2058"/>
                  </a:lnTo>
                  <a:lnTo>
                    <a:pt x="294" y="2016"/>
                  </a:lnTo>
                  <a:lnTo>
                    <a:pt x="336" y="1974"/>
                  </a:lnTo>
                  <a:lnTo>
                    <a:pt x="504" y="1638"/>
                  </a:lnTo>
                  <a:lnTo>
                    <a:pt x="756" y="1344"/>
                  </a:lnTo>
                  <a:lnTo>
                    <a:pt x="1050" y="1050"/>
                  </a:lnTo>
                  <a:lnTo>
                    <a:pt x="1386" y="840"/>
                  </a:lnTo>
                  <a:lnTo>
                    <a:pt x="1723" y="630"/>
                  </a:lnTo>
                  <a:lnTo>
                    <a:pt x="2101" y="462"/>
                  </a:lnTo>
                  <a:lnTo>
                    <a:pt x="2479" y="378"/>
                  </a:lnTo>
                  <a:lnTo>
                    <a:pt x="2857" y="336"/>
                  </a:lnTo>
                  <a:lnTo>
                    <a:pt x="2899" y="294"/>
                  </a:lnTo>
                  <a:lnTo>
                    <a:pt x="2983" y="252"/>
                  </a:lnTo>
                  <a:lnTo>
                    <a:pt x="2983" y="210"/>
                  </a:lnTo>
                  <a:lnTo>
                    <a:pt x="3025" y="126"/>
                  </a:lnTo>
                  <a:lnTo>
                    <a:pt x="2983" y="84"/>
                  </a:lnTo>
                  <a:lnTo>
                    <a:pt x="2941" y="42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525;p69"/>
            <p:cNvSpPr/>
            <p:nvPr/>
          </p:nvSpPr>
          <p:spPr>
            <a:xfrm>
              <a:off x="5578425" y="1165550"/>
              <a:ext cx="90325" cy="78775"/>
            </a:xfrm>
            <a:custGeom>
              <a:avLst/>
              <a:gdLst/>
              <a:ahLst/>
              <a:cxnLst/>
              <a:rect l="l" t="t" r="r" b="b"/>
              <a:pathLst>
                <a:path w="3613" h="3151" extrusionOk="0">
                  <a:moveTo>
                    <a:pt x="126" y="0"/>
                  </a:moveTo>
                  <a:lnTo>
                    <a:pt x="42" y="42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0" y="210"/>
                  </a:lnTo>
                  <a:lnTo>
                    <a:pt x="42" y="294"/>
                  </a:lnTo>
                  <a:lnTo>
                    <a:pt x="84" y="336"/>
                  </a:lnTo>
                  <a:lnTo>
                    <a:pt x="588" y="546"/>
                  </a:lnTo>
                  <a:lnTo>
                    <a:pt x="1051" y="840"/>
                  </a:lnTo>
                  <a:lnTo>
                    <a:pt x="1513" y="1134"/>
                  </a:lnTo>
                  <a:lnTo>
                    <a:pt x="1933" y="1470"/>
                  </a:lnTo>
                  <a:lnTo>
                    <a:pt x="2311" y="1848"/>
                  </a:lnTo>
                  <a:lnTo>
                    <a:pt x="2689" y="2226"/>
                  </a:lnTo>
                  <a:lnTo>
                    <a:pt x="3025" y="2646"/>
                  </a:lnTo>
                  <a:lnTo>
                    <a:pt x="3319" y="3066"/>
                  </a:lnTo>
                  <a:lnTo>
                    <a:pt x="3361" y="3150"/>
                  </a:lnTo>
                  <a:lnTo>
                    <a:pt x="3571" y="3150"/>
                  </a:lnTo>
                  <a:lnTo>
                    <a:pt x="3613" y="3108"/>
                  </a:lnTo>
                  <a:lnTo>
                    <a:pt x="3613" y="3024"/>
                  </a:lnTo>
                  <a:lnTo>
                    <a:pt x="3613" y="2982"/>
                  </a:lnTo>
                  <a:lnTo>
                    <a:pt x="3613" y="2898"/>
                  </a:lnTo>
                  <a:lnTo>
                    <a:pt x="3277" y="2436"/>
                  </a:lnTo>
                  <a:lnTo>
                    <a:pt x="2941" y="2016"/>
                  </a:lnTo>
                  <a:lnTo>
                    <a:pt x="2563" y="1596"/>
                  </a:lnTo>
                  <a:lnTo>
                    <a:pt x="2143" y="1218"/>
                  </a:lnTo>
                  <a:lnTo>
                    <a:pt x="1681" y="840"/>
                  </a:lnTo>
                  <a:lnTo>
                    <a:pt x="1219" y="546"/>
                  </a:lnTo>
                  <a:lnTo>
                    <a:pt x="756" y="25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611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526;p69"/>
            <p:cNvSpPr/>
            <p:nvPr/>
          </p:nvSpPr>
          <p:spPr>
            <a:xfrm>
              <a:off x="5130025" y="1483725"/>
              <a:ext cx="63050" cy="57775"/>
            </a:xfrm>
            <a:custGeom>
              <a:avLst/>
              <a:gdLst/>
              <a:ahLst/>
              <a:cxnLst/>
              <a:rect l="l" t="t" r="r" b="b"/>
              <a:pathLst>
                <a:path w="2522" h="2311" extrusionOk="0">
                  <a:moveTo>
                    <a:pt x="1261" y="0"/>
                  </a:moveTo>
                  <a:lnTo>
                    <a:pt x="1009" y="42"/>
                  </a:lnTo>
                  <a:lnTo>
                    <a:pt x="757" y="168"/>
                  </a:lnTo>
                  <a:lnTo>
                    <a:pt x="505" y="294"/>
                  </a:lnTo>
                  <a:lnTo>
                    <a:pt x="211" y="504"/>
                  </a:lnTo>
                  <a:lnTo>
                    <a:pt x="1" y="798"/>
                  </a:lnTo>
                  <a:lnTo>
                    <a:pt x="43" y="1218"/>
                  </a:lnTo>
                  <a:lnTo>
                    <a:pt x="127" y="1428"/>
                  </a:lnTo>
                  <a:lnTo>
                    <a:pt x="253" y="1596"/>
                  </a:lnTo>
                  <a:lnTo>
                    <a:pt x="379" y="1806"/>
                  </a:lnTo>
                  <a:lnTo>
                    <a:pt x="547" y="1932"/>
                  </a:lnTo>
                  <a:lnTo>
                    <a:pt x="757" y="2100"/>
                  </a:lnTo>
                  <a:lnTo>
                    <a:pt x="967" y="2226"/>
                  </a:lnTo>
                  <a:lnTo>
                    <a:pt x="1177" y="2268"/>
                  </a:lnTo>
                  <a:lnTo>
                    <a:pt x="1345" y="2310"/>
                  </a:lnTo>
                  <a:lnTo>
                    <a:pt x="1513" y="2268"/>
                  </a:lnTo>
                  <a:lnTo>
                    <a:pt x="1681" y="2226"/>
                  </a:lnTo>
                  <a:lnTo>
                    <a:pt x="1807" y="2184"/>
                  </a:lnTo>
                  <a:lnTo>
                    <a:pt x="1933" y="2058"/>
                  </a:lnTo>
                  <a:lnTo>
                    <a:pt x="2143" y="1806"/>
                  </a:lnTo>
                  <a:lnTo>
                    <a:pt x="2269" y="1470"/>
                  </a:lnTo>
                  <a:lnTo>
                    <a:pt x="2395" y="1092"/>
                  </a:lnTo>
                  <a:lnTo>
                    <a:pt x="2479" y="714"/>
                  </a:lnTo>
                  <a:lnTo>
                    <a:pt x="2521" y="336"/>
                  </a:lnTo>
                  <a:lnTo>
                    <a:pt x="2017" y="126"/>
                  </a:lnTo>
                  <a:lnTo>
                    <a:pt x="1765" y="42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527;p69"/>
            <p:cNvSpPr/>
            <p:nvPr/>
          </p:nvSpPr>
          <p:spPr>
            <a:xfrm>
              <a:off x="5208800" y="1500525"/>
              <a:ext cx="71425" cy="59875"/>
            </a:xfrm>
            <a:custGeom>
              <a:avLst/>
              <a:gdLst/>
              <a:ahLst/>
              <a:cxnLst/>
              <a:rect l="l" t="t" r="r" b="b"/>
              <a:pathLst>
                <a:path w="2857" h="2395" extrusionOk="0">
                  <a:moveTo>
                    <a:pt x="0" y="0"/>
                  </a:moveTo>
                  <a:lnTo>
                    <a:pt x="0" y="378"/>
                  </a:lnTo>
                  <a:lnTo>
                    <a:pt x="0" y="798"/>
                  </a:lnTo>
                  <a:lnTo>
                    <a:pt x="84" y="1218"/>
                  </a:lnTo>
                  <a:lnTo>
                    <a:pt x="168" y="1596"/>
                  </a:lnTo>
                  <a:lnTo>
                    <a:pt x="336" y="1890"/>
                  </a:lnTo>
                  <a:lnTo>
                    <a:pt x="420" y="2058"/>
                  </a:lnTo>
                  <a:lnTo>
                    <a:pt x="546" y="2142"/>
                  </a:lnTo>
                  <a:lnTo>
                    <a:pt x="672" y="2268"/>
                  </a:lnTo>
                  <a:lnTo>
                    <a:pt x="840" y="2310"/>
                  </a:lnTo>
                  <a:lnTo>
                    <a:pt x="1008" y="2352"/>
                  </a:lnTo>
                  <a:lnTo>
                    <a:pt x="1218" y="2394"/>
                  </a:lnTo>
                  <a:lnTo>
                    <a:pt x="1554" y="2352"/>
                  </a:lnTo>
                  <a:lnTo>
                    <a:pt x="1848" y="2268"/>
                  </a:lnTo>
                  <a:lnTo>
                    <a:pt x="2100" y="2100"/>
                  </a:lnTo>
                  <a:lnTo>
                    <a:pt x="2310" y="1932"/>
                  </a:lnTo>
                  <a:lnTo>
                    <a:pt x="2520" y="1722"/>
                  </a:lnTo>
                  <a:lnTo>
                    <a:pt x="2646" y="1470"/>
                  </a:lnTo>
                  <a:lnTo>
                    <a:pt x="2772" y="1218"/>
                  </a:lnTo>
                  <a:lnTo>
                    <a:pt x="2856" y="966"/>
                  </a:lnTo>
                  <a:lnTo>
                    <a:pt x="2352" y="882"/>
                  </a:lnTo>
                  <a:lnTo>
                    <a:pt x="1848" y="756"/>
                  </a:lnTo>
                  <a:lnTo>
                    <a:pt x="1344" y="630"/>
                  </a:lnTo>
                  <a:lnTo>
                    <a:pt x="882" y="420"/>
                  </a:lnTo>
                  <a:lnTo>
                    <a:pt x="462" y="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28;p69"/>
            <p:cNvSpPr/>
            <p:nvPr/>
          </p:nvSpPr>
          <p:spPr>
            <a:xfrm>
              <a:off x="5303300" y="1503675"/>
              <a:ext cx="81925" cy="65125"/>
            </a:xfrm>
            <a:custGeom>
              <a:avLst/>
              <a:gdLst/>
              <a:ahLst/>
              <a:cxnLst/>
              <a:rect l="l" t="t" r="r" b="b"/>
              <a:pathLst>
                <a:path w="3277" h="2605" extrusionOk="0">
                  <a:moveTo>
                    <a:pt x="3277" y="0"/>
                  </a:moveTo>
                  <a:lnTo>
                    <a:pt x="2521" y="294"/>
                  </a:lnTo>
                  <a:lnTo>
                    <a:pt x="1765" y="588"/>
                  </a:lnTo>
                  <a:lnTo>
                    <a:pt x="1303" y="714"/>
                  </a:lnTo>
                  <a:lnTo>
                    <a:pt x="883" y="798"/>
                  </a:lnTo>
                  <a:lnTo>
                    <a:pt x="463" y="840"/>
                  </a:lnTo>
                  <a:lnTo>
                    <a:pt x="1" y="882"/>
                  </a:lnTo>
                  <a:lnTo>
                    <a:pt x="85" y="1176"/>
                  </a:lnTo>
                  <a:lnTo>
                    <a:pt x="169" y="1470"/>
                  </a:lnTo>
                  <a:lnTo>
                    <a:pt x="337" y="1764"/>
                  </a:lnTo>
                  <a:lnTo>
                    <a:pt x="505" y="2058"/>
                  </a:lnTo>
                  <a:lnTo>
                    <a:pt x="715" y="2268"/>
                  </a:lnTo>
                  <a:lnTo>
                    <a:pt x="1009" y="2436"/>
                  </a:lnTo>
                  <a:lnTo>
                    <a:pt x="1345" y="2562"/>
                  </a:lnTo>
                  <a:lnTo>
                    <a:pt x="1765" y="2604"/>
                  </a:lnTo>
                  <a:lnTo>
                    <a:pt x="2017" y="2604"/>
                  </a:lnTo>
                  <a:lnTo>
                    <a:pt x="2227" y="2520"/>
                  </a:lnTo>
                  <a:lnTo>
                    <a:pt x="2437" y="2436"/>
                  </a:lnTo>
                  <a:lnTo>
                    <a:pt x="2605" y="2352"/>
                  </a:lnTo>
                  <a:lnTo>
                    <a:pt x="2731" y="2226"/>
                  </a:lnTo>
                  <a:lnTo>
                    <a:pt x="2857" y="2058"/>
                  </a:lnTo>
                  <a:lnTo>
                    <a:pt x="3067" y="1680"/>
                  </a:lnTo>
                  <a:lnTo>
                    <a:pt x="3193" y="1302"/>
                  </a:lnTo>
                  <a:lnTo>
                    <a:pt x="3235" y="840"/>
                  </a:lnTo>
                  <a:lnTo>
                    <a:pt x="3277" y="420"/>
                  </a:lnTo>
                  <a:lnTo>
                    <a:pt x="3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29;p69"/>
            <p:cNvSpPr/>
            <p:nvPr/>
          </p:nvSpPr>
          <p:spPr>
            <a:xfrm>
              <a:off x="5403050" y="1493175"/>
              <a:ext cx="74600" cy="71425"/>
            </a:xfrm>
            <a:custGeom>
              <a:avLst/>
              <a:gdLst/>
              <a:ahLst/>
              <a:cxnLst/>
              <a:rect l="l" t="t" r="r" b="b"/>
              <a:pathLst>
                <a:path w="2984" h="2857" extrusionOk="0">
                  <a:moveTo>
                    <a:pt x="1093" y="0"/>
                  </a:moveTo>
                  <a:lnTo>
                    <a:pt x="547" y="84"/>
                  </a:lnTo>
                  <a:lnTo>
                    <a:pt x="43" y="210"/>
                  </a:lnTo>
                  <a:lnTo>
                    <a:pt x="1" y="546"/>
                  </a:lnTo>
                  <a:lnTo>
                    <a:pt x="1" y="924"/>
                  </a:lnTo>
                  <a:lnTo>
                    <a:pt x="43" y="1344"/>
                  </a:lnTo>
                  <a:lnTo>
                    <a:pt x="127" y="1764"/>
                  </a:lnTo>
                  <a:lnTo>
                    <a:pt x="295" y="2100"/>
                  </a:lnTo>
                  <a:lnTo>
                    <a:pt x="421" y="2268"/>
                  </a:lnTo>
                  <a:lnTo>
                    <a:pt x="547" y="2436"/>
                  </a:lnTo>
                  <a:lnTo>
                    <a:pt x="715" y="2562"/>
                  </a:lnTo>
                  <a:lnTo>
                    <a:pt x="883" y="2688"/>
                  </a:lnTo>
                  <a:lnTo>
                    <a:pt x="1135" y="2772"/>
                  </a:lnTo>
                  <a:lnTo>
                    <a:pt x="1345" y="2814"/>
                  </a:lnTo>
                  <a:lnTo>
                    <a:pt x="1555" y="2856"/>
                  </a:lnTo>
                  <a:lnTo>
                    <a:pt x="1765" y="2814"/>
                  </a:lnTo>
                  <a:lnTo>
                    <a:pt x="1933" y="2772"/>
                  </a:lnTo>
                  <a:lnTo>
                    <a:pt x="2101" y="2730"/>
                  </a:lnTo>
                  <a:lnTo>
                    <a:pt x="2227" y="2604"/>
                  </a:lnTo>
                  <a:lnTo>
                    <a:pt x="2395" y="2478"/>
                  </a:lnTo>
                  <a:lnTo>
                    <a:pt x="2605" y="2184"/>
                  </a:lnTo>
                  <a:lnTo>
                    <a:pt x="2731" y="1848"/>
                  </a:lnTo>
                  <a:lnTo>
                    <a:pt x="2857" y="1428"/>
                  </a:lnTo>
                  <a:lnTo>
                    <a:pt x="2941" y="1008"/>
                  </a:lnTo>
                  <a:lnTo>
                    <a:pt x="2983" y="588"/>
                  </a:lnTo>
                  <a:lnTo>
                    <a:pt x="2563" y="336"/>
                  </a:lnTo>
                  <a:lnTo>
                    <a:pt x="2059" y="126"/>
                  </a:lnTo>
                  <a:lnTo>
                    <a:pt x="1597" y="42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30;p69"/>
            <p:cNvSpPr/>
            <p:nvPr/>
          </p:nvSpPr>
          <p:spPr>
            <a:xfrm>
              <a:off x="5217200" y="1621275"/>
              <a:ext cx="241550" cy="92425"/>
            </a:xfrm>
            <a:custGeom>
              <a:avLst/>
              <a:gdLst/>
              <a:ahLst/>
              <a:cxnLst/>
              <a:rect l="l" t="t" r="r" b="b"/>
              <a:pathLst>
                <a:path w="9662" h="3697" extrusionOk="0">
                  <a:moveTo>
                    <a:pt x="5167" y="1"/>
                  </a:moveTo>
                  <a:lnTo>
                    <a:pt x="4705" y="43"/>
                  </a:lnTo>
                  <a:lnTo>
                    <a:pt x="4201" y="85"/>
                  </a:lnTo>
                  <a:lnTo>
                    <a:pt x="3739" y="169"/>
                  </a:lnTo>
                  <a:lnTo>
                    <a:pt x="3276" y="295"/>
                  </a:lnTo>
                  <a:lnTo>
                    <a:pt x="2856" y="421"/>
                  </a:lnTo>
                  <a:lnTo>
                    <a:pt x="2478" y="589"/>
                  </a:lnTo>
                  <a:lnTo>
                    <a:pt x="2142" y="799"/>
                  </a:lnTo>
                  <a:lnTo>
                    <a:pt x="1806" y="967"/>
                  </a:lnTo>
                  <a:lnTo>
                    <a:pt x="1512" y="1177"/>
                  </a:lnTo>
                  <a:lnTo>
                    <a:pt x="1008" y="1639"/>
                  </a:lnTo>
                  <a:lnTo>
                    <a:pt x="588" y="2101"/>
                  </a:lnTo>
                  <a:lnTo>
                    <a:pt x="252" y="2563"/>
                  </a:lnTo>
                  <a:lnTo>
                    <a:pt x="0" y="2983"/>
                  </a:lnTo>
                  <a:lnTo>
                    <a:pt x="756" y="3277"/>
                  </a:lnTo>
                  <a:lnTo>
                    <a:pt x="1596" y="3487"/>
                  </a:lnTo>
                  <a:lnTo>
                    <a:pt x="2394" y="3613"/>
                  </a:lnTo>
                  <a:lnTo>
                    <a:pt x="3234" y="3697"/>
                  </a:lnTo>
                  <a:lnTo>
                    <a:pt x="4075" y="3697"/>
                  </a:lnTo>
                  <a:lnTo>
                    <a:pt x="4915" y="3655"/>
                  </a:lnTo>
                  <a:lnTo>
                    <a:pt x="5755" y="3529"/>
                  </a:lnTo>
                  <a:lnTo>
                    <a:pt x="6595" y="3361"/>
                  </a:lnTo>
                  <a:lnTo>
                    <a:pt x="7393" y="3151"/>
                  </a:lnTo>
                  <a:lnTo>
                    <a:pt x="8191" y="2857"/>
                  </a:lnTo>
                  <a:lnTo>
                    <a:pt x="8947" y="2521"/>
                  </a:lnTo>
                  <a:lnTo>
                    <a:pt x="9661" y="2101"/>
                  </a:lnTo>
                  <a:lnTo>
                    <a:pt x="9325" y="1723"/>
                  </a:lnTo>
                  <a:lnTo>
                    <a:pt x="8905" y="1345"/>
                  </a:lnTo>
                  <a:lnTo>
                    <a:pt x="8401" y="967"/>
                  </a:lnTo>
                  <a:lnTo>
                    <a:pt x="7813" y="589"/>
                  </a:lnTo>
                  <a:lnTo>
                    <a:pt x="7183" y="337"/>
                  </a:lnTo>
                  <a:lnTo>
                    <a:pt x="6805" y="211"/>
                  </a:lnTo>
                  <a:lnTo>
                    <a:pt x="6427" y="127"/>
                  </a:lnTo>
                  <a:lnTo>
                    <a:pt x="6007" y="43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FFBD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 smtClean="0">
                <a:latin typeface="#9Slide05 SVNKitten" pitchFamily="2" charset="0"/>
              </a:rPr>
              <a:t>3. </a:t>
            </a:r>
            <a:r>
              <a:rPr lang="en-US" dirty="0" err="1" smtClean="0">
                <a:latin typeface="#9Slide05 SVNKitten" pitchFamily="2" charset="0"/>
              </a:rPr>
              <a:t>Đóng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vai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chuyên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gia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tâm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lý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hỗ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trợ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học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sinh</a:t>
            </a:r>
            <a:endParaRPr lang="en-US" dirty="0">
              <a:latin typeface="#9Slide05 SVNKitten" pitchFamily="2" charset="0"/>
            </a:endParaRPr>
          </a:p>
        </p:txBody>
      </p:sp>
      <p:grpSp>
        <p:nvGrpSpPr>
          <p:cNvPr id="7" name="Google Shape;3255;p40"/>
          <p:cNvGrpSpPr/>
          <p:nvPr/>
        </p:nvGrpSpPr>
        <p:grpSpPr>
          <a:xfrm>
            <a:off x="6243151" y="1181162"/>
            <a:ext cx="1782250" cy="4098534"/>
            <a:chOff x="1875800" y="893350"/>
            <a:chExt cx="1707300" cy="3926175"/>
          </a:xfrm>
        </p:grpSpPr>
        <p:sp>
          <p:nvSpPr>
            <p:cNvPr id="8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3424;p40"/>
          <p:cNvGrpSpPr/>
          <p:nvPr/>
        </p:nvGrpSpPr>
        <p:grpSpPr>
          <a:xfrm>
            <a:off x="1132436" y="2874612"/>
            <a:ext cx="1444784" cy="2276120"/>
            <a:chOff x="238125" y="2626275"/>
            <a:chExt cx="1384025" cy="2180400"/>
          </a:xfrm>
        </p:grpSpPr>
        <p:sp>
          <p:nvSpPr>
            <p:cNvPr id="177" name="Google Shape;3425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extrusionOk="0">
                  <a:moveTo>
                    <a:pt x="18839" y="0"/>
                  </a:moveTo>
                  <a:lnTo>
                    <a:pt x="17940" y="43"/>
                  </a:lnTo>
                  <a:lnTo>
                    <a:pt x="17940" y="171"/>
                  </a:lnTo>
                  <a:lnTo>
                    <a:pt x="17940" y="600"/>
                  </a:lnTo>
                  <a:lnTo>
                    <a:pt x="17940" y="1071"/>
                  </a:lnTo>
                  <a:lnTo>
                    <a:pt x="17897" y="1156"/>
                  </a:lnTo>
                  <a:lnTo>
                    <a:pt x="17812" y="1199"/>
                  </a:lnTo>
                  <a:lnTo>
                    <a:pt x="17683" y="1199"/>
                  </a:lnTo>
                  <a:lnTo>
                    <a:pt x="17512" y="1156"/>
                  </a:lnTo>
                  <a:lnTo>
                    <a:pt x="17041" y="985"/>
                  </a:lnTo>
                  <a:lnTo>
                    <a:pt x="16485" y="685"/>
                  </a:lnTo>
                  <a:lnTo>
                    <a:pt x="16313" y="642"/>
                  </a:lnTo>
                  <a:lnTo>
                    <a:pt x="16185" y="600"/>
                  </a:lnTo>
                  <a:lnTo>
                    <a:pt x="15928" y="600"/>
                  </a:lnTo>
                  <a:lnTo>
                    <a:pt x="15714" y="728"/>
                  </a:lnTo>
                  <a:lnTo>
                    <a:pt x="15585" y="899"/>
                  </a:lnTo>
                  <a:lnTo>
                    <a:pt x="15500" y="1113"/>
                  </a:lnTo>
                  <a:lnTo>
                    <a:pt x="15543" y="1370"/>
                  </a:lnTo>
                  <a:lnTo>
                    <a:pt x="15628" y="1627"/>
                  </a:lnTo>
                  <a:lnTo>
                    <a:pt x="15842" y="1841"/>
                  </a:lnTo>
                  <a:lnTo>
                    <a:pt x="16142" y="2098"/>
                  </a:lnTo>
                  <a:lnTo>
                    <a:pt x="16485" y="2441"/>
                  </a:lnTo>
                  <a:lnTo>
                    <a:pt x="16784" y="2826"/>
                  </a:lnTo>
                  <a:lnTo>
                    <a:pt x="17084" y="3254"/>
                  </a:lnTo>
                  <a:lnTo>
                    <a:pt x="17341" y="3768"/>
                  </a:lnTo>
                  <a:lnTo>
                    <a:pt x="17469" y="4068"/>
                  </a:lnTo>
                  <a:lnTo>
                    <a:pt x="17512" y="4367"/>
                  </a:lnTo>
                  <a:lnTo>
                    <a:pt x="17598" y="4710"/>
                  </a:lnTo>
                  <a:lnTo>
                    <a:pt x="17598" y="5010"/>
                  </a:lnTo>
                  <a:lnTo>
                    <a:pt x="17598" y="5395"/>
                  </a:lnTo>
                  <a:lnTo>
                    <a:pt x="17555" y="5737"/>
                  </a:lnTo>
                  <a:lnTo>
                    <a:pt x="17469" y="6166"/>
                  </a:lnTo>
                  <a:lnTo>
                    <a:pt x="17341" y="6679"/>
                  </a:lnTo>
                  <a:lnTo>
                    <a:pt x="17170" y="7279"/>
                  </a:lnTo>
                  <a:lnTo>
                    <a:pt x="16956" y="7964"/>
                  </a:lnTo>
                  <a:lnTo>
                    <a:pt x="16699" y="8649"/>
                  </a:lnTo>
                  <a:lnTo>
                    <a:pt x="16399" y="9377"/>
                  </a:lnTo>
                  <a:lnTo>
                    <a:pt x="16014" y="10105"/>
                  </a:lnTo>
                  <a:lnTo>
                    <a:pt x="15628" y="10832"/>
                  </a:lnTo>
                  <a:lnTo>
                    <a:pt x="15157" y="11517"/>
                  </a:lnTo>
                  <a:lnTo>
                    <a:pt x="14643" y="12160"/>
                  </a:lnTo>
                  <a:lnTo>
                    <a:pt x="14087" y="12716"/>
                  </a:lnTo>
                  <a:lnTo>
                    <a:pt x="13787" y="12973"/>
                  </a:lnTo>
                  <a:lnTo>
                    <a:pt x="13487" y="13230"/>
                  </a:lnTo>
                  <a:lnTo>
                    <a:pt x="13188" y="13444"/>
                  </a:lnTo>
                  <a:lnTo>
                    <a:pt x="12845" y="13615"/>
                  </a:lnTo>
                  <a:lnTo>
                    <a:pt x="12503" y="13787"/>
                  </a:lnTo>
                  <a:lnTo>
                    <a:pt x="12160" y="13872"/>
                  </a:lnTo>
                  <a:lnTo>
                    <a:pt x="11775" y="13958"/>
                  </a:lnTo>
                  <a:lnTo>
                    <a:pt x="11389" y="14044"/>
                  </a:lnTo>
                  <a:lnTo>
                    <a:pt x="11004" y="14044"/>
                  </a:lnTo>
                  <a:lnTo>
                    <a:pt x="10576" y="14001"/>
                  </a:lnTo>
                  <a:lnTo>
                    <a:pt x="10148" y="13915"/>
                  </a:lnTo>
                  <a:lnTo>
                    <a:pt x="9763" y="13829"/>
                  </a:lnTo>
                  <a:lnTo>
                    <a:pt x="9334" y="13658"/>
                  </a:lnTo>
                  <a:lnTo>
                    <a:pt x="8949" y="13444"/>
                  </a:lnTo>
                  <a:lnTo>
                    <a:pt x="8521" y="13230"/>
                  </a:lnTo>
                  <a:lnTo>
                    <a:pt x="8136" y="12930"/>
                  </a:lnTo>
                  <a:lnTo>
                    <a:pt x="7365" y="12331"/>
                  </a:lnTo>
                  <a:lnTo>
                    <a:pt x="6637" y="11603"/>
                  </a:lnTo>
                  <a:lnTo>
                    <a:pt x="5909" y="10832"/>
                  </a:lnTo>
                  <a:lnTo>
                    <a:pt x="5267" y="10019"/>
                  </a:lnTo>
                  <a:lnTo>
                    <a:pt x="4625" y="9163"/>
                  </a:lnTo>
                  <a:lnTo>
                    <a:pt x="4068" y="8306"/>
                  </a:lnTo>
                  <a:lnTo>
                    <a:pt x="3554" y="7493"/>
                  </a:lnTo>
                  <a:lnTo>
                    <a:pt x="2741" y="6080"/>
                  </a:lnTo>
                  <a:lnTo>
                    <a:pt x="2184" y="5095"/>
                  </a:lnTo>
                  <a:lnTo>
                    <a:pt x="2013" y="4710"/>
                  </a:lnTo>
                  <a:lnTo>
                    <a:pt x="1842" y="4967"/>
                  </a:lnTo>
                  <a:lnTo>
                    <a:pt x="1670" y="5266"/>
                  </a:lnTo>
                  <a:lnTo>
                    <a:pt x="1328" y="5909"/>
                  </a:lnTo>
                  <a:lnTo>
                    <a:pt x="1071" y="6679"/>
                  </a:lnTo>
                  <a:lnTo>
                    <a:pt x="814" y="7536"/>
                  </a:lnTo>
                  <a:lnTo>
                    <a:pt x="643" y="8392"/>
                  </a:lnTo>
                  <a:lnTo>
                    <a:pt x="472" y="9334"/>
                  </a:lnTo>
                  <a:lnTo>
                    <a:pt x="343" y="10276"/>
                  </a:lnTo>
                  <a:lnTo>
                    <a:pt x="257" y="11175"/>
                  </a:lnTo>
                  <a:lnTo>
                    <a:pt x="86" y="12930"/>
                  </a:lnTo>
                  <a:lnTo>
                    <a:pt x="43" y="14386"/>
                  </a:lnTo>
                  <a:lnTo>
                    <a:pt x="1" y="15756"/>
                  </a:lnTo>
                  <a:lnTo>
                    <a:pt x="643" y="16570"/>
                  </a:lnTo>
                  <a:lnTo>
                    <a:pt x="1285" y="17383"/>
                  </a:lnTo>
                  <a:lnTo>
                    <a:pt x="2056" y="18154"/>
                  </a:lnTo>
                  <a:lnTo>
                    <a:pt x="2869" y="18839"/>
                  </a:lnTo>
                  <a:lnTo>
                    <a:pt x="3726" y="19524"/>
                  </a:lnTo>
                  <a:lnTo>
                    <a:pt x="4667" y="20123"/>
                  </a:lnTo>
                  <a:lnTo>
                    <a:pt x="5609" y="20637"/>
                  </a:lnTo>
                  <a:lnTo>
                    <a:pt x="6637" y="21065"/>
                  </a:lnTo>
                  <a:lnTo>
                    <a:pt x="7236" y="21322"/>
                  </a:lnTo>
                  <a:lnTo>
                    <a:pt x="7879" y="21493"/>
                  </a:lnTo>
                  <a:lnTo>
                    <a:pt x="8521" y="21665"/>
                  </a:lnTo>
                  <a:lnTo>
                    <a:pt x="9163" y="21793"/>
                  </a:lnTo>
                  <a:lnTo>
                    <a:pt x="9805" y="21879"/>
                  </a:lnTo>
                  <a:lnTo>
                    <a:pt x="10490" y="21922"/>
                  </a:lnTo>
                  <a:lnTo>
                    <a:pt x="11133" y="21922"/>
                  </a:lnTo>
                  <a:lnTo>
                    <a:pt x="11775" y="21879"/>
                  </a:lnTo>
                  <a:lnTo>
                    <a:pt x="12460" y="21793"/>
                  </a:lnTo>
                  <a:lnTo>
                    <a:pt x="13102" y="21665"/>
                  </a:lnTo>
                  <a:lnTo>
                    <a:pt x="13787" y="21493"/>
                  </a:lnTo>
                  <a:lnTo>
                    <a:pt x="14429" y="21237"/>
                  </a:lnTo>
                  <a:lnTo>
                    <a:pt x="15114" y="20980"/>
                  </a:lnTo>
                  <a:lnTo>
                    <a:pt x="15757" y="20637"/>
                  </a:lnTo>
                  <a:lnTo>
                    <a:pt x="16399" y="20209"/>
                  </a:lnTo>
                  <a:lnTo>
                    <a:pt x="16998" y="19781"/>
                  </a:lnTo>
                  <a:lnTo>
                    <a:pt x="17555" y="19310"/>
                  </a:lnTo>
                  <a:lnTo>
                    <a:pt x="18069" y="18839"/>
                  </a:lnTo>
                  <a:lnTo>
                    <a:pt x="18540" y="18325"/>
                  </a:lnTo>
                  <a:lnTo>
                    <a:pt x="19011" y="17811"/>
                  </a:lnTo>
                  <a:lnTo>
                    <a:pt x="19396" y="17255"/>
                  </a:lnTo>
                  <a:lnTo>
                    <a:pt x="19781" y="16698"/>
                  </a:lnTo>
                  <a:lnTo>
                    <a:pt x="20081" y="16141"/>
                  </a:lnTo>
                  <a:lnTo>
                    <a:pt x="20381" y="15542"/>
                  </a:lnTo>
                  <a:lnTo>
                    <a:pt x="20680" y="14943"/>
                  </a:lnTo>
                  <a:lnTo>
                    <a:pt x="20937" y="14343"/>
                  </a:lnTo>
                  <a:lnTo>
                    <a:pt x="21323" y="13102"/>
                  </a:lnTo>
                  <a:lnTo>
                    <a:pt x="21665" y="11903"/>
                  </a:lnTo>
                  <a:lnTo>
                    <a:pt x="21879" y="10704"/>
                  </a:lnTo>
                  <a:lnTo>
                    <a:pt x="22051" y="9505"/>
                  </a:lnTo>
                  <a:lnTo>
                    <a:pt x="22179" y="8392"/>
                  </a:lnTo>
                  <a:lnTo>
                    <a:pt x="22265" y="7322"/>
                  </a:lnTo>
                  <a:lnTo>
                    <a:pt x="22307" y="6380"/>
                  </a:lnTo>
                  <a:lnTo>
                    <a:pt x="22350" y="4753"/>
                  </a:lnTo>
                  <a:lnTo>
                    <a:pt x="22393" y="4153"/>
                  </a:lnTo>
                  <a:lnTo>
                    <a:pt x="22436" y="3682"/>
                  </a:lnTo>
                  <a:lnTo>
                    <a:pt x="22522" y="2997"/>
                  </a:lnTo>
                  <a:lnTo>
                    <a:pt x="22564" y="2355"/>
                  </a:lnTo>
                  <a:lnTo>
                    <a:pt x="22564" y="1798"/>
                  </a:lnTo>
                  <a:lnTo>
                    <a:pt x="22522" y="1285"/>
                  </a:lnTo>
                  <a:lnTo>
                    <a:pt x="22350" y="642"/>
                  </a:lnTo>
                  <a:lnTo>
                    <a:pt x="22307" y="385"/>
                  </a:lnTo>
                  <a:lnTo>
                    <a:pt x="22265" y="385"/>
                  </a:lnTo>
                  <a:lnTo>
                    <a:pt x="21794" y="214"/>
                  </a:lnTo>
                  <a:lnTo>
                    <a:pt x="21237" y="129"/>
                  </a:lnTo>
                  <a:lnTo>
                    <a:pt x="21151" y="129"/>
                  </a:lnTo>
                  <a:lnTo>
                    <a:pt x="20252" y="43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26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fill="none" extrusionOk="0">
                  <a:moveTo>
                    <a:pt x="22436" y="3682"/>
                  </a:moveTo>
                  <a:lnTo>
                    <a:pt x="22436" y="3682"/>
                  </a:lnTo>
                  <a:lnTo>
                    <a:pt x="22393" y="4153"/>
                  </a:lnTo>
                  <a:lnTo>
                    <a:pt x="22350" y="4753"/>
                  </a:lnTo>
                  <a:lnTo>
                    <a:pt x="22307" y="6380"/>
                  </a:lnTo>
                  <a:lnTo>
                    <a:pt x="22265" y="7322"/>
                  </a:lnTo>
                  <a:lnTo>
                    <a:pt x="22179" y="8392"/>
                  </a:lnTo>
                  <a:lnTo>
                    <a:pt x="22051" y="9505"/>
                  </a:lnTo>
                  <a:lnTo>
                    <a:pt x="21879" y="10704"/>
                  </a:lnTo>
                  <a:lnTo>
                    <a:pt x="21665" y="11903"/>
                  </a:lnTo>
                  <a:lnTo>
                    <a:pt x="21323" y="13102"/>
                  </a:lnTo>
                  <a:lnTo>
                    <a:pt x="20937" y="14343"/>
                  </a:lnTo>
                  <a:lnTo>
                    <a:pt x="20680" y="14943"/>
                  </a:lnTo>
                  <a:lnTo>
                    <a:pt x="20381" y="15542"/>
                  </a:lnTo>
                  <a:lnTo>
                    <a:pt x="20081" y="16141"/>
                  </a:lnTo>
                  <a:lnTo>
                    <a:pt x="19781" y="16698"/>
                  </a:lnTo>
                  <a:lnTo>
                    <a:pt x="19396" y="17255"/>
                  </a:lnTo>
                  <a:lnTo>
                    <a:pt x="19011" y="17811"/>
                  </a:lnTo>
                  <a:lnTo>
                    <a:pt x="18540" y="18325"/>
                  </a:lnTo>
                  <a:lnTo>
                    <a:pt x="18069" y="18839"/>
                  </a:lnTo>
                  <a:lnTo>
                    <a:pt x="17555" y="19310"/>
                  </a:lnTo>
                  <a:lnTo>
                    <a:pt x="16998" y="19781"/>
                  </a:lnTo>
                  <a:lnTo>
                    <a:pt x="16998" y="19781"/>
                  </a:lnTo>
                  <a:lnTo>
                    <a:pt x="16399" y="20209"/>
                  </a:lnTo>
                  <a:lnTo>
                    <a:pt x="15757" y="20637"/>
                  </a:lnTo>
                  <a:lnTo>
                    <a:pt x="15114" y="20980"/>
                  </a:lnTo>
                  <a:lnTo>
                    <a:pt x="14429" y="21237"/>
                  </a:lnTo>
                  <a:lnTo>
                    <a:pt x="13787" y="21493"/>
                  </a:lnTo>
                  <a:lnTo>
                    <a:pt x="13102" y="21665"/>
                  </a:lnTo>
                  <a:lnTo>
                    <a:pt x="12460" y="21793"/>
                  </a:lnTo>
                  <a:lnTo>
                    <a:pt x="11775" y="21879"/>
                  </a:lnTo>
                  <a:lnTo>
                    <a:pt x="11133" y="21922"/>
                  </a:lnTo>
                  <a:lnTo>
                    <a:pt x="10490" y="21922"/>
                  </a:lnTo>
                  <a:lnTo>
                    <a:pt x="9805" y="21879"/>
                  </a:lnTo>
                  <a:lnTo>
                    <a:pt x="9163" y="21793"/>
                  </a:lnTo>
                  <a:lnTo>
                    <a:pt x="8521" y="21665"/>
                  </a:lnTo>
                  <a:lnTo>
                    <a:pt x="7879" y="21493"/>
                  </a:lnTo>
                  <a:lnTo>
                    <a:pt x="7236" y="21322"/>
                  </a:lnTo>
                  <a:lnTo>
                    <a:pt x="6637" y="21065"/>
                  </a:lnTo>
                  <a:lnTo>
                    <a:pt x="6637" y="21065"/>
                  </a:lnTo>
                  <a:lnTo>
                    <a:pt x="5609" y="20637"/>
                  </a:lnTo>
                  <a:lnTo>
                    <a:pt x="4667" y="20123"/>
                  </a:lnTo>
                  <a:lnTo>
                    <a:pt x="3726" y="19524"/>
                  </a:lnTo>
                  <a:lnTo>
                    <a:pt x="2869" y="18839"/>
                  </a:lnTo>
                  <a:lnTo>
                    <a:pt x="2056" y="18154"/>
                  </a:lnTo>
                  <a:lnTo>
                    <a:pt x="1285" y="17383"/>
                  </a:lnTo>
                  <a:lnTo>
                    <a:pt x="643" y="16570"/>
                  </a:lnTo>
                  <a:lnTo>
                    <a:pt x="1" y="15756"/>
                  </a:lnTo>
                  <a:lnTo>
                    <a:pt x="1" y="15756"/>
                  </a:lnTo>
                  <a:lnTo>
                    <a:pt x="43" y="14386"/>
                  </a:lnTo>
                  <a:lnTo>
                    <a:pt x="86" y="12930"/>
                  </a:lnTo>
                  <a:lnTo>
                    <a:pt x="257" y="11175"/>
                  </a:lnTo>
                  <a:lnTo>
                    <a:pt x="343" y="10276"/>
                  </a:lnTo>
                  <a:lnTo>
                    <a:pt x="472" y="9334"/>
                  </a:lnTo>
                  <a:lnTo>
                    <a:pt x="643" y="8392"/>
                  </a:lnTo>
                  <a:lnTo>
                    <a:pt x="814" y="7536"/>
                  </a:lnTo>
                  <a:lnTo>
                    <a:pt x="1071" y="6679"/>
                  </a:lnTo>
                  <a:lnTo>
                    <a:pt x="1328" y="5909"/>
                  </a:lnTo>
                  <a:lnTo>
                    <a:pt x="1670" y="5266"/>
                  </a:lnTo>
                  <a:lnTo>
                    <a:pt x="1842" y="4967"/>
                  </a:lnTo>
                  <a:lnTo>
                    <a:pt x="2013" y="4710"/>
                  </a:lnTo>
                  <a:lnTo>
                    <a:pt x="2013" y="4710"/>
                  </a:lnTo>
                  <a:lnTo>
                    <a:pt x="2184" y="5095"/>
                  </a:lnTo>
                  <a:lnTo>
                    <a:pt x="2741" y="6080"/>
                  </a:lnTo>
                  <a:lnTo>
                    <a:pt x="3554" y="7493"/>
                  </a:lnTo>
                  <a:lnTo>
                    <a:pt x="4068" y="8306"/>
                  </a:lnTo>
                  <a:lnTo>
                    <a:pt x="4625" y="9163"/>
                  </a:lnTo>
                  <a:lnTo>
                    <a:pt x="5267" y="10019"/>
                  </a:lnTo>
                  <a:lnTo>
                    <a:pt x="5909" y="10832"/>
                  </a:lnTo>
                  <a:lnTo>
                    <a:pt x="6637" y="11603"/>
                  </a:lnTo>
                  <a:lnTo>
                    <a:pt x="7365" y="12331"/>
                  </a:lnTo>
                  <a:lnTo>
                    <a:pt x="8136" y="12930"/>
                  </a:lnTo>
                  <a:lnTo>
                    <a:pt x="8521" y="13230"/>
                  </a:lnTo>
                  <a:lnTo>
                    <a:pt x="8949" y="13444"/>
                  </a:lnTo>
                  <a:lnTo>
                    <a:pt x="9334" y="13658"/>
                  </a:lnTo>
                  <a:lnTo>
                    <a:pt x="9763" y="13829"/>
                  </a:lnTo>
                  <a:lnTo>
                    <a:pt x="10148" y="13915"/>
                  </a:lnTo>
                  <a:lnTo>
                    <a:pt x="10576" y="14001"/>
                  </a:lnTo>
                  <a:lnTo>
                    <a:pt x="10576" y="14001"/>
                  </a:lnTo>
                  <a:lnTo>
                    <a:pt x="11004" y="14044"/>
                  </a:lnTo>
                  <a:lnTo>
                    <a:pt x="11389" y="14044"/>
                  </a:lnTo>
                  <a:lnTo>
                    <a:pt x="11775" y="13958"/>
                  </a:lnTo>
                  <a:lnTo>
                    <a:pt x="12160" y="13872"/>
                  </a:lnTo>
                  <a:lnTo>
                    <a:pt x="12503" y="13787"/>
                  </a:lnTo>
                  <a:lnTo>
                    <a:pt x="12845" y="13615"/>
                  </a:lnTo>
                  <a:lnTo>
                    <a:pt x="13188" y="13444"/>
                  </a:lnTo>
                  <a:lnTo>
                    <a:pt x="13487" y="13230"/>
                  </a:lnTo>
                  <a:lnTo>
                    <a:pt x="13787" y="12973"/>
                  </a:lnTo>
                  <a:lnTo>
                    <a:pt x="14087" y="12716"/>
                  </a:lnTo>
                  <a:lnTo>
                    <a:pt x="14643" y="12160"/>
                  </a:lnTo>
                  <a:lnTo>
                    <a:pt x="15157" y="11517"/>
                  </a:lnTo>
                  <a:lnTo>
                    <a:pt x="15628" y="10832"/>
                  </a:lnTo>
                  <a:lnTo>
                    <a:pt x="16014" y="10105"/>
                  </a:lnTo>
                  <a:lnTo>
                    <a:pt x="16399" y="9377"/>
                  </a:lnTo>
                  <a:lnTo>
                    <a:pt x="16699" y="8649"/>
                  </a:lnTo>
                  <a:lnTo>
                    <a:pt x="16956" y="7964"/>
                  </a:lnTo>
                  <a:lnTo>
                    <a:pt x="17170" y="7279"/>
                  </a:lnTo>
                  <a:lnTo>
                    <a:pt x="17341" y="6679"/>
                  </a:lnTo>
                  <a:lnTo>
                    <a:pt x="17469" y="6166"/>
                  </a:lnTo>
                  <a:lnTo>
                    <a:pt x="17555" y="5737"/>
                  </a:lnTo>
                  <a:lnTo>
                    <a:pt x="17555" y="5737"/>
                  </a:lnTo>
                  <a:lnTo>
                    <a:pt x="17598" y="5395"/>
                  </a:lnTo>
                  <a:lnTo>
                    <a:pt x="17598" y="5010"/>
                  </a:lnTo>
                  <a:lnTo>
                    <a:pt x="17598" y="4710"/>
                  </a:lnTo>
                  <a:lnTo>
                    <a:pt x="17512" y="4367"/>
                  </a:lnTo>
                  <a:lnTo>
                    <a:pt x="17469" y="4068"/>
                  </a:lnTo>
                  <a:lnTo>
                    <a:pt x="17341" y="3768"/>
                  </a:lnTo>
                  <a:lnTo>
                    <a:pt x="17084" y="3254"/>
                  </a:lnTo>
                  <a:lnTo>
                    <a:pt x="16784" y="2826"/>
                  </a:lnTo>
                  <a:lnTo>
                    <a:pt x="16485" y="2441"/>
                  </a:lnTo>
                  <a:lnTo>
                    <a:pt x="16142" y="2098"/>
                  </a:lnTo>
                  <a:lnTo>
                    <a:pt x="15842" y="1841"/>
                  </a:lnTo>
                  <a:lnTo>
                    <a:pt x="15842" y="1841"/>
                  </a:lnTo>
                  <a:lnTo>
                    <a:pt x="15628" y="1627"/>
                  </a:lnTo>
                  <a:lnTo>
                    <a:pt x="15543" y="1370"/>
                  </a:lnTo>
                  <a:lnTo>
                    <a:pt x="15500" y="1113"/>
                  </a:lnTo>
                  <a:lnTo>
                    <a:pt x="15585" y="899"/>
                  </a:lnTo>
                  <a:lnTo>
                    <a:pt x="15714" y="728"/>
                  </a:lnTo>
                  <a:lnTo>
                    <a:pt x="15928" y="600"/>
                  </a:lnTo>
                  <a:lnTo>
                    <a:pt x="16056" y="600"/>
                  </a:lnTo>
                  <a:lnTo>
                    <a:pt x="16185" y="600"/>
                  </a:lnTo>
                  <a:lnTo>
                    <a:pt x="16313" y="642"/>
                  </a:lnTo>
                  <a:lnTo>
                    <a:pt x="16485" y="685"/>
                  </a:lnTo>
                  <a:lnTo>
                    <a:pt x="16485" y="685"/>
                  </a:lnTo>
                  <a:lnTo>
                    <a:pt x="17041" y="985"/>
                  </a:lnTo>
                  <a:lnTo>
                    <a:pt x="17512" y="1156"/>
                  </a:lnTo>
                  <a:lnTo>
                    <a:pt x="17683" y="1199"/>
                  </a:lnTo>
                  <a:lnTo>
                    <a:pt x="17812" y="1199"/>
                  </a:lnTo>
                  <a:lnTo>
                    <a:pt x="17897" y="1156"/>
                  </a:lnTo>
                  <a:lnTo>
                    <a:pt x="17940" y="1071"/>
                  </a:lnTo>
                  <a:lnTo>
                    <a:pt x="17940" y="1071"/>
                  </a:lnTo>
                  <a:lnTo>
                    <a:pt x="17940" y="600"/>
                  </a:lnTo>
                  <a:lnTo>
                    <a:pt x="17940" y="171"/>
                  </a:lnTo>
                  <a:lnTo>
                    <a:pt x="17940" y="171"/>
                  </a:lnTo>
                  <a:lnTo>
                    <a:pt x="17940" y="43"/>
                  </a:lnTo>
                  <a:lnTo>
                    <a:pt x="17940" y="43"/>
                  </a:lnTo>
                  <a:lnTo>
                    <a:pt x="18839" y="0"/>
                  </a:lnTo>
                  <a:lnTo>
                    <a:pt x="18839" y="0"/>
                  </a:lnTo>
                  <a:lnTo>
                    <a:pt x="19139" y="0"/>
                  </a:lnTo>
                  <a:lnTo>
                    <a:pt x="19268" y="0"/>
                  </a:lnTo>
                  <a:lnTo>
                    <a:pt x="19268" y="0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1151" y="129"/>
                  </a:lnTo>
                  <a:lnTo>
                    <a:pt x="21151" y="129"/>
                  </a:lnTo>
                  <a:lnTo>
                    <a:pt x="21237" y="129"/>
                  </a:lnTo>
                  <a:lnTo>
                    <a:pt x="21237" y="129"/>
                  </a:lnTo>
                  <a:lnTo>
                    <a:pt x="21794" y="214"/>
                  </a:lnTo>
                  <a:lnTo>
                    <a:pt x="22265" y="385"/>
                  </a:lnTo>
                  <a:lnTo>
                    <a:pt x="22307" y="385"/>
                  </a:lnTo>
                  <a:lnTo>
                    <a:pt x="22307" y="385"/>
                  </a:lnTo>
                  <a:lnTo>
                    <a:pt x="22350" y="642"/>
                  </a:lnTo>
                  <a:lnTo>
                    <a:pt x="22522" y="1285"/>
                  </a:lnTo>
                  <a:lnTo>
                    <a:pt x="22564" y="1798"/>
                  </a:lnTo>
                  <a:lnTo>
                    <a:pt x="22564" y="2355"/>
                  </a:lnTo>
                  <a:lnTo>
                    <a:pt x="22522" y="2997"/>
                  </a:lnTo>
                  <a:lnTo>
                    <a:pt x="22436" y="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27;p40"/>
            <p:cNvSpPr/>
            <p:nvPr/>
          </p:nvSpPr>
          <p:spPr>
            <a:xfrm>
              <a:off x="1533275" y="3529675"/>
              <a:ext cx="31075" cy="65325"/>
            </a:xfrm>
            <a:custGeom>
              <a:avLst/>
              <a:gdLst/>
              <a:ahLst/>
              <a:cxnLst/>
              <a:rect l="l" t="t" r="r" b="b"/>
              <a:pathLst>
                <a:path w="1243" h="2613" extrusionOk="0">
                  <a:moveTo>
                    <a:pt x="300" y="1"/>
                  </a:moveTo>
                  <a:lnTo>
                    <a:pt x="172" y="44"/>
                  </a:lnTo>
                  <a:lnTo>
                    <a:pt x="86" y="129"/>
                  </a:lnTo>
                  <a:lnTo>
                    <a:pt x="1" y="301"/>
                  </a:lnTo>
                  <a:lnTo>
                    <a:pt x="1" y="515"/>
                  </a:lnTo>
                  <a:lnTo>
                    <a:pt x="172" y="1628"/>
                  </a:lnTo>
                  <a:lnTo>
                    <a:pt x="258" y="2270"/>
                  </a:lnTo>
                  <a:lnTo>
                    <a:pt x="1242" y="2613"/>
                  </a:lnTo>
                  <a:lnTo>
                    <a:pt x="1242" y="2356"/>
                  </a:lnTo>
                  <a:lnTo>
                    <a:pt x="1242" y="1799"/>
                  </a:lnTo>
                  <a:lnTo>
                    <a:pt x="1199" y="1457"/>
                  </a:lnTo>
                  <a:lnTo>
                    <a:pt x="1157" y="1114"/>
                  </a:lnTo>
                  <a:lnTo>
                    <a:pt x="1071" y="772"/>
                  </a:lnTo>
                  <a:lnTo>
                    <a:pt x="943" y="472"/>
                  </a:lnTo>
                  <a:lnTo>
                    <a:pt x="814" y="258"/>
                  </a:lnTo>
                  <a:lnTo>
                    <a:pt x="643" y="8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28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extrusionOk="0">
                  <a:moveTo>
                    <a:pt x="343" y="0"/>
                  </a:moveTo>
                  <a:lnTo>
                    <a:pt x="214" y="43"/>
                  </a:lnTo>
                  <a:lnTo>
                    <a:pt x="86" y="172"/>
                  </a:lnTo>
                  <a:lnTo>
                    <a:pt x="0" y="300"/>
                  </a:lnTo>
                  <a:lnTo>
                    <a:pt x="0" y="514"/>
                  </a:lnTo>
                  <a:lnTo>
                    <a:pt x="43" y="1071"/>
                  </a:lnTo>
                  <a:lnTo>
                    <a:pt x="129" y="1627"/>
                  </a:lnTo>
                  <a:lnTo>
                    <a:pt x="214" y="2312"/>
                  </a:lnTo>
                  <a:lnTo>
                    <a:pt x="1113" y="2526"/>
                  </a:lnTo>
                  <a:lnTo>
                    <a:pt x="1370" y="2569"/>
                  </a:lnTo>
                  <a:lnTo>
                    <a:pt x="1413" y="2141"/>
                  </a:lnTo>
                  <a:lnTo>
                    <a:pt x="1413" y="1756"/>
                  </a:lnTo>
                  <a:lnTo>
                    <a:pt x="1370" y="1285"/>
                  </a:lnTo>
                  <a:lnTo>
                    <a:pt x="1285" y="857"/>
                  </a:lnTo>
                  <a:lnTo>
                    <a:pt x="1242" y="643"/>
                  </a:lnTo>
                  <a:lnTo>
                    <a:pt x="1156" y="429"/>
                  </a:lnTo>
                  <a:lnTo>
                    <a:pt x="1028" y="300"/>
                  </a:lnTo>
                  <a:lnTo>
                    <a:pt x="856" y="129"/>
                  </a:lnTo>
                  <a:lnTo>
                    <a:pt x="685" y="4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29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fill="none" extrusionOk="0">
                  <a:moveTo>
                    <a:pt x="1413" y="2141"/>
                  </a:moveTo>
                  <a:lnTo>
                    <a:pt x="1413" y="2141"/>
                  </a:lnTo>
                  <a:lnTo>
                    <a:pt x="1370" y="2569"/>
                  </a:lnTo>
                  <a:lnTo>
                    <a:pt x="1113" y="2526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129" y="1627"/>
                  </a:lnTo>
                  <a:lnTo>
                    <a:pt x="43" y="1071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0" y="300"/>
                  </a:lnTo>
                  <a:lnTo>
                    <a:pt x="86" y="172"/>
                  </a:lnTo>
                  <a:lnTo>
                    <a:pt x="214" y="43"/>
                  </a:lnTo>
                  <a:lnTo>
                    <a:pt x="343" y="0"/>
                  </a:lnTo>
                  <a:lnTo>
                    <a:pt x="514" y="0"/>
                  </a:lnTo>
                  <a:lnTo>
                    <a:pt x="685" y="43"/>
                  </a:lnTo>
                  <a:lnTo>
                    <a:pt x="856" y="129"/>
                  </a:lnTo>
                  <a:lnTo>
                    <a:pt x="1028" y="300"/>
                  </a:lnTo>
                  <a:lnTo>
                    <a:pt x="1028" y="300"/>
                  </a:lnTo>
                  <a:lnTo>
                    <a:pt x="1156" y="429"/>
                  </a:lnTo>
                  <a:lnTo>
                    <a:pt x="1156" y="429"/>
                  </a:lnTo>
                  <a:lnTo>
                    <a:pt x="1242" y="643"/>
                  </a:lnTo>
                  <a:lnTo>
                    <a:pt x="1285" y="857"/>
                  </a:lnTo>
                  <a:lnTo>
                    <a:pt x="1370" y="1285"/>
                  </a:lnTo>
                  <a:lnTo>
                    <a:pt x="1413" y="1756"/>
                  </a:lnTo>
                  <a:lnTo>
                    <a:pt x="1413" y="21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30;p40"/>
            <p:cNvSpPr/>
            <p:nvPr/>
          </p:nvSpPr>
          <p:spPr>
            <a:xfrm>
              <a:off x="1564325" y="3527550"/>
              <a:ext cx="23575" cy="68525"/>
            </a:xfrm>
            <a:custGeom>
              <a:avLst/>
              <a:gdLst/>
              <a:ahLst/>
              <a:cxnLst/>
              <a:rect l="l" t="t" r="r" b="b"/>
              <a:pathLst>
                <a:path w="943" h="2741" extrusionOk="0">
                  <a:moveTo>
                    <a:pt x="257" y="0"/>
                  </a:moveTo>
                  <a:lnTo>
                    <a:pt x="129" y="43"/>
                  </a:lnTo>
                  <a:lnTo>
                    <a:pt x="43" y="129"/>
                  </a:lnTo>
                  <a:lnTo>
                    <a:pt x="0" y="257"/>
                  </a:lnTo>
                  <a:lnTo>
                    <a:pt x="0" y="428"/>
                  </a:lnTo>
                  <a:lnTo>
                    <a:pt x="0" y="2398"/>
                  </a:lnTo>
                  <a:lnTo>
                    <a:pt x="899" y="2740"/>
                  </a:lnTo>
                  <a:lnTo>
                    <a:pt x="899" y="2484"/>
                  </a:lnTo>
                  <a:lnTo>
                    <a:pt x="942" y="1799"/>
                  </a:lnTo>
                  <a:lnTo>
                    <a:pt x="942" y="1413"/>
                  </a:lnTo>
                  <a:lnTo>
                    <a:pt x="942" y="1028"/>
                  </a:lnTo>
                  <a:lnTo>
                    <a:pt x="899" y="685"/>
                  </a:lnTo>
                  <a:lnTo>
                    <a:pt x="771" y="428"/>
                  </a:lnTo>
                  <a:lnTo>
                    <a:pt x="643" y="214"/>
                  </a:lnTo>
                  <a:lnTo>
                    <a:pt x="514" y="86"/>
                  </a:lnTo>
                  <a:lnTo>
                    <a:pt x="386" y="4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31;p40"/>
            <p:cNvSpPr/>
            <p:nvPr/>
          </p:nvSpPr>
          <p:spPr>
            <a:xfrm>
              <a:off x="1587875" y="3539325"/>
              <a:ext cx="26775" cy="58900"/>
            </a:xfrm>
            <a:custGeom>
              <a:avLst/>
              <a:gdLst/>
              <a:ahLst/>
              <a:cxnLst/>
              <a:rect l="l" t="t" r="r" b="b"/>
              <a:pathLst>
                <a:path w="1071" h="2356" extrusionOk="0">
                  <a:moveTo>
                    <a:pt x="428" y="0"/>
                  </a:moveTo>
                  <a:lnTo>
                    <a:pt x="343" y="43"/>
                  </a:lnTo>
                  <a:lnTo>
                    <a:pt x="257" y="129"/>
                  </a:lnTo>
                  <a:lnTo>
                    <a:pt x="171" y="214"/>
                  </a:lnTo>
                  <a:lnTo>
                    <a:pt x="129" y="386"/>
                  </a:lnTo>
                  <a:lnTo>
                    <a:pt x="0" y="2355"/>
                  </a:lnTo>
                  <a:lnTo>
                    <a:pt x="1071" y="2355"/>
                  </a:lnTo>
                  <a:lnTo>
                    <a:pt x="1071" y="1670"/>
                  </a:lnTo>
                  <a:lnTo>
                    <a:pt x="1028" y="1028"/>
                  </a:lnTo>
                  <a:lnTo>
                    <a:pt x="985" y="728"/>
                  </a:lnTo>
                  <a:lnTo>
                    <a:pt x="899" y="471"/>
                  </a:lnTo>
                  <a:lnTo>
                    <a:pt x="814" y="257"/>
                  </a:lnTo>
                  <a:lnTo>
                    <a:pt x="685" y="129"/>
                  </a:lnTo>
                  <a:lnTo>
                    <a:pt x="557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32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extrusionOk="0">
                  <a:moveTo>
                    <a:pt x="11689" y="0"/>
                  </a:moveTo>
                  <a:lnTo>
                    <a:pt x="10833" y="856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33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fill="none" extrusionOk="0">
                  <a:moveTo>
                    <a:pt x="11689" y="0"/>
                  </a:moveTo>
                  <a:lnTo>
                    <a:pt x="11689" y="0"/>
                  </a:lnTo>
                  <a:lnTo>
                    <a:pt x="10833" y="856"/>
                  </a:lnTo>
                  <a:lnTo>
                    <a:pt x="9891" y="1713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34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extrusionOk="0">
                  <a:moveTo>
                    <a:pt x="22094" y="0"/>
                  </a:moveTo>
                  <a:lnTo>
                    <a:pt x="22008" y="86"/>
                  </a:lnTo>
                  <a:lnTo>
                    <a:pt x="21623" y="428"/>
                  </a:lnTo>
                  <a:lnTo>
                    <a:pt x="20938" y="899"/>
                  </a:lnTo>
                  <a:lnTo>
                    <a:pt x="19996" y="1456"/>
                  </a:lnTo>
                  <a:lnTo>
                    <a:pt x="19439" y="1798"/>
                  </a:lnTo>
                  <a:lnTo>
                    <a:pt x="18754" y="2141"/>
                  </a:lnTo>
                  <a:lnTo>
                    <a:pt x="17983" y="2483"/>
                  </a:lnTo>
                  <a:lnTo>
                    <a:pt x="17170" y="2826"/>
                  </a:lnTo>
                  <a:lnTo>
                    <a:pt x="16228" y="3168"/>
                  </a:lnTo>
                  <a:lnTo>
                    <a:pt x="15243" y="3511"/>
                  </a:lnTo>
                  <a:lnTo>
                    <a:pt x="14130" y="3853"/>
                  </a:lnTo>
                  <a:lnTo>
                    <a:pt x="12931" y="4153"/>
                  </a:lnTo>
                  <a:lnTo>
                    <a:pt x="11689" y="4453"/>
                  </a:lnTo>
                  <a:lnTo>
                    <a:pt x="10491" y="4667"/>
                  </a:lnTo>
                  <a:lnTo>
                    <a:pt x="9377" y="4838"/>
                  </a:lnTo>
                  <a:lnTo>
                    <a:pt x="8264" y="4924"/>
                  </a:lnTo>
                  <a:lnTo>
                    <a:pt x="7279" y="5009"/>
                  </a:lnTo>
                  <a:lnTo>
                    <a:pt x="6295" y="5052"/>
                  </a:lnTo>
                  <a:lnTo>
                    <a:pt x="5396" y="5052"/>
                  </a:lnTo>
                  <a:lnTo>
                    <a:pt x="4582" y="5009"/>
                  </a:lnTo>
                  <a:lnTo>
                    <a:pt x="3212" y="4924"/>
                  </a:lnTo>
                  <a:lnTo>
                    <a:pt x="2184" y="4795"/>
                  </a:lnTo>
                  <a:lnTo>
                    <a:pt x="1499" y="4667"/>
                  </a:lnTo>
                  <a:lnTo>
                    <a:pt x="1285" y="4624"/>
                  </a:lnTo>
                  <a:lnTo>
                    <a:pt x="1071" y="5438"/>
                  </a:lnTo>
                  <a:lnTo>
                    <a:pt x="857" y="6251"/>
                  </a:lnTo>
                  <a:lnTo>
                    <a:pt x="557" y="7964"/>
                  </a:lnTo>
                  <a:lnTo>
                    <a:pt x="301" y="9676"/>
                  </a:lnTo>
                  <a:lnTo>
                    <a:pt x="129" y="11474"/>
                  </a:lnTo>
                  <a:lnTo>
                    <a:pt x="44" y="13230"/>
                  </a:lnTo>
                  <a:lnTo>
                    <a:pt x="1" y="14985"/>
                  </a:lnTo>
                  <a:lnTo>
                    <a:pt x="44" y="16655"/>
                  </a:lnTo>
                  <a:lnTo>
                    <a:pt x="86" y="18282"/>
                  </a:lnTo>
                  <a:lnTo>
                    <a:pt x="172" y="19823"/>
                  </a:lnTo>
                  <a:lnTo>
                    <a:pt x="258" y="21194"/>
                  </a:lnTo>
                  <a:lnTo>
                    <a:pt x="472" y="23506"/>
                  </a:lnTo>
                  <a:lnTo>
                    <a:pt x="643" y="25047"/>
                  </a:lnTo>
                  <a:lnTo>
                    <a:pt x="729" y="25603"/>
                  </a:lnTo>
                  <a:lnTo>
                    <a:pt x="28602" y="25603"/>
                  </a:lnTo>
                  <a:lnTo>
                    <a:pt x="28473" y="23805"/>
                  </a:lnTo>
                  <a:lnTo>
                    <a:pt x="28345" y="22050"/>
                  </a:lnTo>
                  <a:lnTo>
                    <a:pt x="28131" y="20252"/>
                  </a:lnTo>
                  <a:lnTo>
                    <a:pt x="27916" y="18539"/>
                  </a:lnTo>
                  <a:lnTo>
                    <a:pt x="27660" y="16869"/>
                  </a:lnTo>
                  <a:lnTo>
                    <a:pt x="27403" y="15199"/>
                  </a:lnTo>
                  <a:lnTo>
                    <a:pt x="27103" y="13658"/>
                  </a:lnTo>
                  <a:lnTo>
                    <a:pt x="26803" y="12117"/>
                  </a:lnTo>
                  <a:lnTo>
                    <a:pt x="26461" y="10661"/>
                  </a:lnTo>
                  <a:lnTo>
                    <a:pt x="26161" y="9334"/>
                  </a:lnTo>
                  <a:lnTo>
                    <a:pt x="25819" y="8049"/>
                  </a:lnTo>
                  <a:lnTo>
                    <a:pt x="25433" y="6850"/>
                  </a:lnTo>
                  <a:lnTo>
                    <a:pt x="25091" y="5780"/>
                  </a:lnTo>
                  <a:lnTo>
                    <a:pt x="24748" y="4838"/>
                  </a:lnTo>
                  <a:lnTo>
                    <a:pt x="24406" y="3982"/>
                  </a:lnTo>
                  <a:lnTo>
                    <a:pt x="24106" y="3254"/>
                  </a:lnTo>
                  <a:lnTo>
                    <a:pt x="23678" y="2483"/>
                  </a:lnTo>
                  <a:lnTo>
                    <a:pt x="23292" y="1798"/>
                  </a:lnTo>
                  <a:lnTo>
                    <a:pt x="22693" y="813"/>
                  </a:lnTo>
                  <a:lnTo>
                    <a:pt x="22265" y="171"/>
                  </a:lnTo>
                  <a:lnTo>
                    <a:pt x="22094" y="0"/>
                  </a:lnTo>
                  <a:close/>
                </a:path>
              </a:pathLst>
            </a:custGeom>
            <a:solidFill>
              <a:srgbClr val="78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35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fill="none" extrusionOk="0">
                  <a:moveTo>
                    <a:pt x="28602" y="25603"/>
                  </a:moveTo>
                  <a:lnTo>
                    <a:pt x="729" y="25603"/>
                  </a:lnTo>
                  <a:lnTo>
                    <a:pt x="729" y="25603"/>
                  </a:lnTo>
                  <a:lnTo>
                    <a:pt x="643" y="25047"/>
                  </a:lnTo>
                  <a:lnTo>
                    <a:pt x="472" y="23506"/>
                  </a:lnTo>
                  <a:lnTo>
                    <a:pt x="258" y="21194"/>
                  </a:lnTo>
                  <a:lnTo>
                    <a:pt x="172" y="19823"/>
                  </a:lnTo>
                  <a:lnTo>
                    <a:pt x="86" y="18282"/>
                  </a:lnTo>
                  <a:lnTo>
                    <a:pt x="44" y="16655"/>
                  </a:lnTo>
                  <a:lnTo>
                    <a:pt x="1" y="14985"/>
                  </a:lnTo>
                  <a:lnTo>
                    <a:pt x="44" y="13230"/>
                  </a:lnTo>
                  <a:lnTo>
                    <a:pt x="129" y="11474"/>
                  </a:lnTo>
                  <a:lnTo>
                    <a:pt x="301" y="9676"/>
                  </a:lnTo>
                  <a:lnTo>
                    <a:pt x="557" y="7964"/>
                  </a:lnTo>
                  <a:lnTo>
                    <a:pt x="857" y="6251"/>
                  </a:lnTo>
                  <a:lnTo>
                    <a:pt x="1071" y="5438"/>
                  </a:lnTo>
                  <a:lnTo>
                    <a:pt x="1285" y="4624"/>
                  </a:lnTo>
                  <a:lnTo>
                    <a:pt x="1285" y="4624"/>
                  </a:lnTo>
                  <a:lnTo>
                    <a:pt x="1499" y="4667"/>
                  </a:lnTo>
                  <a:lnTo>
                    <a:pt x="2184" y="4795"/>
                  </a:lnTo>
                  <a:lnTo>
                    <a:pt x="3212" y="4924"/>
                  </a:lnTo>
                  <a:lnTo>
                    <a:pt x="4582" y="5009"/>
                  </a:lnTo>
                  <a:lnTo>
                    <a:pt x="5396" y="5052"/>
                  </a:lnTo>
                  <a:lnTo>
                    <a:pt x="6295" y="5052"/>
                  </a:lnTo>
                  <a:lnTo>
                    <a:pt x="7279" y="5009"/>
                  </a:lnTo>
                  <a:lnTo>
                    <a:pt x="8264" y="4924"/>
                  </a:lnTo>
                  <a:lnTo>
                    <a:pt x="9377" y="4838"/>
                  </a:lnTo>
                  <a:lnTo>
                    <a:pt x="10491" y="4667"/>
                  </a:lnTo>
                  <a:lnTo>
                    <a:pt x="11689" y="4453"/>
                  </a:lnTo>
                  <a:lnTo>
                    <a:pt x="12931" y="4153"/>
                  </a:lnTo>
                  <a:lnTo>
                    <a:pt x="12931" y="4153"/>
                  </a:lnTo>
                  <a:lnTo>
                    <a:pt x="14130" y="3853"/>
                  </a:lnTo>
                  <a:lnTo>
                    <a:pt x="15243" y="3511"/>
                  </a:lnTo>
                  <a:lnTo>
                    <a:pt x="16228" y="3168"/>
                  </a:lnTo>
                  <a:lnTo>
                    <a:pt x="17170" y="2826"/>
                  </a:lnTo>
                  <a:lnTo>
                    <a:pt x="17983" y="2483"/>
                  </a:lnTo>
                  <a:lnTo>
                    <a:pt x="18754" y="2141"/>
                  </a:lnTo>
                  <a:lnTo>
                    <a:pt x="19439" y="1798"/>
                  </a:lnTo>
                  <a:lnTo>
                    <a:pt x="19996" y="1456"/>
                  </a:lnTo>
                  <a:lnTo>
                    <a:pt x="20938" y="899"/>
                  </a:lnTo>
                  <a:lnTo>
                    <a:pt x="21623" y="428"/>
                  </a:lnTo>
                  <a:lnTo>
                    <a:pt x="22008" y="86"/>
                  </a:lnTo>
                  <a:lnTo>
                    <a:pt x="22094" y="0"/>
                  </a:lnTo>
                  <a:lnTo>
                    <a:pt x="22094" y="0"/>
                  </a:lnTo>
                  <a:lnTo>
                    <a:pt x="22265" y="171"/>
                  </a:lnTo>
                  <a:lnTo>
                    <a:pt x="22693" y="813"/>
                  </a:lnTo>
                  <a:lnTo>
                    <a:pt x="23292" y="1798"/>
                  </a:lnTo>
                  <a:lnTo>
                    <a:pt x="23678" y="2483"/>
                  </a:lnTo>
                  <a:lnTo>
                    <a:pt x="24106" y="3254"/>
                  </a:lnTo>
                  <a:lnTo>
                    <a:pt x="24106" y="3254"/>
                  </a:lnTo>
                  <a:lnTo>
                    <a:pt x="24406" y="3982"/>
                  </a:lnTo>
                  <a:lnTo>
                    <a:pt x="24748" y="4838"/>
                  </a:lnTo>
                  <a:lnTo>
                    <a:pt x="25091" y="5780"/>
                  </a:lnTo>
                  <a:lnTo>
                    <a:pt x="25433" y="6850"/>
                  </a:lnTo>
                  <a:lnTo>
                    <a:pt x="25819" y="8049"/>
                  </a:lnTo>
                  <a:lnTo>
                    <a:pt x="26161" y="9334"/>
                  </a:lnTo>
                  <a:lnTo>
                    <a:pt x="26461" y="10661"/>
                  </a:lnTo>
                  <a:lnTo>
                    <a:pt x="26803" y="12117"/>
                  </a:lnTo>
                  <a:lnTo>
                    <a:pt x="27103" y="13658"/>
                  </a:lnTo>
                  <a:lnTo>
                    <a:pt x="27403" y="15199"/>
                  </a:lnTo>
                  <a:lnTo>
                    <a:pt x="27660" y="16869"/>
                  </a:lnTo>
                  <a:lnTo>
                    <a:pt x="27916" y="18539"/>
                  </a:lnTo>
                  <a:lnTo>
                    <a:pt x="28131" y="20252"/>
                  </a:lnTo>
                  <a:lnTo>
                    <a:pt x="28345" y="22050"/>
                  </a:lnTo>
                  <a:lnTo>
                    <a:pt x="28473" y="23805"/>
                  </a:lnTo>
                  <a:lnTo>
                    <a:pt x="28602" y="25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36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extrusionOk="0">
                  <a:moveTo>
                    <a:pt x="22693" y="0"/>
                  </a:move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  <a:close/>
                </a:path>
              </a:pathLst>
            </a:custGeom>
            <a:solidFill>
              <a:srgbClr val="6E6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37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fill="none" extrusionOk="0">
                  <a:moveTo>
                    <a:pt x="22693" y="0"/>
                  </a:moveTo>
                  <a:lnTo>
                    <a:pt x="22693" y="0"/>
                  </a:ln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38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extrusionOk="0">
                  <a:moveTo>
                    <a:pt x="12502" y="1"/>
                  </a:moveTo>
                  <a:lnTo>
                    <a:pt x="11731" y="86"/>
                  </a:lnTo>
                  <a:lnTo>
                    <a:pt x="11046" y="172"/>
                  </a:lnTo>
                  <a:lnTo>
                    <a:pt x="10533" y="257"/>
                  </a:lnTo>
                  <a:lnTo>
                    <a:pt x="10104" y="386"/>
                  </a:lnTo>
                  <a:lnTo>
                    <a:pt x="8863" y="1114"/>
                  </a:lnTo>
                  <a:lnTo>
                    <a:pt x="7750" y="1799"/>
                  </a:lnTo>
                  <a:lnTo>
                    <a:pt x="6679" y="2527"/>
                  </a:lnTo>
                  <a:lnTo>
                    <a:pt x="5694" y="3255"/>
                  </a:lnTo>
                  <a:lnTo>
                    <a:pt x="4795" y="3940"/>
                  </a:lnTo>
                  <a:lnTo>
                    <a:pt x="3982" y="4625"/>
                  </a:lnTo>
                  <a:lnTo>
                    <a:pt x="2526" y="5866"/>
                  </a:lnTo>
                  <a:lnTo>
                    <a:pt x="1413" y="6894"/>
                  </a:lnTo>
                  <a:lnTo>
                    <a:pt x="642" y="7750"/>
                  </a:lnTo>
                  <a:lnTo>
                    <a:pt x="0" y="8478"/>
                  </a:lnTo>
                  <a:lnTo>
                    <a:pt x="1713" y="11090"/>
                  </a:lnTo>
                  <a:lnTo>
                    <a:pt x="4753" y="15671"/>
                  </a:lnTo>
                  <a:lnTo>
                    <a:pt x="8906" y="22050"/>
                  </a:lnTo>
                  <a:lnTo>
                    <a:pt x="9591" y="22179"/>
                  </a:lnTo>
                  <a:lnTo>
                    <a:pt x="10190" y="22222"/>
                  </a:lnTo>
                  <a:lnTo>
                    <a:pt x="11260" y="22222"/>
                  </a:lnTo>
                  <a:lnTo>
                    <a:pt x="11945" y="22093"/>
                  </a:lnTo>
                  <a:lnTo>
                    <a:pt x="12202" y="22050"/>
                  </a:lnTo>
                  <a:lnTo>
                    <a:pt x="11603" y="20809"/>
                  </a:lnTo>
                  <a:lnTo>
                    <a:pt x="10918" y="19610"/>
                  </a:lnTo>
                  <a:lnTo>
                    <a:pt x="10233" y="18368"/>
                  </a:lnTo>
                  <a:lnTo>
                    <a:pt x="9505" y="17169"/>
                  </a:lnTo>
                  <a:lnTo>
                    <a:pt x="8006" y="14900"/>
                  </a:lnTo>
                  <a:lnTo>
                    <a:pt x="6594" y="12802"/>
                  </a:lnTo>
                  <a:lnTo>
                    <a:pt x="5309" y="11047"/>
                  </a:lnTo>
                  <a:lnTo>
                    <a:pt x="4239" y="9677"/>
                  </a:lnTo>
                  <a:lnTo>
                    <a:pt x="3297" y="8478"/>
                  </a:lnTo>
                  <a:lnTo>
                    <a:pt x="4239" y="7664"/>
                  </a:lnTo>
                  <a:lnTo>
                    <a:pt x="5181" y="6894"/>
                  </a:lnTo>
                  <a:lnTo>
                    <a:pt x="7150" y="5438"/>
                  </a:lnTo>
                  <a:lnTo>
                    <a:pt x="9120" y="4068"/>
                  </a:lnTo>
                  <a:lnTo>
                    <a:pt x="10961" y="2826"/>
                  </a:lnTo>
                  <a:lnTo>
                    <a:pt x="12588" y="1842"/>
                  </a:lnTo>
                  <a:lnTo>
                    <a:pt x="13872" y="1028"/>
                  </a:lnTo>
                  <a:lnTo>
                    <a:pt x="15028" y="386"/>
                  </a:lnTo>
                  <a:lnTo>
                    <a:pt x="14600" y="257"/>
                  </a:lnTo>
                  <a:lnTo>
                    <a:pt x="14172" y="129"/>
                  </a:lnTo>
                  <a:lnTo>
                    <a:pt x="13744" y="86"/>
                  </a:lnTo>
                  <a:lnTo>
                    <a:pt x="13316" y="43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FF8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39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fill="none" extrusionOk="0">
                  <a:moveTo>
                    <a:pt x="3297" y="8478"/>
                  </a:moveTo>
                  <a:lnTo>
                    <a:pt x="3297" y="8478"/>
                  </a:lnTo>
                  <a:lnTo>
                    <a:pt x="4239" y="9677"/>
                  </a:lnTo>
                  <a:lnTo>
                    <a:pt x="5309" y="11047"/>
                  </a:lnTo>
                  <a:lnTo>
                    <a:pt x="6594" y="12802"/>
                  </a:lnTo>
                  <a:lnTo>
                    <a:pt x="8006" y="14900"/>
                  </a:lnTo>
                  <a:lnTo>
                    <a:pt x="9505" y="17169"/>
                  </a:lnTo>
                  <a:lnTo>
                    <a:pt x="10233" y="18368"/>
                  </a:lnTo>
                  <a:lnTo>
                    <a:pt x="10918" y="19610"/>
                  </a:lnTo>
                  <a:lnTo>
                    <a:pt x="11603" y="20809"/>
                  </a:lnTo>
                  <a:lnTo>
                    <a:pt x="12202" y="22050"/>
                  </a:lnTo>
                  <a:lnTo>
                    <a:pt x="12202" y="22050"/>
                  </a:lnTo>
                  <a:lnTo>
                    <a:pt x="11945" y="22093"/>
                  </a:lnTo>
                  <a:lnTo>
                    <a:pt x="11260" y="22222"/>
                  </a:lnTo>
                  <a:lnTo>
                    <a:pt x="10747" y="22222"/>
                  </a:lnTo>
                  <a:lnTo>
                    <a:pt x="10190" y="22222"/>
                  </a:lnTo>
                  <a:lnTo>
                    <a:pt x="9591" y="22179"/>
                  </a:lnTo>
                  <a:lnTo>
                    <a:pt x="8906" y="22050"/>
                  </a:lnTo>
                  <a:lnTo>
                    <a:pt x="8906" y="22050"/>
                  </a:lnTo>
                  <a:lnTo>
                    <a:pt x="4753" y="15671"/>
                  </a:lnTo>
                  <a:lnTo>
                    <a:pt x="1713" y="11090"/>
                  </a:lnTo>
                  <a:lnTo>
                    <a:pt x="0" y="8478"/>
                  </a:lnTo>
                  <a:lnTo>
                    <a:pt x="0" y="8478"/>
                  </a:lnTo>
                  <a:lnTo>
                    <a:pt x="642" y="7750"/>
                  </a:lnTo>
                  <a:lnTo>
                    <a:pt x="1413" y="6894"/>
                  </a:lnTo>
                  <a:lnTo>
                    <a:pt x="2526" y="5866"/>
                  </a:lnTo>
                  <a:lnTo>
                    <a:pt x="3982" y="4625"/>
                  </a:lnTo>
                  <a:lnTo>
                    <a:pt x="4795" y="3940"/>
                  </a:lnTo>
                  <a:lnTo>
                    <a:pt x="5694" y="3255"/>
                  </a:lnTo>
                  <a:lnTo>
                    <a:pt x="6679" y="2527"/>
                  </a:lnTo>
                  <a:lnTo>
                    <a:pt x="7750" y="1799"/>
                  </a:lnTo>
                  <a:lnTo>
                    <a:pt x="8863" y="1114"/>
                  </a:lnTo>
                  <a:lnTo>
                    <a:pt x="10104" y="386"/>
                  </a:lnTo>
                  <a:lnTo>
                    <a:pt x="10104" y="386"/>
                  </a:lnTo>
                  <a:lnTo>
                    <a:pt x="10533" y="257"/>
                  </a:lnTo>
                  <a:lnTo>
                    <a:pt x="11046" y="172"/>
                  </a:lnTo>
                  <a:lnTo>
                    <a:pt x="11731" y="86"/>
                  </a:lnTo>
                  <a:lnTo>
                    <a:pt x="12502" y="1"/>
                  </a:lnTo>
                  <a:lnTo>
                    <a:pt x="13316" y="43"/>
                  </a:lnTo>
                  <a:lnTo>
                    <a:pt x="13744" y="86"/>
                  </a:lnTo>
                  <a:lnTo>
                    <a:pt x="14172" y="129"/>
                  </a:lnTo>
                  <a:lnTo>
                    <a:pt x="14600" y="257"/>
                  </a:lnTo>
                  <a:lnTo>
                    <a:pt x="15028" y="386"/>
                  </a:lnTo>
                  <a:lnTo>
                    <a:pt x="15028" y="386"/>
                  </a:lnTo>
                  <a:lnTo>
                    <a:pt x="13872" y="1028"/>
                  </a:lnTo>
                  <a:lnTo>
                    <a:pt x="12588" y="1842"/>
                  </a:lnTo>
                  <a:lnTo>
                    <a:pt x="10961" y="2826"/>
                  </a:lnTo>
                  <a:lnTo>
                    <a:pt x="9120" y="4068"/>
                  </a:lnTo>
                  <a:lnTo>
                    <a:pt x="7150" y="5438"/>
                  </a:lnTo>
                  <a:lnTo>
                    <a:pt x="5181" y="6894"/>
                  </a:lnTo>
                  <a:lnTo>
                    <a:pt x="4239" y="7664"/>
                  </a:lnTo>
                  <a:lnTo>
                    <a:pt x="3297" y="8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40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extrusionOk="0">
                  <a:moveTo>
                    <a:pt x="11732" y="1"/>
                  </a:moveTo>
                  <a:lnTo>
                    <a:pt x="10533" y="557"/>
                  </a:lnTo>
                  <a:lnTo>
                    <a:pt x="9335" y="1157"/>
                  </a:lnTo>
                  <a:lnTo>
                    <a:pt x="8221" y="1799"/>
                  </a:lnTo>
                  <a:lnTo>
                    <a:pt x="7151" y="2484"/>
                  </a:lnTo>
                  <a:lnTo>
                    <a:pt x="6123" y="3169"/>
                  </a:lnTo>
                  <a:lnTo>
                    <a:pt x="5181" y="3811"/>
                  </a:lnTo>
                  <a:lnTo>
                    <a:pt x="3426" y="5139"/>
                  </a:lnTo>
                  <a:lnTo>
                    <a:pt x="2013" y="6295"/>
                  </a:lnTo>
                  <a:lnTo>
                    <a:pt x="900" y="7237"/>
                  </a:lnTo>
                  <a:lnTo>
                    <a:pt x="1" y="8093"/>
                  </a:lnTo>
                  <a:lnTo>
                    <a:pt x="943" y="9420"/>
                  </a:lnTo>
                  <a:lnTo>
                    <a:pt x="2227" y="11347"/>
                  </a:lnTo>
                  <a:lnTo>
                    <a:pt x="5181" y="15885"/>
                  </a:lnTo>
                  <a:lnTo>
                    <a:pt x="8906" y="21665"/>
                  </a:lnTo>
                  <a:lnTo>
                    <a:pt x="9891" y="21066"/>
                  </a:lnTo>
                  <a:lnTo>
                    <a:pt x="10876" y="20424"/>
                  </a:lnTo>
                  <a:lnTo>
                    <a:pt x="11818" y="19739"/>
                  </a:lnTo>
                  <a:lnTo>
                    <a:pt x="12717" y="19054"/>
                  </a:lnTo>
                  <a:lnTo>
                    <a:pt x="13573" y="18369"/>
                  </a:lnTo>
                  <a:lnTo>
                    <a:pt x="14387" y="17641"/>
                  </a:lnTo>
                  <a:lnTo>
                    <a:pt x="15842" y="16313"/>
                  </a:lnTo>
                  <a:lnTo>
                    <a:pt x="17041" y="15072"/>
                  </a:lnTo>
                  <a:lnTo>
                    <a:pt x="17940" y="14087"/>
                  </a:lnTo>
                  <a:lnTo>
                    <a:pt x="18711" y="13188"/>
                  </a:lnTo>
                  <a:lnTo>
                    <a:pt x="18240" y="11732"/>
                  </a:lnTo>
                  <a:lnTo>
                    <a:pt x="17684" y="10319"/>
                  </a:lnTo>
                  <a:lnTo>
                    <a:pt x="17127" y="8992"/>
                  </a:lnTo>
                  <a:lnTo>
                    <a:pt x="16570" y="7750"/>
                  </a:lnTo>
                  <a:lnTo>
                    <a:pt x="15971" y="6594"/>
                  </a:lnTo>
                  <a:lnTo>
                    <a:pt x="15372" y="5481"/>
                  </a:lnTo>
                  <a:lnTo>
                    <a:pt x="14815" y="4496"/>
                  </a:lnTo>
                  <a:lnTo>
                    <a:pt x="14258" y="3597"/>
                  </a:lnTo>
                  <a:lnTo>
                    <a:pt x="13274" y="2056"/>
                  </a:lnTo>
                  <a:lnTo>
                    <a:pt x="12460" y="943"/>
                  </a:lnTo>
                  <a:lnTo>
                    <a:pt x="11903" y="215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41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fill="none" extrusionOk="0">
                  <a:moveTo>
                    <a:pt x="1" y="8093"/>
                  </a:moveTo>
                  <a:lnTo>
                    <a:pt x="1" y="8093"/>
                  </a:lnTo>
                  <a:lnTo>
                    <a:pt x="900" y="7237"/>
                  </a:lnTo>
                  <a:lnTo>
                    <a:pt x="2013" y="6295"/>
                  </a:lnTo>
                  <a:lnTo>
                    <a:pt x="3426" y="5139"/>
                  </a:lnTo>
                  <a:lnTo>
                    <a:pt x="5181" y="3811"/>
                  </a:lnTo>
                  <a:lnTo>
                    <a:pt x="6123" y="3169"/>
                  </a:lnTo>
                  <a:lnTo>
                    <a:pt x="7151" y="2484"/>
                  </a:lnTo>
                  <a:lnTo>
                    <a:pt x="8221" y="1799"/>
                  </a:lnTo>
                  <a:lnTo>
                    <a:pt x="9335" y="1157"/>
                  </a:lnTo>
                  <a:lnTo>
                    <a:pt x="10533" y="557"/>
                  </a:lnTo>
                  <a:lnTo>
                    <a:pt x="11732" y="1"/>
                  </a:lnTo>
                  <a:lnTo>
                    <a:pt x="11732" y="1"/>
                  </a:lnTo>
                  <a:lnTo>
                    <a:pt x="11903" y="215"/>
                  </a:lnTo>
                  <a:lnTo>
                    <a:pt x="12460" y="943"/>
                  </a:lnTo>
                  <a:lnTo>
                    <a:pt x="13274" y="2056"/>
                  </a:lnTo>
                  <a:lnTo>
                    <a:pt x="14258" y="3597"/>
                  </a:lnTo>
                  <a:lnTo>
                    <a:pt x="14815" y="4496"/>
                  </a:lnTo>
                  <a:lnTo>
                    <a:pt x="15372" y="5481"/>
                  </a:lnTo>
                  <a:lnTo>
                    <a:pt x="15971" y="6594"/>
                  </a:lnTo>
                  <a:lnTo>
                    <a:pt x="16570" y="7750"/>
                  </a:lnTo>
                  <a:lnTo>
                    <a:pt x="17127" y="8992"/>
                  </a:lnTo>
                  <a:lnTo>
                    <a:pt x="17684" y="10319"/>
                  </a:lnTo>
                  <a:lnTo>
                    <a:pt x="18240" y="11732"/>
                  </a:lnTo>
                  <a:lnTo>
                    <a:pt x="18711" y="13188"/>
                  </a:lnTo>
                  <a:lnTo>
                    <a:pt x="18711" y="13188"/>
                  </a:lnTo>
                  <a:lnTo>
                    <a:pt x="17940" y="14087"/>
                  </a:lnTo>
                  <a:lnTo>
                    <a:pt x="17041" y="15072"/>
                  </a:lnTo>
                  <a:lnTo>
                    <a:pt x="15842" y="16313"/>
                  </a:lnTo>
                  <a:lnTo>
                    <a:pt x="14387" y="17641"/>
                  </a:lnTo>
                  <a:lnTo>
                    <a:pt x="13573" y="18369"/>
                  </a:lnTo>
                  <a:lnTo>
                    <a:pt x="12717" y="19054"/>
                  </a:lnTo>
                  <a:lnTo>
                    <a:pt x="11818" y="19739"/>
                  </a:lnTo>
                  <a:lnTo>
                    <a:pt x="10876" y="20424"/>
                  </a:lnTo>
                  <a:lnTo>
                    <a:pt x="9891" y="21066"/>
                  </a:lnTo>
                  <a:lnTo>
                    <a:pt x="8906" y="21665"/>
                  </a:lnTo>
                  <a:lnTo>
                    <a:pt x="8906" y="21665"/>
                  </a:lnTo>
                  <a:lnTo>
                    <a:pt x="5181" y="15885"/>
                  </a:lnTo>
                  <a:lnTo>
                    <a:pt x="2227" y="11347"/>
                  </a:lnTo>
                  <a:lnTo>
                    <a:pt x="943" y="9420"/>
                  </a:lnTo>
                  <a:lnTo>
                    <a:pt x="1" y="8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42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extrusionOk="0">
                  <a:moveTo>
                    <a:pt x="1070" y="0"/>
                  </a:moveTo>
                  <a:lnTo>
                    <a:pt x="300" y="43"/>
                  </a:lnTo>
                  <a:lnTo>
                    <a:pt x="0" y="86"/>
                  </a:lnTo>
                  <a:lnTo>
                    <a:pt x="1713" y="2698"/>
                  </a:lnTo>
                  <a:lnTo>
                    <a:pt x="4753" y="7279"/>
                  </a:lnTo>
                  <a:lnTo>
                    <a:pt x="8906" y="13658"/>
                  </a:lnTo>
                  <a:lnTo>
                    <a:pt x="9591" y="13787"/>
                  </a:lnTo>
                  <a:lnTo>
                    <a:pt x="10190" y="13830"/>
                  </a:lnTo>
                  <a:lnTo>
                    <a:pt x="11260" y="13830"/>
                  </a:lnTo>
                  <a:lnTo>
                    <a:pt x="11945" y="13701"/>
                  </a:lnTo>
                  <a:lnTo>
                    <a:pt x="12202" y="13658"/>
                  </a:lnTo>
                  <a:lnTo>
                    <a:pt x="11603" y="12417"/>
                  </a:lnTo>
                  <a:lnTo>
                    <a:pt x="10918" y="11218"/>
                  </a:lnTo>
                  <a:lnTo>
                    <a:pt x="10233" y="9976"/>
                  </a:lnTo>
                  <a:lnTo>
                    <a:pt x="9505" y="8777"/>
                  </a:lnTo>
                  <a:lnTo>
                    <a:pt x="8006" y="6508"/>
                  </a:lnTo>
                  <a:lnTo>
                    <a:pt x="6594" y="4410"/>
                  </a:lnTo>
                  <a:lnTo>
                    <a:pt x="5309" y="2655"/>
                  </a:lnTo>
                  <a:lnTo>
                    <a:pt x="4239" y="1285"/>
                  </a:lnTo>
                  <a:lnTo>
                    <a:pt x="3297" y="86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D7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43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fill="none" extrusionOk="0">
                  <a:moveTo>
                    <a:pt x="12202" y="13658"/>
                  </a:moveTo>
                  <a:lnTo>
                    <a:pt x="12202" y="13658"/>
                  </a:lnTo>
                  <a:lnTo>
                    <a:pt x="11945" y="13701"/>
                  </a:lnTo>
                  <a:lnTo>
                    <a:pt x="11260" y="13830"/>
                  </a:lnTo>
                  <a:lnTo>
                    <a:pt x="10747" y="13830"/>
                  </a:lnTo>
                  <a:lnTo>
                    <a:pt x="10190" y="13830"/>
                  </a:lnTo>
                  <a:lnTo>
                    <a:pt x="9591" y="13787"/>
                  </a:lnTo>
                  <a:lnTo>
                    <a:pt x="8906" y="13658"/>
                  </a:lnTo>
                  <a:lnTo>
                    <a:pt x="8906" y="13658"/>
                  </a:lnTo>
                  <a:lnTo>
                    <a:pt x="4753" y="7279"/>
                  </a:lnTo>
                  <a:lnTo>
                    <a:pt x="1713" y="269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0" y="43"/>
                  </a:lnTo>
                  <a:lnTo>
                    <a:pt x="1070" y="0"/>
                  </a:lnTo>
                  <a:lnTo>
                    <a:pt x="2141" y="0"/>
                  </a:lnTo>
                  <a:lnTo>
                    <a:pt x="2697" y="0"/>
                  </a:lnTo>
                  <a:lnTo>
                    <a:pt x="3297" y="86"/>
                  </a:lnTo>
                  <a:lnTo>
                    <a:pt x="3297" y="86"/>
                  </a:lnTo>
                  <a:lnTo>
                    <a:pt x="4239" y="1285"/>
                  </a:lnTo>
                  <a:lnTo>
                    <a:pt x="5309" y="2655"/>
                  </a:lnTo>
                  <a:lnTo>
                    <a:pt x="6594" y="4410"/>
                  </a:lnTo>
                  <a:lnTo>
                    <a:pt x="8006" y="6508"/>
                  </a:lnTo>
                  <a:lnTo>
                    <a:pt x="9505" y="8777"/>
                  </a:lnTo>
                  <a:lnTo>
                    <a:pt x="10233" y="9976"/>
                  </a:lnTo>
                  <a:lnTo>
                    <a:pt x="10918" y="11218"/>
                  </a:lnTo>
                  <a:lnTo>
                    <a:pt x="11603" y="12417"/>
                  </a:lnTo>
                  <a:lnTo>
                    <a:pt x="12202" y="136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44;p40"/>
            <p:cNvSpPr/>
            <p:nvPr/>
          </p:nvSpPr>
          <p:spPr>
            <a:xfrm>
              <a:off x="1139375" y="3287775"/>
              <a:ext cx="365025" cy="411050"/>
            </a:xfrm>
            <a:custGeom>
              <a:avLst/>
              <a:gdLst/>
              <a:ahLst/>
              <a:cxnLst/>
              <a:rect l="l" t="t" r="r" b="b"/>
              <a:pathLst>
                <a:path w="14601" h="16442" extrusionOk="0">
                  <a:moveTo>
                    <a:pt x="2784" y="1"/>
                  </a:moveTo>
                  <a:lnTo>
                    <a:pt x="2527" y="44"/>
                  </a:lnTo>
                  <a:lnTo>
                    <a:pt x="2056" y="172"/>
                  </a:lnTo>
                  <a:lnTo>
                    <a:pt x="1585" y="386"/>
                  </a:lnTo>
                  <a:lnTo>
                    <a:pt x="1114" y="643"/>
                  </a:lnTo>
                  <a:lnTo>
                    <a:pt x="728" y="900"/>
                  </a:lnTo>
                  <a:lnTo>
                    <a:pt x="386" y="1200"/>
                  </a:lnTo>
                  <a:lnTo>
                    <a:pt x="129" y="1499"/>
                  </a:lnTo>
                  <a:lnTo>
                    <a:pt x="1" y="1756"/>
                  </a:lnTo>
                  <a:lnTo>
                    <a:pt x="1" y="1885"/>
                  </a:lnTo>
                  <a:lnTo>
                    <a:pt x="43" y="1970"/>
                  </a:lnTo>
                  <a:lnTo>
                    <a:pt x="1713" y="2141"/>
                  </a:lnTo>
                  <a:lnTo>
                    <a:pt x="2955" y="2270"/>
                  </a:lnTo>
                  <a:lnTo>
                    <a:pt x="3768" y="2398"/>
                  </a:lnTo>
                  <a:lnTo>
                    <a:pt x="3940" y="2527"/>
                  </a:lnTo>
                  <a:lnTo>
                    <a:pt x="4239" y="2912"/>
                  </a:lnTo>
                  <a:lnTo>
                    <a:pt x="5138" y="4197"/>
                  </a:lnTo>
                  <a:lnTo>
                    <a:pt x="6380" y="6038"/>
                  </a:lnTo>
                  <a:lnTo>
                    <a:pt x="7793" y="8221"/>
                  </a:lnTo>
                  <a:lnTo>
                    <a:pt x="9292" y="10576"/>
                  </a:lnTo>
                  <a:lnTo>
                    <a:pt x="10619" y="12845"/>
                  </a:lnTo>
                  <a:lnTo>
                    <a:pt x="11775" y="14900"/>
                  </a:lnTo>
                  <a:lnTo>
                    <a:pt x="12203" y="15714"/>
                  </a:lnTo>
                  <a:lnTo>
                    <a:pt x="12545" y="16442"/>
                  </a:lnTo>
                  <a:lnTo>
                    <a:pt x="13273" y="15800"/>
                  </a:lnTo>
                  <a:lnTo>
                    <a:pt x="13958" y="15243"/>
                  </a:lnTo>
                  <a:lnTo>
                    <a:pt x="14601" y="14601"/>
                  </a:lnTo>
                  <a:lnTo>
                    <a:pt x="13487" y="12674"/>
                  </a:lnTo>
                  <a:lnTo>
                    <a:pt x="10961" y="8264"/>
                  </a:lnTo>
                  <a:lnTo>
                    <a:pt x="9506" y="5824"/>
                  </a:lnTo>
                  <a:lnTo>
                    <a:pt x="8135" y="3554"/>
                  </a:lnTo>
                  <a:lnTo>
                    <a:pt x="6979" y="1756"/>
                  </a:lnTo>
                  <a:lnTo>
                    <a:pt x="6551" y="1114"/>
                  </a:lnTo>
                  <a:lnTo>
                    <a:pt x="6252" y="686"/>
                  </a:lnTo>
                  <a:lnTo>
                    <a:pt x="5823" y="557"/>
                  </a:lnTo>
                  <a:lnTo>
                    <a:pt x="4882" y="300"/>
                  </a:lnTo>
                  <a:lnTo>
                    <a:pt x="4282" y="129"/>
                  </a:lnTo>
                  <a:lnTo>
                    <a:pt x="3640" y="4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45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extrusionOk="0">
                  <a:moveTo>
                    <a:pt x="14943" y="1"/>
                  </a:moveTo>
                  <a:lnTo>
                    <a:pt x="13359" y="1199"/>
                  </a:lnTo>
                  <a:lnTo>
                    <a:pt x="9805" y="3854"/>
                  </a:lnTo>
                  <a:lnTo>
                    <a:pt x="7835" y="5310"/>
                  </a:lnTo>
                  <a:lnTo>
                    <a:pt x="5951" y="6594"/>
                  </a:lnTo>
                  <a:lnTo>
                    <a:pt x="5181" y="7108"/>
                  </a:lnTo>
                  <a:lnTo>
                    <a:pt x="4496" y="7536"/>
                  </a:lnTo>
                  <a:lnTo>
                    <a:pt x="3939" y="7836"/>
                  </a:lnTo>
                  <a:lnTo>
                    <a:pt x="3554" y="8007"/>
                  </a:lnTo>
                  <a:lnTo>
                    <a:pt x="2997" y="8093"/>
                  </a:lnTo>
                  <a:lnTo>
                    <a:pt x="2398" y="8178"/>
                  </a:lnTo>
                  <a:lnTo>
                    <a:pt x="1242" y="8264"/>
                  </a:lnTo>
                  <a:lnTo>
                    <a:pt x="0" y="8264"/>
                  </a:lnTo>
                  <a:lnTo>
                    <a:pt x="1499" y="10533"/>
                  </a:lnTo>
                  <a:lnTo>
                    <a:pt x="2055" y="10576"/>
                  </a:lnTo>
                  <a:lnTo>
                    <a:pt x="2612" y="10533"/>
                  </a:lnTo>
                  <a:lnTo>
                    <a:pt x="3768" y="10448"/>
                  </a:lnTo>
                  <a:lnTo>
                    <a:pt x="4667" y="10319"/>
                  </a:lnTo>
                  <a:lnTo>
                    <a:pt x="5010" y="10233"/>
                  </a:lnTo>
                  <a:lnTo>
                    <a:pt x="5909" y="9720"/>
                  </a:lnTo>
                  <a:lnTo>
                    <a:pt x="6851" y="9163"/>
                  </a:lnTo>
                  <a:lnTo>
                    <a:pt x="8734" y="7921"/>
                  </a:lnTo>
                  <a:lnTo>
                    <a:pt x="10576" y="6637"/>
                  </a:lnTo>
                  <a:lnTo>
                    <a:pt x="12331" y="5353"/>
                  </a:lnTo>
                  <a:lnTo>
                    <a:pt x="13872" y="4196"/>
                  </a:lnTo>
                  <a:lnTo>
                    <a:pt x="15071" y="3255"/>
                  </a:lnTo>
                  <a:lnTo>
                    <a:pt x="16184" y="2398"/>
                  </a:lnTo>
                  <a:lnTo>
                    <a:pt x="16013" y="1884"/>
                  </a:lnTo>
                  <a:lnTo>
                    <a:pt x="15842" y="1456"/>
                  </a:lnTo>
                  <a:lnTo>
                    <a:pt x="15628" y="1071"/>
                  </a:lnTo>
                  <a:lnTo>
                    <a:pt x="15456" y="686"/>
                  </a:lnTo>
                  <a:lnTo>
                    <a:pt x="15071" y="172"/>
                  </a:lnTo>
                  <a:lnTo>
                    <a:pt x="1494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46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fill="none" extrusionOk="0">
                  <a:moveTo>
                    <a:pt x="0" y="8264"/>
                  </a:moveTo>
                  <a:lnTo>
                    <a:pt x="0" y="8264"/>
                  </a:lnTo>
                  <a:lnTo>
                    <a:pt x="343" y="8264"/>
                  </a:lnTo>
                  <a:lnTo>
                    <a:pt x="1242" y="8264"/>
                  </a:lnTo>
                  <a:lnTo>
                    <a:pt x="2398" y="8178"/>
                  </a:lnTo>
                  <a:lnTo>
                    <a:pt x="2997" y="8093"/>
                  </a:lnTo>
                  <a:lnTo>
                    <a:pt x="3554" y="8007"/>
                  </a:lnTo>
                  <a:lnTo>
                    <a:pt x="3554" y="8007"/>
                  </a:lnTo>
                  <a:lnTo>
                    <a:pt x="3939" y="7836"/>
                  </a:lnTo>
                  <a:lnTo>
                    <a:pt x="4496" y="7536"/>
                  </a:lnTo>
                  <a:lnTo>
                    <a:pt x="5181" y="7108"/>
                  </a:lnTo>
                  <a:lnTo>
                    <a:pt x="5951" y="6594"/>
                  </a:lnTo>
                  <a:lnTo>
                    <a:pt x="7835" y="5310"/>
                  </a:lnTo>
                  <a:lnTo>
                    <a:pt x="9805" y="3854"/>
                  </a:lnTo>
                  <a:lnTo>
                    <a:pt x="13359" y="1199"/>
                  </a:lnTo>
                  <a:lnTo>
                    <a:pt x="14943" y="1"/>
                  </a:lnTo>
                  <a:lnTo>
                    <a:pt x="14943" y="1"/>
                  </a:lnTo>
                  <a:lnTo>
                    <a:pt x="15071" y="172"/>
                  </a:lnTo>
                  <a:lnTo>
                    <a:pt x="15456" y="686"/>
                  </a:lnTo>
                  <a:lnTo>
                    <a:pt x="15628" y="1071"/>
                  </a:lnTo>
                  <a:lnTo>
                    <a:pt x="15842" y="1456"/>
                  </a:lnTo>
                  <a:lnTo>
                    <a:pt x="16013" y="1884"/>
                  </a:lnTo>
                  <a:lnTo>
                    <a:pt x="16184" y="2398"/>
                  </a:lnTo>
                  <a:lnTo>
                    <a:pt x="16184" y="2398"/>
                  </a:lnTo>
                  <a:lnTo>
                    <a:pt x="15071" y="3255"/>
                  </a:lnTo>
                  <a:lnTo>
                    <a:pt x="13872" y="4196"/>
                  </a:lnTo>
                  <a:lnTo>
                    <a:pt x="12331" y="5353"/>
                  </a:lnTo>
                  <a:lnTo>
                    <a:pt x="10576" y="6637"/>
                  </a:lnTo>
                  <a:lnTo>
                    <a:pt x="8734" y="7921"/>
                  </a:lnTo>
                  <a:lnTo>
                    <a:pt x="6851" y="9163"/>
                  </a:lnTo>
                  <a:lnTo>
                    <a:pt x="5909" y="9720"/>
                  </a:lnTo>
                  <a:lnTo>
                    <a:pt x="5010" y="10233"/>
                  </a:lnTo>
                  <a:lnTo>
                    <a:pt x="5010" y="10233"/>
                  </a:lnTo>
                  <a:lnTo>
                    <a:pt x="4667" y="10319"/>
                  </a:lnTo>
                  <a:lnTo>
                    <a:pt x="3768" y="10448"/>
                  </a:lnTo>
                  <a:lnTo>
                    <a:pt x="2612" y="10533"/>
                  </a:lnTo>
                  <a:lnTo>
                    <a:pt x="2055" y="10576"/>
                  </a:lnTo>
                  <a:lnTo>
                    <a:pt x="1499" y="10533"/>
                  </a:lnTo>
                  <a:lnTo>
                    <a:pt x="1499" y="10533"/>
                  </a:lnTo>
                  <a:lnTo>
                    <a:pt x="0" y="8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47;p40"/>
            <p:cNvSpPr/>
            <p:nvPr/>
          </p:nvSpPr>
          <p:spPr>
            <a:xfrm>
              <a:off x="1249625" y="3301700"/>
              <a:ext cx="190550" cy="184125"/>
            </a:xfrm>
            <a:custGeom>
              <a:avLst/>
              <a:gdLst/>
              <a:ahLst/>
              <a:cxnLst/>
              <a:rect l="l" t="t" r="r" b="b"/>
              <a:pathLst>
                <a:path w="7622" h="7365" extrusionOk="0">
                  <a:moveTo>
                    <a:pt x="5181" y="0"/>
                  </a:moveTo>
                  <a:lnTo>
                    <a:pt x="4582" y="129"/>
                  </a:lnTo>
                  <a:lnTo>
                    <a:pt x="3982" y="300"/>
                  </a:lnTo>
                  <a:lnTo>
                    <a:pt x="3383" y="557"/>
                  </a:lnTo>
                  <a:lnTo>
                    <a:pt x="2741" y="857"/>
                  </a:lnTo>
                  <a:lnTo>
                    <a:pt x="2141" y="1156"/>
                  </a:lnTo>
                  <a:lnTo>
                    <a:pt x="1585" y="1542"/>
                  </a:lnTo>
                  <a:lnTo>
                    <a:pt x="1071" y="1970"/>
                  </a:lnTo>
                  <a:lnTo>
                    <a:pt x="643" y="2398"/>
                  </a:lnTo>
                  <a:lnTo>
                    <a:pt x="300" y="2826"/>
                  </a:lnTo>
                  <a:lnTo>
                    <a:pt x="172" y="3040"/>
                  </a:lnTo>
                  <a:lnTo>
                    <a:pt x="86" y="3297"/>
                  </a:lnTo>
                  <a:lnTo>
                    <a:pt x="43" y="3511"/>
                  </a:lnTo>
                  <a:lnTo>
                    <a:pt x="1" y="3725"/>
                  </a:lnTo>
                  <a:lnTo>
                    <a:pt x="1" y="3939"/>
                  </a:lnTo>
                  <a:lnTo>
                    <a:pt x="43" y="4196"/>
                  </a:lnTo>
                  <a:lnTo>
                    <a:pt x="215" y="4624"/>
                  </a:lnTo>
                  <a:lnTo>
                    <a:pt x="472" y="5010"/>
                  </a:lnTo>
                  <a:lnTo>
                    <a:pt x="771" y="5352"/>
                  </a:lnTo>
                  <a:lnTo>
                    <a:pt x="1157" y="5695"/>
                  </a:lnTo>
                  <a:lnTo>
                    <a:pt x="1542" y="6037"/>
                  </a:lnTo>
                  <a:lnTo>
                    <a:pt x="1970" y="6294"/>
                  </a:lnTo>
                  <a:lnTo>
                    <a:pt x="2441" y="6551"/>
                  </a:lnTo>
                  <a:lnTo>
                    <a:pt x="2912" y="6765"/>
                  </a:lnTo>
                  <a:lnTo>
                    <a:pt x="3383" y="6936"/>
                  </a:lnTo>
                  <a:lnTo>
                    <a:pt x="3854" y="7108"/>
                  </a:lnTo>
                  <a:lnTo>
                    <a:pt x="4325" y="7236"/>
                  </a:lnTo>
                  <a:lnTo>
                    <a:pt x="4753" y="7322"/>
                  </a:lnTo>
                  <a:lnTo>
                    <a:pt x="5138" y="7365"/>
                  </a:lnTo>
                  <a:lnTo>
                    <a:pt x="5481" y="7365"/>
                  </a:lnTo>
                  <a:lnTo>
                    <a:pt x="5738" y="7322"/>
                  </a:lnTo>
                  <a:lnTo>
                    <a:pt x="5952" y="7279"/>
                  </a:lnTo>
                  <a:lnTo>
                    <a:pt x="6337" y="7065"/>
                  </a:lnTo>
                  <a:lnTo>
                    <a:pt x="6680" y="6765"/>
                  </a:lnTo>
                  <a:lnTo>
                    <a:pt x="6937" y="6380"/>
                  </a:lnTo>
                  <a:lnTo>
                    <a:pt x="7151" y="5994"/>
                  </a:lnTo>
                  <a:lnTo>
                    <a:pt x="7365" y="5566"/>
                  </a:lnTo>
                  <a:lnTo>
                    <a:pt x="7493" y="5053"/>
                  </a:lnTo>
                  <a:lnTo>
                    <a:pt x="7579" y="4582"/>
                  </a:lnTo>
                  <a:lnTo>
                    <a:pt x="7622" y="4068"/>
                  </a:lnTo>
                  <a:lnTo>
                    <a:pt x="7622" y="3554"/>
                  </a:lnTo>
                  <a:lnTo>
                    <a:pt x="7579" y="2997"/>
                  </a:lnTo>
                  <a:lnTo>
                    <a:pt x="7536" y="2484"/>
                  </a:lnTo>
                  <a:lnTo>
                    <a:pt x="7408" y="2013"/>
                  </a:lnTo>
                  <a:lnTo>
                    <a:pt x="7322" y="1542"/>
                  </a:lnTo>
                  <a:lnTo>
                    <a:pt x="7151" y="1114"/>
                  </a:lnTo>
                  <a:lnTo>
                    <a:pt x="6979" y="728"/>
                  </a:lnTo>
                  <a:lnTo>
                    <a:pt x="6808" y="428"/>
                  </a:lnTo>
                  <a:lnTo>
                    <a:pt x="6680" y="300"/>
                  </a:lnTo>
                  <a:lnTo>
                    <a:pt x="6508" y="172"/>
                  </a:lnTo>
                  <a:lnTo>
                    <a:pt x="6337" y="86"/>
                  </a:lnTo>
                  <a:lnTo>
                    <a:pt x="6166" y="43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48;p40"/>
            <p:cNvSpPr/>
            <p:nvPr/>
          </p:nvSpPr>
          <p:spPr>
            <a:xfrm>
              <a:off x="1388775" y="3454750"/>
              <a:ext cx="184125" cy="190550"/>
            </a:xfrm>
            <a:custGeom>
              <a:avLst/>
              <a:gdLst/>
              <a:ahLst/>
              <a:cxnLst/>
              <a:rect l="l" t="t" r="r" b="b"/>
              <a:pathLst>
                <a:path w="7365" h="7622" extrusionOk="0">
                  <a:moveTo>
                    <a:pt x="3340" y="1"/>
                  </a:moveTo>
                  <a:lnTo>
                    <a:pt x="2826" y="44"/>
                  </a:lnTo>
                  <a:lnTo>
                    <a:pt x="2313" y="129"/>
                  </a:lnTo>
                  <a:lnTo>
                    <a:pt x="1842" y="258"/>
                  </a:lnTo>
                  <a:lnTo>
                    <a:pt x="1371" y="429"/>
                  </a:lnTo>
                  <a:lnTo>
                    <a:pt x="985" y="643"/>
                  </a:lnTo>
                  <a:lnTo>
                    <a:pt x="600" y="900"/>
                  </a:lnTo>
                  <a:lnTo>
                    <a:pt x="300" y="1243"/>
                  </a:lnTo>
                  <a:lnTo>
                    <a:pt x="86" y="1585"/>
                  </a:lnTo>
                  <a:lnTo>
                    <a:pt x="1" y="1799"/>
                  </a:lnTo>
                  <a:lnTo>
                    <a:pt x="1" y="2099"/>
                  </a:lnTo>
                  <a:lnTo>
                    <a:pt x="1" y="2441"/>
                  </a:lnTo>
                  <a:lnTo>
                    <a:pt x="43" y="2827"/>
                  </a:lnTo>
                  <a:lnTo>
                    <a:pt x="86" y="3255"/>
                  </a:lnTo>
                  <a:lnTo>
                    <a:pt x="215" y="3683"/>
                  </a:lnTo>
                  <a:lnTo>
                    <a:pt x="343" y="4197"/>
                  </a:lnTo>
                  <a:lnTo>
                    <a:pt x="557" y="4668"/>
                  </a:lnTo>
                  <a:lnTo>
                    <a:pt x="728" y="5139"/>
                  </a:lnTo>
                  <a:lnTo>
                    <a:pt x="985" y="5610"/>
                  </a:lnTo>
                  <a:lnTo>
                    <a:pt x="1242" y="6038"/>
                  </a:lnTo>
                  <a:lnTo>
                    <a:pt x="1585" y="6466"/>
                  </a:lnTo>
                  <a:lnTo>
                    <a:pt x="1884" y="6809"/>
                  </a:lnTo>
                  <a:lnTo>
                    <a:pt x="2270" y="7151"/>
                  </a:lnTo>
                  <a:lnTo>
                    <a:pt x="2655" y="7408"/>
                  </a:lnTo>
                  <a:lnTo>
                    <a:pt x="3083" y="7579"/>
                  </a:lnTo>
                  <a:lnTo>
                    <a:pt x="3297" y="7622"/>
                  </a:lnTo>
                  <a:lnTo>
                    <a:pt x="3768" y="7622"/>
                  </a:lnTo>
                  <a:lnTo>
                    <a:pt x="3982" y="7536"/>
                  </a:lnTo>
                  <a:lnTo>
                    <a:pt x="4196" y="7451"/>
                  </a:lnTo>
                  <a:lnTo>
                    <a:pt x="4453" y="7322"/>
                  </a:lnTo>
                  <a:lnTo>
                    <a:pt x="4882" y="6980"/>
                  </a:lnTo>
                  <a:lnTo>
                    <a:pt x="5310" y="6552"/>
                  </a:lnTo>
                  <a:lnTo>
                    <a:pt x="5738" y="6081"/>
                  </a:lnTo>
                  <a:lnTo>
                    <a:pt x="6123" y="5524"/>
                  </a:lnTo>
                  <a:lnTo>
                    <a:pt x="6466" y="4925"/>
                  </a:lnTo>
                  <a:lnTo>
                    <a:pt x="6765" y="4325"/>
                  </a:lnTo>
                  <a:lnTo>
                    <a:pt x="7022" y="3683"/>
                  </a:lnTo>
                  <a:lnTo>
                    <a:pt x="7194" y="3084"/>
                  </a:lnTo>
                  <a:lnTo>
                    <a:pt x="7322" y="2527"/>
                  </a:lnTo>
                  <a:lnTo>
                    <a:pt x="7365" y="1970"/>
                  </a:lnTo>
                  <a:lnTo>
                    <a:pt x="7322" y="1542"/>
                  </a:lnTo>
                  <a:lnTo>
                    <a:pt x="7279" y="1328"/>
                  </a:lnTo>
                  <a:lnTo>
                    <a:pt x="7194" y="1157"/>
                  </a:lnTo>
                  <a:lnTo>
                    <a:pt x="7065" y="1028"/>
                  </a:lnTo>
                  <a:lnTo>
                    <a:pt x="6937" y="900"/>
                  </a:lnTo>
                  <a:lnTo>
                    <a:pt x="6637" y="686"/>
                  </a:lnTo>
                  <a:lnTo>
                    <a:pt x="6252" y="515"/>
                  </a:lnTo>
                  <a:lnTo>
                    <a:pt x="5823" y="343"/>
                  </a:lnTo>
                  <a:lnTo>
                    <a:pt x="5352" y="215"/>
                  </a:lnTo>
                  <a:lnTo>
                    <a:pt x="4882" y="129"/>
                  </a:lnTo>
                  <a:lnTo>
                    <a:pt x="4368" y="4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49;p40"/>
            <p:cNvSpPr/>
            <p:nvPr/>
          </p:nvSpPr>
          <p:spPr>
            <a:xfrm>
              <a:off x="1359875" y="3324175"/>
              <a:ext cx="56750" cy="111350"/>
            </a:xfrm>
            <a:custGeom>
              <a:avLst/>
              <a:gdLst/>
              <a:ahLst/>
              <a:cxnLst/>
              <a:rect l="l" t="t" r="r" b="b"/>
              <a:pathLst>
                <a:path w="2270" h="4454" extrusionOk="0">
                  <a:moveTo>
                    <a:pt x="857" y="0"/>
                  </a:moveTo>
                  <a:lnTo>
                    <a:pt x="643" y="86"/>
                  </a:lnTo>
                  <a:lnTo>
                    <a:pt x="343" y="300"/>
                  </a:lnTo>
                  <a:lnTo>
                    <a:pt x="172" y="471"/>
                  </a:lnTo>
                  <a:lnTo>
                    <a:pt x="43" y="643"/>
                  </a:lnTo>
                  <a:lnTo>
                    <a:pt x="1" y="771"/>
                  </a:lnTo>
                  <a:lnTo>
                    <a:pt x="1" y="900"/>
                  </a:lnTo>
                  <a:lnTo>
                    <a:pt x="129" y="1028"/>
                  </a:lnTo>
                  <a:lnTo>
                    <a:pt x="343" y="1199"/>
                  </a:lnTo>
                  <a:lnTo>
                    <a:pt x="643" y="1328"/>
                  </a:lnTo>
                  <a:lnTo>
                    <a:pt x="814" y="1456"/>
                  </a:lnTo>
                  <a:lnTo>
                    <a:pt x="942" y="1627"/>
                  </a:lnTo>
                  <a:lnTo>
                    <a:pt x="1114" y="1884"/>
                  </a:lnTo>
                  <a:lnTo>
                    <a:pt x="1242" y="2141"/>
                  </a:lnTo>
                  <a:lnTo>
                    <a:pt x="1456" y="2783"/>
                  </a:lnTo>
                  <a:lnTo>
                    <a:pt x="1628" y="3383"/>
                  </a:lnTo>
                  <a:lnTo>
                    <a:pt x="1799" y="3939"/>
                  </a:lnTo>
                  <a:lnTo>
                    <a:pt x="1927" y="4325"/>
                  </a:lnTo>
                  <a:lnTo>
                    <a:pt x="2013" y="4410"/>
                  </a:lnTo>
                  <a:lnTo>
                    <a:pt x="2056" y="4453"/>
                  </a:lnTo>
                  <a:lnTo>
                    <a:pt x="2141" y="4368"/>
                  </a:lnTo>
                  <a:lnTo>
                    <a:pt x="2184" y="4154"/>
                  </a:lnTo>
                  <a:lnTo>
                    <a:pt x="2270" y="3897"/>
                  </a:lnTo>
                  <a:lnTo>
                    <a:pt x="2270" y="3597"/>
                  </a:lnTo>
                  <a:lnTo>
                    <a:pt x="2270" y="2869"/>
                  </a:lnTo>
                  <a:lnTo>
                    <a:pt x="2184" y="2098"/>
                  </a:lnTo>
                  <a:lnTo>
                    <a:pt x="1970" y="1371"/>
                  </a:lnTo>
                  <a:lnTo>
                    <a:pt x="1842" y="1028"/>
                  </a:lnTo>
                  <a:lnTo>
                    <a:pt x="1713" y="728"/>
                  </a:lnTo>
                  <a:lnTo>
                    <a:pt x="1585" y="429"/>
                  </a:lnTo>
                  <a:lnTo>
                    <a:pt x="1413" y="215"/>
                  </a:lnTo>
                  <a:lnTo>
                    <a:pt x="1242" y="8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50;p40"/>
            <p:cNvSpPr/>
            <p:nvPr/>
          </p:nvSpPr>
          <p:spPr>
            <a:xfrm>
              <a:off x="1439075" y="3478300"/>
              <a:ext cx="111350" cy="57825"/>
            </a:xfrm>
            <a:custGeom>
              <a:avLst/>
              <a:gdLst/>
              <a:ahLst/>
              <a:cxnLst/>
              <a:rect l="l" t="t" r="r" b="b"/>
              <a:pathLst>
                <a:path w="4454" h="2313" extrusionOk="0">
                  <a:moveTo>
                    <a:pt x="557" y="1"/>
                  </a:moveTo>
                  <a:lnTo>
                    <a:pt x="258" y="44"/>
                  </a:lnTo>
                  <a:lnTo>
                    <a:pt x="87" y="129"/>
                  </a:lnTo>
                  <a:lnTo>
                    <a:pt x="1" y="172"/>
                  </a:lnTo>
                  <a:lnTo>
                    <a:pt x="1" y="258"/>
                  </a:lnTo>
                  <a:lnTo>
                    <a:pt x="129" y="301"/>
                  </a:lnTo>
                  <a:lnTo>
                    <a:pt x="472" y="472"/>
                  </a:lnTo>
                  <a:lnTo>
                    <a:pt x="1028" y="643"/>
                  </a:lnTo>
                  <a:lnTo>
                    <a:pt x="1671" y="814"/>
                  </a:lnTo>
                  <a:lnTo>
                    <a:pt x="2313" y="1071"/>
                  </a:lnTo>
                  <a:lnTo>
                    <a:pt x="2570" y="1200"/>
                  </a:lnTo>
                  <a:lnTo>
                    <a:pt x="2784" y="1328"/>
                  </a:lnTo>
                  <a:lnTo>
                    <a:pt x="2955" y="1499"/>
                  </a:lnTo>
                  <a:lnTo>
                    <a:pt x="3084" y="1628"/>
                  </a:lnTo>
                  <a:lnTo>
                    <a:pt x="3255" y="1928"/>
                  </a:lnTo>
                  <a:lnTo>
                    <a:pt x="3383" y="2142"/>
                  </a:lnTo>
                  <a:lnTo>
                    <a:pt x="3512" y="2270"/>
                  </a:lnTo>
                  <a:lnTo>
                    <a:pt x="3640" y="2313"/>
                  </a:lnTo>
                  <a:lnTo>
                    <a:pt x="3811" y="2270"/>
                  </a:lnTo>
                  <a:lnTo>
                    <a:pt x="3940" y="2142"/>
                  </a:lnTo>
                  <a:lnTo>
                    <a:pt x="4111" y="1970"/>
                  </a:lnTo>
                  <a:lnTo>
                    <a:pt x="4325" y="1671"/>
                  </a:lnTo>
                  <a:lnTo>
                    <a:pt x="4454" y="1457"/>
                  </a:lnTo>
                  <a:lnTo>
                    <a:pt x="4454" y="1285"/>
                  </a:lnTo>
                  <a:lnTo>
                    <a:pt x="4368" y="1071"/>
                  </a:lnTo>
                  <a:lnTo>
                    <a:pt x="4197" y="900"/>
                  </a:lnTo>
                  <a:lnTo>
                    <a:pt x="3983" y="729"/>
                  </a:lnTo>
                  <a:lnTo>
                    <a:pt x="3726" y="557"/>
                  </a:lnTo>
                  <a:lnTo>
                    <a:pt x="3426" y="429"/>
                  </a:lnTo>
                  <a:lnTo>
                    <a:pt x="3084" y="301"/>
                  </a:lnTo>
                  <a:lnTo>
                    <a:pt x="2356" y="1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51;p40"/>
            <p:cNvSpPr/>
            <p:nvPr/>
          </p:nvSpPr>
          <p:spPr>
            <a:xfrm>
              <a:off x="1151150" y="3442975"/>
              <a:ext cx="237650" cy="77100"/>
            </a:xfrm>
            <a:custGeom>
              <a:avLst/>
              <a:gdLst/>
              <a:ahLst/>
              <a:cxnLst/>
              <a:rect l="l" t="t" r="r" b="b"/>
              <a:pathLst>
                <a:path w="9506" h="3084" extrusionOk="0">
                  <a:moveTo>
                    <a:pt x="1628" y="1"/>
                  </a:moveTo>
                  <a:lnTo>
                    <a:pt x="1" y="1371"/>
                  </a:lnTo>
                  <a:lnTo>
                    <a:pt x="215" y="1756"/>
                  </a:lnTo>
                  <a:lnTo>
                    <a:pt x="557" y="2099"/>
                  </a:lnTo>
                  <a:lnTo>
                    <a:pt x="985" y="2441"/>
                  </a:lnTo>
                  <a:lnTo>
                    <a:pt x="1242" y="2613"/>
                  </a:lnTo>
                  <a:lnTo>
                    <a:pt x="1499" y="2784"/>
                  </a:lnTo>
                  <a:lnTo>
                    <a:pt x="1842" y="2912"/>
                  </a:lnTo>
                  <a:lnTo>
                    <a:pt x="2184" y="2998"/>
                  </a:lnTo>
                  <a:lnTo>
                    <a:pt x="2527" y="3084"/>
                  </a:lnTo>
                  <a:lnTo>
                    <a:pt x="2912" y="3084"/>
                  </a:lnTo>
                  <a:lnTo>
                    <a:pt x="3340" y="2998"/>
                  </a:lnTo>
                  <a:lnTo>
                    <a:pt x="3811" y="2912"/>
                  </a:lnTo>
                  <a:lnTo>
                    <a:pt x="5567" y="2313"/>
                  </a:lnTo>
                  <a:lnTo>
                    <a:pt x="7151" y="1885"/>
                  </a:lnTo>
                  <a:lnTo>
                    <a:pt x="8478" y="1585"/>
                  </a:lnTo>
                  <a:lnTo>
                    <a:pt x="9035" y="1457"/>
                  </a:lnTo>
                  <a:lnTo>
                    <a:pt x="9463" y="1414"/>
                  </a:lnTo>
                  <a:lnTo>
                    <a:pt x="9506" y="1414"/>
                  </a:lnTo>
                  <a:lnTo>
                    <a:pt x="9506" y="1371"/>
                  </a:lnTo>
                  <a:lnTo>
                    <a:pt x="9377" y="1285"/>
                  </a:lnTo>
                  <a:lnTo>
                    <a:pt x="9077" y="1157"/>
                  </a:lnTo>
                  <a:lnTo>
                    <a:pt x="8606" y="1071"/>
                  </a:lnTo>
                  <a:lnTo>
                    <a:pt x="7964" y="1028"/>
                  </a:lnTo>
                  <a:lnTo>
                    <a:pt x="7194" y="1028"/>
                  </a:lnTo>
                  <a:lnTo>
                    <a:pt x="6765" y="1071"/>
                  </a:lnTo>
                  <a:lnTo>
                    <a:pt x="6252" y="1157"/>
                  </a:lnTo>
                  <a:lnTo>
                    <a:pt x="5738" y="1285"/>
                  </a:lnTo>
                  <a:lnTo>
                    <a:pt x="5181" y="1414"/>
                  </a:lnTo>
                  <a:lnTo>
                    <a:pt x="4667" y="1542"/>
                  </a:lnTo>
                  <a:lnTo>
                    <a:pt x="4196" y="1628"/>
                  </a:lnTo>
                  <a:lnTo>
                    <a:pt x="3725" y="1628"/>
                  </a:lnTo>
                  <a:lnTo>
                    <a:pt x="3340" y="1585"/>
                  </a:lnTo>
                  <a:lnTo>
                    <a:pt x="3040" y="1499"/>
                  </a:lnTo>
                  <a:lnTo>
                    <a:pt x="2741" y="1371"/>
                  </a:lnTo>
                  <a:lnTo>
                    <a:pt x="2484" y="1243"/>
                  </a:lnTo>
                  <a:lnTo>
                    <a:pt x="2270" y="1071"/>
                  </a:lnTo>
                  <a:lnTo>
                    <a:pt x="2098" y="857"/>
                  </a:lnTo>
                  <a:lnTo>
                    <a:pt x="1970" y="686"/>
                  </a:lnTo>
                  <a:lnTo>
                    <a:pt x="1756" y="343"/>
                  </a:lnTo>
                  <a:lnTo>
                    <a:pt x="1628" y="87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52;p40"/>
            <p:cNvSpPr/>
            <p:nvPr/>
          </p:nvSpPr>
          <p:spPr>
            <a:xfrm>
              <a:off x="1309575" y="3467600"/>
              <a:ext cx="78150" cy="201250"/>
            </a:xfrm>
            <a:custGeom>
              <a:avLst/>
              <a:gdLst/>
              <a:ahLst/>
              <a:cxnLst/>
              <a:rect l="l" t="t" r="r" b="b"/>
              <a:pathLst>
                <a:path w="3126" h="8050" extrusionOk="0">
                  <a:moveTo>
                    <a:pt x="3126" y="1"/>
                  </a:moveTo>
                  <a:lnTo>
                    <a:pt x="2698" y="215"/>
                  </a:lnTo>
                  <a:lnTo>
                    <a:pt x="2227" y="429"/>
                  </a:lnTo>
                  <a:lnTo>
                    <a:pt x="1713" y="771"/>
                  </a:lnTo>
                  <a:lnTo>
                    <a:pt x="1456" y="985"/>
                  </a:lnTo>
                  <a:lnTo>
                    <a:pt x="1199" y="1242"/>
                  </a:lnTo>
                  <a:lnTo>
                    <a:pt x="942" y="1499"/>
                  </a:lnTo>
                  <a:lnTo>
                    <a:pt x="771" y="1799"/>
                  </a:lnTo>
                  <a:lnTo>
                    <a:pt x="600" y="2141"/>
                  </a:lnTo>
                  <a:lnTo>
                    <a:pt x="514" y="2484"/>
                  </a:lnTo>
                  <a:lnTo>
                    <a:pt x="471" y="2869"/>
                  </a:lnTo>
                  <a:lnTo>
                    <a:pt x="514" y="3297"/>
                  </a:lnTo>
                  <a:lnTo>
                    <a:pt x="557" y="4197"/>
                  </a:lnTo>
                  <a:lnTo>
                    <a:pt x="557" y="5053"/>
                  </a:lnTo>
                  <a:lnTo>
                    <a:pt x="471" y="5824"/>
                  </a:lnTo>
                  <a:lnTo>
                    <a:pt x="386" y="6551"/>
                  </a:lnTo>
                  <a:lnTo>
                    <a:pt x="257" y="7151"/>
                  </a:lnTo>
                  <a:lnTo>
                    <a:pt x="129" y="7622"/>
                  </a:lnTo>
                  <a:lnTo>
                    <a:pt x="0" y="8050"/>
                  </a:lnTo>
                  <a:lnTo>
                    <a:pt x="1970" y="8050"/>
                  </a:lnTo>
                  <a:lnTo>
                    <a:pt x="2013" y="7536"/>
                  </a:lnTo>
                  <a:lnTo>
                    <a:pt x="2098" y="6252"/>
                  </a:lnTo>
                  <a:lnTo>
                    <a:pt x="2141" y="5481"/>
                  </a:lnTo>
                  <a:lnTo>
                    <a:pt x="2098" y="4625"/>
                  </a:lnTo>
                  <a:lnTo>
                    <a:pt x="1970" y="3854"/>
                  </a:lnTo>
                  <a:lnTo>
                    <a:pt x="1884" y="3469"/>
                  </a:lnTo>
                  <a:lnTo>
                    <a:pt x="1798" y="3083"/>
                  </a:lnTo>
                  <a:lnTo>
                    <a:pt x="1713" y="2784"/>
                  </a:lnTo>
                  <a:lnTo>
                    <a:pt x="1670" y="2441"/>
                  </a:lnTo>
                  <a:lnTo>
                    <a:pt x="1670" y="2141"/>
                  </a:lnTo>
                  <a:lnTo>
                    <a:pt x="1713" y="1842"/>
                  </a:lnTo>
                  <a:lnTo>
                    <a:pt x="1841" y="1585"/>
                  </a:lnTo>
                  <a:lnTo>
                    <a:pt x="1927" y="1328"/>
                  </a:lnTo>
                  <a:lnTo>
                    <a:pt x="2227" y="857"/>
                  </a:lnTo>
                  <a:lnTo>
                    <a:pt x="2569" y="514"/>
                  </a:lnTo>
                  <a:lnTo>
                    <a:pt x="2826" y="258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53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extrusionOk="0">
                  <a:moveTo>
                    <a:pt x="4796" y="0"/>
                  </a:moveTo>
                  <a:lnTo>
                    <a:pt x="4453" y="43"/>
                  </a:lnTo>
                  <a:lnTo>
                    <a:pt x="4111" y="86"/>
                  </a:lnTo>
                  <a:lnTo>
                    <a:pt x="3726" y="171"/>
                  </a:lnTo>
                  <a:lnTo>
                    <a:pt x="3383" y="257"/>
                  </a:lnTo>
                  <a:lnTo>
                    <a:pt x="3040" y="428"/>
                  </a:lnTo>
                  <a:lnTo>
                    <a:pt x="2698" y="600"/>
                  </a:lnTo>
                  <a:lnTo>
                    <a:pt x="2398" y="771"/>
                  </a:lnTo>
                  <a:lnTo>
                    <a:pt x="1970" y="1113"/>
                  </a:lnTo>
                  <a:lnTo>
                    <a:pt x="1585" y="1499"/>
                  </a:lnTo>
                  <a:lnTo>
                    <a:pt x="1242" y="1884"/>
                  </a:lnTo>
                  <a:lnTo>
                    <a:pt x="943" y="2269"/>
                  </a:lnTo>
                  <a:lnTo>
                    <a:pt x="686" y="2697"/>
                  </a:lnTo>
                  <a:lnTo>
                    <a:pt x="472" y="3126"/>
                  </a:lnTo>
                  <a:lnTo>
                    <a:pt x="300" y="3554"/>
                  </a:lnTo>
                  <a:lnTo>
                    <a:pt x="172" y="4025"/>
                  </a:lnTo>
                  <a:lnTo>
                    <a:pt x="86" y="4453"/>
                  </a:lnTo>
                  <a:lnTo>
                    <a:pt x="1" y="4967"/>
                  </a:lnTo>
                  <a:lnTo>
                    <a:pt x="1" y="5438"/>
                  </a:lnTo>
                  <a:lnTo>
                    <a:pt x="1" y="5909"/>
                  </a:lnTo>
                  <a:lnTo>
                    <a:pt x="43" y="6422"/>
                  </a:lnTo>
                  <a:lnTo>
                    <a:pt x="129" y="6893"/>
                  </a:lnTo>
                  <a:lnTo>
                    <a:pt x="343" y="7878"/>
                  </a:lnTo>
                  <a:lnTo>
                    <a:pt x="643" y="8863"/>
                  </a:lnTo>
                  <a:lnTo>
                    <a:pt x="1028" y="9848"/>
                  </a:lnTo>
                  <a:lnTo>
                    <a:pt x="1499" y="10790"/>
                  </a:lnTo>
                  <a:lnTo>
                    <a:pt x="1970" y="11646"/>
                  </a:lnTo>
                  <a:lnTo>
                    <a:pt x="2527" y="12502"/>
                  </a:lnTo>
                  <a:lnTo>
                    <a:pt x="3126" y="13273"/>
                  </a:lnTo>
                  <a:lnTo>
                    <a:pt x="3683" y="13958"/>
                  </a:lnTo>
                  <a:lnTo>
                    <a:pt x="4282" y="14514"/>
                  </a:lnTo>
                  <a:lnTo>
                    <a:pt x="4882" y="15028"/>
                  </a:lnTo>
                  <a:lnTo>
                    <a:pt x="5438" y="15371"/>
                  </a:lnTo>
                  <a:lnTo>
                    <a:pt x="5695" y="15542"/>
                  </a:lnTo>
                  <a:lnTo>
                    <a:pt x="5909" y="15628"/>
                  </a:lnTo>
                  <a:lnTo>
                    <a:pt x="6166" y="15670"/>
                  </a:lnTo>
                  <a:lnTo>
                    <a:pt x="6380" y="15713"/>
                  </a:lnTo>
                  <a:lnTo>
                    <a:pt x="6637" y="15670"/>
                  </a:lnTo>
                  <a:lnTo>
                    <a:pt x="6894" y="15628"/>
                  </a:lnTo>
                  <a:lnTo>
                    <a:pt x="7493" y="15414"/>
                  </a:lnTo>
                  <a:lnTo>
                    <a:pt x="8178" y="15114"/>
                  </a:lnTo>
                  <a:lnTo>
                    <a:pt x="8863" y="14729"/>
                  </a:lnTo>
                  <a:lnTo>
                    <a:pt x="9548" y="14258"/>
                  </a:lnTo>
                  <a:lnTo>
                    <a:pt x="10276" y="13701"/>
                  </a:lnTo>
                  <a:lnTo>
                    <a:pt x="11004" y="13102"/>
                  </a:lnTo>
                  <a:lnTo>
                    <a:pt x="11689" y="12459"/>
                  </a:lnTo>
                  <a:lnTo>
                    <a:pt x="12331" y="11774"/>
                  </a:lnTo>
                  <a:lnTo>
                    <a:pt x="12931" y="11089"/>
                  </a:lnTo>
                  <a:lnTo>
                    <a:pt x="13487" y="10404"/>
                  </a:lnTo>
                  <a:lnTo>
                    <a:pt x="13916" y="9719"/>
                  </a:lnTo>
                  <a:lnTo>
                    <a:pt x="14258" y="9077"/>
                  </a:lnTo>
                  <a:lnTo>
                    <a:pt x="14515" y="8478"/>
                  </a:lnTo>
                  <a:lnTo>
                    <a:pt x="14601" y="8178"/>
                  </a:lnTo>
                  <a:lnTo>
                    <a:pt x="14601" y="7878"/>
                  </a:lnTo>
                  <a:lnTo>
                    <a:pt x="14601" y="7621"/>
                  </a:lnTo>
                  <a:lnTo>
                    <a:pt x="14601" y="7407"/>
                  </a:lnTo>
                  <a:lnTo>
                    <a:pt x="14429" y="6893"/>
                  </a:lnTo>
                  <a:lnTo>
                    <a:pt x="14130" y="6337"/>
                  </a:lnTo>
                  <a:lnTo>
                    <a:pt x="13702" y="5695"/>
                  </a:lnTo>
                  <a:lnTo>
                    <a:pt x="13188" y="5052"/>
                  </a:lnTo>
                  <a:lnTo>
                    <a:pt x="12717" y="4453"/>
                  </a:lnTo>
                  <a:lnTo>
                    <a:pt x="12160" y="3896"/>
                  </a:lnTo>
                  <a:lnTo>
                    <a:pt x="11604" y="3340"/>
                  </a:lnTo>
                  <a:lnTo>
                    <a:pt x="10961" y="2783"/>
                  </a:lnTo>
                  <a:lnTo>
                    <a:pt x="10319" y="2269"/>
                  </a:lnTo>
                  <a:lnTo>
                    <a:pt x="9634" y="1756"/>
                  </a:lnTo>
                  <a:lnTo>
                    <a:pt x="8906" y="1285"/>
                  </a:lnTo>
                  <a:lnTo>
                    <a:pt x="8178" y="899"/>
                  </a:lnTo>
                  <a:lnTo>
                    <a:pt x="7408" y="557"/>
                  </a:lnTo>
                  <a:lnTo>
                    <a:pt x="6680" y="300"/>
                  </a:lnTo>
                  <a:lnTo>
                    <a:pt x="5909" y="12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54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fill="none" extrusionOk="0">
                  <a:moveTo>
                    <a:pt x="6380" y="15713"/>
                  </a:moveTo>
                  <a:lnTo>
                    <a:pt x="6380" y="15713"/>
                  </a:lnTo>
                  <a:lnTo>
                    <a:pt x="6166" y="15670"/>
                  </a:lnTo>
                  <a:lnTo>
                    <a:pt x="5909" y="15628"/>
                  </a:lnTo>
                  <a:lnTo>
                    <a:pt x="5695" y="15542"/>
                  </a:lnTo>
                  <a:lnTo>
                    <a:pt x="5438" y="15371"/>
                  </a:lnTo>
                  <a:lnTo>
                    <a:pt x="4882" y="15028"/>
                  </a:lnTo>
                  <a:lnTo>
                    <a:pt x="4282" y="14514"/>
                  </a:lnTo>
                  <a:lnTo>
                    <a:pt x="4282" y="14514"/>
                  </a:lnTo>
                  <a:lnTo>
                    <a:pt x="3683" y="13958"/>
                  </a:lnTo>
                  <a:lnTo>
                    <a:pt x="3126" y="13273"/>
                  </a:lnTo>
                  <a:lnTo>
                    <a:pt x="2527" y="12502"/>
                  </a:lnTo>
                  <a:lnTo>
                    <a:pt x="1970" y="11646"/>
                  </a:lnTo>
                  <a:lnTo>
                    <a:pt x="1499" y="10790"/>
                  </a:lnTo>
                  <a:lnTo>
                    <a:pt x="1028" y="9848"/>
                  </a:lnTo>
                  <a:lnTo>
                    <a:pt x="643" y="8863"/>
                  </a:lnTo>
                  <a:lnTo>
                    <a:pt x="343" y="7878"/>
                  </a:lnTo>
                  <a:lnTo>
                    <a:pt x="129" y="6893"/>
                  </a:lnTo>
                  <a:lnTo>
                    <a:pt x="43" y="6422"/>
                  </a:lnTo>
                  <a:lnTo>
                    <a:pt x="1" y="5909"/>
                  </a:lnTo>
                  <a:lnTo>
                    <a:pt x="1" y="5438"/>
                  </a:lnTo>
                  <a:lnTo>
                    <a:pt x="1" y="4967"/>
                  </a:lnTo>
                  <a:lnTo>
                    <a:pt x="86" y="4453"/>
                  </a:lnTo>
                  <a:lnTo>
                    <a:pt x="172" y="4025"/>
                  </a:lnTo>
                  <a:lnTo>
                    <a:pt x="300" y="3554"/>
                  </a:lnTo>
                  <a:lnTo>
                    <a:pt x="472" y="3126"/>
                  </a:lnTo>
                  <a:lnTo>
                    <a:pt x="686" y="2697"/>
                  </a:lnTo>
                  <a:lnTo>
                    <a:pt x="943" y="2269"/>
                  </a:lnTo>
                  <a:lnTo>
                    <a:pt x="1242" y="1884"/>
                  </a:lnTo>
                  <a:lnTo>
                    <a:pt x="1585" y="1499"/>
                  </a:lnTo>
                  <a:lnTo>
                    <a:pt x="1970" y="1113"/>
                  </a:lnTo>
                  <a:lnTo>
                    <a:pt x="2398" y="771"/>
                  </a:lnTo>
                  <a:lnTo>
                    <a:pt x="2398" y="771"/>
                  </a:lnTo>
                  <a:lnTo>
                    <a:pt x="2698" y="600"/>
                  </a:lnTo>
                  <a:lnTo>
                    <a:pt x="3040" y="428"/>
                  </a:lnTo>
                  <a:lnTo>
                    <a:pt x="3383" y="257"/>
                  </a:lnTo>
                  <a:lnTo>
                    <a:pt x="3726" y="171"/>
                  </a:lnTo>
                  <a:lnTo>
                    <a:pt x="4111" y="86"/>
                  </a:lnTo>
                  <a:lnTo>
                    <a:pt x="4453" y="43"/>
                  </a:lnTo>
                  <a:lnTo>
                    <a:pt x="4796" y="0"/>
                  </a:lnTo>
                  <a:lnTo>
                    <a:pt x="5181" y="0"/>
                  </a:lnTo>
                  <a:lnTo>
                    <a:pt x="5909" y="129"/>
                  </a:lnTo>
                  <a:lnTo>
                    <a:pt x="6680" y="300"/>
                  </a:lnTo>
                  <a:lnTo>
                    <a:pt x="7408" y="557"/>
                  </a:lnTo>
                  <a:lnTo>
                    <a:pt x="8178" y="899"/>
                  </a:lnTo>
                  <a:lnTo>
                    <a:pt x="8906" y="1285"/>
                  </a:lnTo>
                  <a:lnTo>
                    <a:pt x="9634" y="1756"/>
                  </a:lnTo>
                  <a:lnTo>
                    <a:pt x="10319" y="2269"/>
                  </a:lnTo>
                  <a:lnTo>
                    <a:pt x="10961" y="2783"/>
                  </a:lnTo>
                  <a:lnTo>
                    <a:pt x="11604" y="3340"/>
                  </a:lnTo>
                  <a:lnTo>
                    <a:pt x="12160" y="3896"/>
                  </a:lnTo>
                  <a:lnTo>
                    <a:pt x="12717" y="4453"/>
                  </a:lnTo>
                  <a:lnTo>
                    <a:pt x="13188" y="5052"/>
                  </a:lnTo>
                  <a:lnTo>
                    <a:pt x="13188" y="5052"/>
                  </a:lnTo>
                  <a:lnTo>
                    <a:pt x="13702" y="5695"/>
                  </a:lnTo>
                  <a:lnTo>
                    <a:pt x="14130" y="6337"/>
                  </a:lnTo>
                  <a:lnTo>
                    <a:pt x="14429" y="6893"/>
                  </a:lnTo>
                  <a:lnTo>
                    <a:pt x="14601" y="7407"/>
                  </a:lnTo>
                  <a:lnTo>
                    <a:pt x="14601" y="7407"/>
                  </a:lnTo>
                  <a:lnTo>
                    <a:pt x="14601" y="7621"/>
                  </a:lnTo>
                  <a:lnTo>
                    <a:pt x="14601" y="7878"/>
                  </a:lnTo>
                  <a:lnTo>
                    <a:pt x="14601" y="8178"/>
                  </a:lnTo>
                  <a:lnTo>
                    <a:pt x="14515" y="8478"/>
                  </a:lnTo>
                  <a:lnTo>
                    <a:pt x="14258" y="9077"/>
                  </a:lnTo>
                  <a:lnTo>
                    <a:pt x="13916" y="9719"/>
                  </a:lnTo>
                  <a:lnTo>
                    <a:pt x="13487" y="10404"/>
                  </a:lnTo>
                  <a:lnTo>
                    <a:pt x="12931" y="11089"/>
                  </a:lnTo>
                  <a:lnTo>
                    <a:pt x="12331" y="11774"/>
                  </a:lnTo>
                  <a:lnTo>
                    <a:pt x="11689" y="12459"/>
                  </a:lnTo>
                  <a:lnTo>
                    <a:pt x="11004" y="13102"/>
                  </a:lnTo>
                  <a:lnTo>
                    <a:pt x="10276" y="13701"/>
                  </a:lnTo>
                  <a:lnTo>
                    <a:pt x="9548" y="14258"/>
                  </a:lnTo>
                  <a:lnTo>
                    <a:pt x="8863" y="14729"/>
                  </a:lnTo>
                  <a:lnTo>
                    <a:pt x="8178" y="15114"/>
                  </a:lnTo>
                  <a:lnTo>
                    <a:pt x="7493" y="15414"/>
                  </a:lnTo>
                  <a:lnTo>
                    <a:pt x="6894" y="15628"/>
                  </a:lnTo>
                  <a:lnTo>
                    <a:pt x="6637" y="15670"/>
                  </a:lnTo>
                  <a:lnTo>
                    <a:pt x="6380" y="15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55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extrusionOk="0">
                  <a:moveTo>
                    <a:pt x="8906" y="0"/>
                  </a:moveTo>
                  <a:lnTo>
                    <a:pt x="8520" y="771"/>
                  </a:lnTo>
                  <a:lnTo>
                    <a:pt x="8092" y="1584"/>
                  </a:lnTo>
                  <a:lnTo>
                    <a:pt x="7578" y="2355"/>
                  </a:lnTo>
                  <a:lnTo>
                    <a:pt x="7065" y="3083"/>
                  </a:lnTo>
                  <a:lnTo>
                    <a:pt x="6465" y="3811"/>
                  </a:lnTo>
                  <a:lnTo>
                    <a:pt x="5866" y="4496"/>
                  </a:lnTo>
                  <a:lnTo>
                    <a:pt x="5266" y="5138"/>
                  </a:lnTo>
                  <a:lnTo>
                    <a:pt x="4624" y="5780"/>
                  </a:lnTo>
                  <a:lnTo>
                    <a:pt x="3383" y="6894"/>
                  </a:lnTo>
                  <a:lnTo>
                    <a:pt x="2141" y="7921"/>
                  </a:lnTo>
                  <a:lnTo>
                    <a:pt x="985" y="8777"/>
                  </a:lnTo>
                  <a:lnTo>
                    <a:pt x="0" y="9462"/>
                  </a:lnTo>
                  <a:lnTo>
                    <a:pt x="600" y="9976"/>
                  </a:lnTo>
                  <a:lnTo>
                    <a:pt x="1156" y="10319"/>
                  </a:lnTo>
                  <a:lnTo>
                    <a:pt x="1413" y="10490"/>
                  </a:lnTo>
                  <a:lnTo>
                    <a:pt x="1627" y="10576"/>
                  </a:lnTo>
                  <a:lnTo>
                    <a:pt x="1884" y="10618"/>
                  </a:lnTo>
                  <a:lnTo>
                    <a:pt x="2098" y="10661"/>
                  </a:lnTo>
                  <a:lnTo>
                    <a:pt x="2355" y="10618"/>
                  </a:lnTo>
                  <a:lnTo>
                    <a:pt x="2612" y="10576"/>
                  </a:lnTo>
                  <a:lnTo>
                    <a:pt x="3211" y="10362"/>
                  </a:lnTo>
                  <a:lnTo>
                    <a:pt x="3896" y="10062"/>
                  </a:lnTo>
                  <a:lnTo>
                    <a:pt x="4581" y="9677"/>
                  </a:lnTo>
                  <a:lnTo>
                    <a:pt x="5266" y="9206"/>
                  </a:lnTo>
                  <a:lnTo>
                    <a:pt x="5994" y="8649"/>
                  </a:lnTo>
                  <a:lnTo>
                    <a:pt x="6722" y="8050"/>
                  </a:lnTo>
                  <a:lnTo>
                    <a:pt x="7407" y="7407"/>
                  </a:lnTo>
                  <a:lnTo>
                    <a:pt x="8049" y="6722"/>
                  </a:lnTo>
                  <a:lnTo>
                    <a:pt x="8649" y="6037"/>
                  </a:lnTo>
                  <a:lnTo>
                    <a:pt x="9205" y="5352"/>
                  </a:lnTo>
                  <a:lnTo>
                    <a:pt x="9634" y="4667"/>
                  </a:lnTo>
                  <a:lnTo>
                    <a:pt x="9976" y="4025"/>
                  </a:lnTo>
                  <a:lnTo>
                    <a:pt x="10233" y="3426"/>
                  </a:lnTo>
                  <a:lnTo>
                    <a:pt x="10319" y="3126"/>
                  </a:lnTo>
                  <a:lnTo>
                    <a:pt x="10319" y="2826"/>
                  </a:lnTo>
                  <a:lnTo>
                    <a:pt x="10319" y="2569"/>
                  </a:lnTo>
                  <a:lnTo>
                    <a:pt x="10319" y="2355"/>
                  </a:lnTo>
                  <a:lnTo>
                    <a:pt x="10147" y="1841"/>
                  </a:lnTo>
                  <a:lnTo>
                    <a:pt x="9848" y="1285"/>
                  </a:lnTo>
                  <a:lnTo>
                    <a:pt x="9420" y="643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56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fill="none" extrusionOk="0">
                  <a:moveTo>
                    <a:pt x="2098" y="10661"/>
                  </a:moveTo>
                  <a:lnTo>
                    <a:pt x="2098" y="10661"/>
                  </a:lnTo>
                  <a:lnTo>
                    <a:pt x="1884" y="10618"/>
                  </a:lnTo>
                  <a:lnTo>
                    <a:pt x="1627" y="10576"/>
                  </a:lnTo>
                  <a:lnTo>
                    <a:pt x="1413" y="10490"/>
                  </a:lnTo>
                  <a:lnTo>
                    <a:pt x="1156" y="10319"/>
                  </a:lnTo>
                  <a:lnTo>
                    <a:pt x="600" y="9976"/>
                  </a:lnTo>
                  <a:lnTo>
                    <a:pt x="0" y="9462"/>
                  </a:lnTo>
                  <a:lnTo>
                    <a:pt x="0" y="9462"/>
                  </a:lnTo>
                  <a:lnTo>
                    <a:pt x="985" y="8777"/>
                  </a:lnTo>
                  <a:lnTo>
                    <a:pt x="2141" y="7921"/>
                  </a:lnTo>
                  <a:lnTo>
                    <a:pt x="3383" y="6894"/>
                  </a:lnTo>
                  <a:lnTo>
                    <a:pt x="4624" y="5780"/>
                  </a:lnTo>
                  <a:lnTo>
                    <a:pt x="5266" y="5138"/>
                  </a:lnTo>
                  <a:lnTo>
                    <a:pt x="5866" y="4496"/>
                  </a:lnTo>
                  <a:lnTo>
                    <a:pt x="6465" y="3811"/>
                  </a:lnTo>
                  <a:lnTo>
                    <a:pt x="7065" y="3083"/>
                  </a:lnTo>
                  <a:lnTo>
                    <a:pt x="7578" y="2355"/>
                  </a:lnTo>
                  <a:lnTo>
                    <a:pt x="8092" y="1584"/>
                  </a:lnTo>
                  <a:lnTo>
                    <a:pt x="8520" y="771"/>
                  </a:lnTo>
                  <a:lnTo>
                    <a:pt x="8906" y="0"/>
                  </a:lnTo>
                  <a:lnTo>
                    <a:pt x="8906" y="0"/>
                  </a:lnTo>
                  <a:lnTo>
                    <a:pt x="9420" y="643"/>
                  </a:lnTo>
                  <a:lnTo>
                    <a:pt x="9848" y="1285"/>
                  </a:lnTo>
                  <a:lnTo>
                    <a:pt x="10147" y="1841"/>
                  </a:lnTo>
                  <a:lnTo>
                    <a:pt x="10319" y="2355"/>
                  </a:lnTo>
                  <a:lnTo>
                    <a:pt x="10319" y="2355"/>
                  </a:lnTo>
                  <a:lnTo>
                    <a:pt x="10319" y="2569"/>
                  </a:lnTo>
                  <a:lnTo>
                    <a:pt x="10319" y="2826"/>
                  </a:lnTo>
                  <a:lnTo>
                    <a:pt x="10319" y="3126"/>
                  </a:lnTo>
                  <a:lnTo>
                    <a:pt x="10233" y="3426"/>
                  </a:lnTo>
                  <a:lnTo>
                    <a:pt x="9976" y="4025"/>
                  </a:lnTo>
                  <a:lnTo>
                    <a:pt x="9634" y="4667"/>
                  </a:lnTo>
                  <a:lnTo>
                    <a:pt x="9205" y="5352"/>
                  </a:lnTo>
                  <a:lnTo>
                    <a:pt x="8649" y="6037"/>
                  </a:lnTo>
                  <a:lnTo>
                    <a:pt x="8049" y="6722"/>
                  </a:lnTo>
                  <a:lnTo>
                    <a:pt x="7407" y="7407"/>
                  </a:lnTo>
                  <a:lnTo>
                    <a:pt x="6722" y="8050"/>
                  </a:lnTo>
                  <a:lnTo>
                    <a:pt x="5994" y="8649"/>
                  </a:lnTo>
                  <a:lnTo>
                    <a:pt x="5266" y="9206"/>
                  </a:lnTo>
                  <a:lnTo>
                    <a:pt x="4581" y="9677"/>
                  </a:lnTo>
                  <a:lnTo>
                    <a:pt x="3896" y="10062"/>
                  </a:lnTo>
                  <a:lnTo>
                    <a:pt x="3211" y="10362"/>
                  </a:lnTo>
                  <a:lnTo>
                    <a:pt x="2612" y="10576"/>
                  </a:lnTo>
                  <a:lnTo>
                    <a:pt x="2355" y="10618"/>
                  </a:lnTo>
                  <a:lnTo>
                    <a:pt x="2098" y="10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57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extrusionOk="0">
                  <a:moveTo>
                    <a:pt x="13530" y="1"/>
                  </a:moveTo>
                  <a:lnTo>
                    <a:pt x="12203" y="129"/>
                  </a:lnTo>
                  <a:lnTo>
                    <a:pt x="10876" y="301"/>
                  </a:lnTo>
                  <a:lnTo>
                    <a:pt x="9677" y="558"/>
                  </a:lnTo>
                  <a:lnTo>
                    <a:pt x="8564" y="900"/>
                  </a:lnTo>
                  <a:lnTo>
                    <a:pt x="7921" y="1157"/>
                  </a:lnTo>
                  <a:lnTo>
                    <a:pt x="7279" y="1457"/>
                  </a:lnTo>
                  <a:lnTo>
                    <a:pt x="6637" y="1799"/>
                  </a:lnTo>
                  <a:lnTo>
                    <a:pt x="5995" y="2142"/>
                  </a:lnTo>
                  <a:lnTo>
                    <a:pt x="5438" y="2527"/>
                  </a:lnTo>
                  <a:lnTo>
                    <a:pt x="4839" y="2912"/>
                  </a:lnTo>
                  <a:lnTo>
                    <a:pt x="4282" y="3341"/>
                  </a:lnTo>
                  <a:lnTo>
                    <a:pt x="3768" y="3769"/>
                  </a:lnTo>
                  <a:lnTo>
                    <a:pt x="3297" y="4197"/>
                  </a:lnTo>
                  <a:lnTo>
                    <a:pt x="2869" y="4668"/>
                  </a:lnTo>
                  <a:lnTo>
                    <a:pt x="2441" y="5096"/>
                  </a:lnTo>
                  <a:lnTo>
                    <a:pt x="2056" y="5567"/>
                  </a:lnTo>
                  <a:lnTo>
                    <a:pt x="1713" y="6038"/>
                  </a:lnTo>
                  <a:lnTo>
                    <a:pt x="1456" y="6509"/>
                  </a:lnTo>
                  <a:lnTo>
                    <a:pt x="1199" y="6937"/>
                  </a:lnTo>
                  <a:lnTo>
                    <a:pt x="1028" y="7365"/>
                  </a:lnTo>
                  <a:lnTo>
                    <a:pt x="728" y="8179"/>
                  </a:lnTo>
                  <a:lnTo>
                    <a:pt x="514" y="8992"/>
                  </a:lnTo>
                  <a:lnTo>
                    <a:pt x="343" y="9848"/>
                  </a:lnTo>
                  <a:lnTo>
                    <a:pt x="172" y="10662"/>
                  </a:lnTo>
                  <a:lnTo>
                    <a:pt x="86" y="11518"/>
                  </a:lnTo>
                  <a:lnTo>
                    <a:pt x="43" y="12375"/>
                  </a:lnTo>
                  <a:lnTo>
                    <a:pt x="1" y="13231"/>
                  </a:lnTo>
                  <a:lnTo>
                    <a:pt x="43" y="14044"/>
                  </a:lnTo>
                  <a:lnTo>
                    <a:pt x="86" y="14901"/>
                  </a:lnTo>
                  <a:lnTo>
                    <a:pt x="129" y="15757"/>
                  </a:lnTo>
                  <a:lnTo>
                    <a:pt x="343" y="17427"/>
                  </a:lnTo>
                  <a:lnTo>
                    <a:pt x="643" y="19054"/>
                  </a:lnTo>
                  <a:lnTo>
                    <a:pt x="1028" y="20595"/>
                  </a:lnTo>
                  <a:lnTo>
                    <a:pt x="1413" y="22051"/>
                  </a:lnTo>
                  <a:lnTo>
                    <a:pt x="1842" y="23421"/>
                  </a:lnTo>
                  <a:lnTo>
                    <a:pt x="2270" y="24663"/>
                  </a:lnTo>
                  <a:lnTo>
                    <a:pt x="2698" y="25733"/>
                  </a:lnTo>
                  <a:lnTo>
                    <a:pt x="3426" y="27446"/>
                  </a:lnTo>
                  <a:lnTo>
                    <a:pt x="3811" y="28345"/>
                  </a:lnTo>
                  <a:lnTo>
                    <a:pt x="4025" y="28773"/>
                  </a:lnTo>
                  <a:lnTo>
                    <a:pt x="4282" y="29115"/>
                  </a:lnTo>
                  <a:lnTo>
                    <a:pt x="4453" y="29287"/>
                  </a:lnTo>
                  <a:lnTo>
                    <a:pt x="4667" y="29458"/>
                  </a:lnTo>
                  <a:lnTo>
                    <a:pt x="4882" y="29586"/>
                  </a:lnTo>
                  <a:lnTo>
                    <a:pt x="5138" y="29758"/>
                  </a:lnTo>
                  <a:lnTo>
                    <a:pt x="5481" y="29886"/>
                  </a:lnTo>
                  <a:lnTo>
                    <a:pt x="5866" y="30014"/>
                  </a:lnTo>
                  <a:lnTo>
                    <a:pt x="6808" y="30229"/>
                  </a:lnTo>
                  <a:lnTo>
                    <a:pt x="8007" y="30443"/>
                  </a:lnTo>
                  <a:lnTo>
                    <a:pt x="9591" y="30614"/>
                  </a:lnTo>
                  <a:lnTo>
                    <a:pt x="10148" y="30657"/>
                  </a:lnTo>
                  <a:lnTo>
                    <a:pt x="10704" y="30657"/>
                  </a:lnTo>
                  <a:lnTo>
                    <a:pt x="11989" y="30614"/>
                  </a:lnTo>
                  <a:lnTo>
                    <a:pt x="13316" y="30443"/>
                  </a:lnTo>
                  <a:lnTo>
                    <a:pt x="14772" y="30229"/>
                  </a:lnTo>
                  <a:lnTo>
                    <a:pt x="16484" y="29886"/>
                  </a:lnTo>
                  <a:lnTo>
                    <a:pt x="18240" y="29458"/>
                  </a:lnTo>
                  <a:lnTo>
                    <a:pt x="19910" y="28944"/>
                  </a:lnTo>
                  <a:lnTo>
                    <a:pt x="21451" y="28430"/>
                  </a:lnTo>
                  <a:lnTo>
                    <a:pt x="22864" y="27916"/>
                  </a:lnTo>
                  <a:lnTo>
                    <a:pt x="24020" y="27403"/>
                  </a:lnTo>
                  <a:lnTo>
                    <a:pt x="24534" y="27146"/>
                  </a:lnTo>
                  <a:lnTo>
                    <a:pt x="24919" y="26889"/>
                  </a:lnTo>
                  <a:lnTo>
                    <a:pt x="25262" y="26632"/>
                  </a:lnTo>
                  <a:lnTo>
                    <a:pt x="25476" y="26418"/>
                  </a:lnTo>
                  <a:lnTo>
                    <a:pt x="25775" y="26118"/>
                  </a:lnTo>
                  <a:lnTo>
                    <a:pt x="25989" y="25776"/>
                  </a:lnTo>
                  <a:lnTo>
                    <a:pt x="26204" y="25433"/>
                  </a:lnTo>
                  <a:lnTo>
                    <a:pt x="26375" y="25091"/>
                  </a:lnTo>
                  <a:lnTo>
                    <a:pt x="26546" y="24663"/>
                  </a:lnTo>
                  <a:lnTo>
                    <a:pt x="26675" y="24234"/>
                  </a:lnTo>
                  <a:lnTo>
                    <a:pt x="26760" y="23763"/>
                  </a:lnTo>
                  <a:lnTo>
                    <a:pt x="26846" y="23207"/>
                  </a:lnTo>
                  <a:lnTo>
                    <a:pt x="26846" y="22607"/>
                  </a:lnTo>
                  <a:lnTo>
                    <a:pt x="26846" y="21965"/>
                  </a:lnTo>
                  <a:lnTo>
                    <a:pt x="26846" y="21194"/>
                  </a:lnTo>
                  <a:lnTo>
                    <a:pt x="26760" y="20381"/>
                  </a:lnTo>
                  <a:lnTo>
                    <a:pt x="26503" y="18454"/>
                  </a:lnTo>
                  <a:lnTo>
                    <a:pt x="26118" y="16099"/>
                  </a:lnTo>
                  <a:lnTo>
                    <a:pt x="25604" y="13616"/>
                  </a:lnTo>
                  <a:lnTo>
                    <a:pt x="25133" y="11390"/>
                  </a:lnTo>
                  <a:lnTo>
                    <a:pt x="24577" y="9377"/>
                  </a:lnTo>
                  <a:lnTo>
                    <a:pt x="24320" y="8436"/>
                  </a:lnTo>
                  <a:lnTo>
                    <a:pt x="24020" y="7579"/>
                  </a:lnTo>
                  <a:lnTo>
                    <a:pt x="23720" y="6766"/>
                  </a:lnTo>
                  <a:lnTo>
                    <a:pt x="23378" y="5952"/>
                  </a:lnTo>
                  <a:lnTo>
                    <a:pt x="23035" y="5224"/>
                  </a:lnTo>
                  <a:lnTo>
                    <a:pt x="22693" y="4539"/>
                  </a:lnTo>
                  <a:lnTo>
                    <a:pt x="22307" y="3897"/>
                  </a:lnTo>
                  <a:lnTo>
                    <a:pt x="21922" y="3298"/>
                  </a:lnTo>
                  <a:lnTo>
                    <a:pt x="21494" y="2698"/>
                  </a:lnTo>
                  <a:lnTo>
                    <a:pt x="21066" y="2185"/>
                  </a:lnTo>
                  <a:lnTo>
                    <a:pt x="20595" y="1714"/>
                  </a:lnTo>
                  <a:lnTo>
                    <a:pt x="20038" y="1328"/>
                  </a:lnTo>
                  <a:lnTo>
                    <a:pt x="19439" y="986"/>
                  </a:lnTo>
                  <a:lnTo>
                    <a:pt x="18754" y="729"/>
                  </a:lnTo>
                  <a:lnTo>
                    <a:pt x="18154" y="515"/>
                  </a:lnTo>
                  <a:lnTo>
                    <a:pt x="17555" y="343"/>
                  </a:lnTo>
                  <a:lnTo>
                    <a:pt x="16913" y="215"/>
                  </a:lnTo>
                  <a:lnTo>
                    <a:pt x="16270" y="129"/>
                  </a:lnTo>
                  <a:lnTo>
                    <a:pt x="15585" y="44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58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fill="none" extrusionOk="0">
                  <a:moveTo>
                    <a:pt x="25476" y="26418"/>
                  </a:moveTo>
                  <a:lnTo>
                    <a:pt x="25476" y="26418"/>
                  </a:lnTo>
                  <a:lnTo>
                    <a:pt x="25262" y="26632"/>
                  </a:lnTo>
                  <a:lnTo>
                    <a:pt x="24919" y="26889"/>
                  </a:lnTo>
                  <a:lnTo>
                    <a:pt x="24534" y="27146"/>
                  </a:lnTo>
                  <a:lnTo>
                    <a:pt x="24020" y="27403"/>
                  </a:lnTo>
                  <a:lnTo>
                    <a:pt x="22864" y="27916"/>
                  </a:lnTo>
                  <a:lnTo>
                    <a:pt x="21451" y="28430"/>
                  </a:lnTo>
                  <a:lnTo>
                    <a:pt x="19910" y="28944"/>
                  </a:lnTo>
                  <a:lnTo>
                    <a:pt x="18240" y="29458"/>
                  </a:lnTo>
                  <a:lnTo>
                    <a:pt x="16484" y="29886"/>
                  </a:lnTo>
                  <a:lnTo>
                    <a:pt x="14772" y="30229"/>
                  </a:lnTo>
                  <a:lnTo>
                    <a:pt x="14772" y="30229"/>
                  </a:lnTo>
                  <a:lnTo>
                    <a:pt x="13316" y="30443"/>
                  </a:lnTo>
                  <a:lnTo>
                    <a:pt x="11989" y="30614"/>
                  </a:lnTo>
                  <a:lnTo>
                    <a:pt x="10704" y="30657"/>
                  </a:lnTo>
                  <a:lnTo>
                    <a:pt x="10148" y="30657"/>
                  </a:lnTo>
                  <a:lnTo>
                    <a:pt x="9591" y="30614"/>
                  </a:lnTo>
                  <a:lnTo>
                    <a:pt x="9591" y="30614"/>
                  </a:lnTo>
                  <a:lnTo>
                    <a:pt x="8007" y="30443"/>
                  </a:lnTo>
                  <a:lnTo>
                    <a:pt x="6808" y="30229"/>
                  </a:lnTo>
                  <a:lnTo>
                    <a:pt x="5866" y="30014"/>
                  </a:lnTo>
                  <a:lnTo>
                    <a:pt x="5481" y="29886"/>
                  </a:lnTo>
                  <a:lnTo>
                    <a:pt x="5138" y="29758"/>
                  </a:lnTo>
                  <a:lnTo>
                    <a:pt x="4882" y="29586"/>
                  </a:lnTo>
                  <a:lnTo>
                    <a:pt x="4667" y="29458"/>
                  </a:lnTo>
                  <a:lnTo>
                    <a:pt x="4453" y="29287"/>
                  </a:lnTo>
                  <a:lnTo>
                    <a:pt x="4282" y="29115"/>
                  </a:lnTo>
                  <a:lnTo>
                    <a:pt x="4025" y="28773"/>
                  </a:lnTo>
                  <a:lnTo>
                    <a:pt x="3811" y="28345"/>
                  </a:lnTo>
                  <a:lnTo>
                    <a:pt x="3811" y="28345"/>
                  </a:lnTo>
                  <a:lnTo>
                    <a:pt x="3426" y="27446"/>
                  </a:lnTo>
                  <a:lnTo>
                    <a:pt x="2698" y="25733"/>
                  </a:lnTo>
                  <a:lnTo>
                    <a:pt x="2270" y="24663"/>
                  </a:lnTo>
                  <a:lnTo>
                    <a:pt x="1842" y="23421"/>
                  </a:lnTo>
                  <a:lnTo>
                    <a:pt x="1413" y="22051"/>
                  </a:lnTo>
                  <a:lnTo>
                    <a:pt x="1028" y="20595"/>
                  </a:lnTo>
                  <a:lnTo>
                    <a:pt x="643" y="19054"/>
                  </a:lnTo>
                  <a:lnTo>
                    <a:pt x="343" y="17427"/>
                  </a:lnTo>
                  <a:lnTo>
                    <a:pt x="129" y="15757"/>
                  </a:lnTo>
                  <a:lnTo>
                    <a:pt x="86" y="14901"/>
                  </a:lnTo>
                  <a:lnTo>
                    <a:pt x="43" y="14044"/>
                  </a:lnTo>
                  <a:lnTo>
                    <a:pt x="1" y="13231"/>
                  </a:lnTo>
                  <a:lnTo>
                    <a:pt x="43" y="12375"/>
                  </a:lnTo>
                  <a:lnTo>
                    <a:pt x="86" y="11518"/>
                  </a:lnTo>
                  <a:lnTo>
                    <a:pt x="172" y="10662"/>
                  </a:lnTo>
                  <a:lnTo>
                    <a:pt x="343" y="9848"/>
                  </a:lnTo>
                  <a:lnTo>
                    <a:pt x="514" y="8992"/>
                  </a:lnTo>
                  <a:lnTo>
                    <a:pt x="728" y="8179"/>
                  </a:lnTo>
                  <a:lnTo>
                    <a:pt x="1028" y="7365"/>
                  </a:lnTo>
                  <a:lnTo>
                    <a:pt x="1028" y="7365"/>
                  </a:lnTo>
                  <a:lnTo>
                    <a:pt x="1199" y="6937"/>
                  </a:lnTo>
                  <a:lnTo>
                    <a:pt x="1456" y="6509"/>
                  </a:lnTo>
                  <a:lnTo>
                    <a:pt x="1713" y="6038"/>
                  </a:lnTo>
                  <a:lnTo>
                    <a:pt x="2056" y="5567"/>
                  </a:lnTo>
                  <a:lnTo>
                    <a:pt x="2441" y="5096"/>
                  </a:lnTo>
                  <a:lnTo>
                    <a:pt x="2869" y="4668"/>
                  </a:lnTo>
                  <a:lnTo>
                    <a:pt x="3297" y="4197"/>
                  </a:lnTo>
                  <a:lnTo>
                    <a:pt x="3768" y="3769"/>
                  </a:lnTo>
                  <a:lnTo>
                    <a:pt x="4282" y="3341"/>
                  </a:lnTo>
                  <a:lnTo>
                    <a:pt x="4839" y="2912"/>
                  </a:lnTo>
                  <a:lnTo>
                    <a:pt x="5438" y="2527"/>
                  </a:lnTo>
                  <a:lnTo>
                    <a:pt x="5995" y="2142"/>
                  </a:lnTo>
                  <a:lnTo>
                    <a:pt x="6637" y="1799"/>
                  </a:lnTo>
                  <a:lnTo>
                    <a:pt x="7279" y="1457"/>
                  </a:lnTo>
                  <a:lnTo>
                    <a:pt x="7921" y="1157"/>
                  </a:lnTo>
                  <a:lnTo>
                    <a:pt x="8564" y="900"/>
                  </a:lnTo>
                  <a:lnTo>
                    <a:pt x="8564" y="900"/>
                  </a:lnTo>
                  <a:lnTo>
                    <a:pt x="9677" y="558"/>
                  </a:lnTo>
                  <a:lnTo>
                    <a:pt x="10876" y="301"/>
                  </a:lnTo>
                  <a:lnTo>
                    <a:pt x="12203" y="129"/>
                  </a:lnTo>
                  <a:lnTo>
                    <a:pt x="13530" y="1"/>
                  </a:lnTo>
                  <a:lnTo>
                    <a:pt x="14215" y="1"/>
                  </a:lnTo>
                  <a:lnTo>
                    <a:pt x="14900" y="1"/>
                  </a:lnTo>
                  <a:lnTo>
                    <a:pt x="15585" y="44"/>
                  </a:lnTo>
                  <a:lnTo>
                    <a:pt x="16270" y="129"/>
                  </a:lnTo>
                  <a:lnTo>
                    <a:pt x="16913" y="215"/>
                  </a:lnTo>
                  <a:lnTo>
                    <a:pt x="17555" y="343"/>
                  </a:lnTo>
                  <a:lnTo>
                    <a:pt x="18154" y="515"/>
                  </a:lnTo>
                  <a:lnTo>
                    <a:pt x="18754" y="729"/>
                  </a:lnTo>
                  <a:lnTo>
                    <a:pt x="18754" y="729"/>
                  </a:lnTo>
                  <a:lnTo>
                    <a:pt x="19439" y="986"/>
                  </a:lnTo>
                  <a:lnTo>
                    <a:pt x="20038" y="1328"/>
                  </a:lnTo>
                  <a:lnTo>
                    <a:pt x="20595" y="1714"/>
                  </a:lnTo>
                  <a:lnTo>
                    <a:pt x="21066" y="2185"/>
                  </a:lnTo>
                  <a:lnTo>
                    <a:pt x="21066" y="2185"/>
                  </a:lnTo>
                  <a:lnTo>
                    <a:pt x="21494" y="2698"/>
                  </a:lnTo>
                  <a:lnTo>
                    <a:pt x="21922" y="3298"/>
                  </a:lnTo>
                  <a:lnTo>
                    <a:pt x="22307" y="3897"/>
                  </a:lnTo>
                  <a:lnTo>
                    <a:pt x="22693" y="4539"/>
                  </a:lnTo>
                  <a:lnTo>
                    <a:pt x="23035" y="5224"/>
                  </a:lnTo>
                  <a:lnTo>
                    <a:pt x="23378" y="5952"/>
                  </a:lnTo>
                  <a:lnTo>
                    <a:pt x="23720" y="6766"/>
                  </a:lnTo>
                  <a:lnTo>
                    <a:pt x="24020" y="7579"/>
                  </a:lnTo>
                  <a:lnTo>
                    <a:pt x="24320" y="8436"/>
                  </a:lnTo>
                  <a:lnTo>
                    <a:pt x="24577" y="9377"/>
                  </a:lnTo>
                  <a:lnTo>
                    <a:pt x="25133" y="11390"/>
                  </a:lnTo>
                  <a:lnTo>
                    <a:pt x="25604" y="13616"/>
                  </a:lnTo>
                  <a:lnTo>
                    <a:pt x="26118" y="16099"/>
                  </a:lnTo>
                  <a:lnTo>
                    <a:pt x="26118" y="16099"/>
                  </a:lnTo>
                  <a:lnTo>
                    <a:pt x="26503" y="18454"/>
                  </a:lnTo>
                  <a:lnTo>
                    <a:pt x="26760" y="20381"/>
                  </a:lnTo>
                  <a:lnTo>
                    <a:pt x="26846" y="21194"/>
                  </a:lnTo>
                  <a:lnTo>
                    <a:pt x="26846" y="21965"/>
                  </a:lnTo>
                  <a:lnTo>
                    <a:pt x="26846" y="22607"/>
                  </a:lnTo>
                  <a:lnTo>
                    <a:pt x="26846" y="23207"/>
                  </a:lnTo>
                  <a:lnTo>
                    <a:pt x="26760" y="23763"/>
                  </a:lnTo>
                  <a:lnTo>
                    <a:pt x="26675" y="24234"/>
                  </a:lnTo>
                  <a:lnTo>
                    <a:pt x="26546" y="24663"/>
                  </a:lnTo>
                  <a:lnTo>
                    <a:pt x="26375" y="25091"/>
                  </a:lnTo>
                  <a:lnTo>
                    <a:pt x="26204" y="25433"/>
                  </a:lnTo>
                  <a:lnTo>
                    <a:pt x="25989" y="25776"/>
                  </a:lnTo>
                  <a:lnTo>
                    <a:pt x="25775" y="26118"/>
                  </a:lnTo>
                  <a:lnTo>
                    <a:pt x="25476" y="26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59;p40"/>
            <p:cNvSpPr/>
            <p:nvPr/>
          </p:nvSpPr>
          <p:spPr>
            <a:xfrm>
              <a:off x="566725" y="3567150"/>
              <a:ext cx="457075" cy="757850"/>
            </a:xfrm>
            <a:custGeom>
              <a:avLst/>
              <a:gdLst/>
              <a:ahLst/>
              <a:cxnLst/>
              <a:rect l="l" t="t" r="r" b="b"/>
              <a:pathLst>
                <a:path w="18283" h="30314" extrusionOk="0">
                  <a:moveTo>
                    <a:pt x="16998" y="0"/>
                  </a:moveTo>
                  <a:lnTo>
                    <a:pt x="17169" y="600"/>
                  </a:lnTo>
                  <a:lnTo>
                    <a:pt x="17212" y="1199"/>
                  </a:lnTo>
                  <a:lnTo>
                    <a:pt x="17169" y="1799"/>
                  </a:lnTo>
                  <a:lnTo>
                    <a:pt x="17041" y="2355"/>
                  </a:lnTo>
                  <a:lnTo>
                    <a:pt x="16955" y="2612"/>
                  </a:lnTo>
                  <a:lnTo>
                    <a:pt x="16827" y="2826"/>
                  </a:lnTo>
                  <a:lnTo>
                    <a:pt x="16698" y="3040"/>
                  </a:lnTo>
                  <a:lnTo>
                    <a:pt x="16527" y="3254"/>
                  </a:lnTo>
                  <a:lnTo>
                    <a:pt x="16356" y="3426"/>
                  </a:lnTo>
                  <a:lnTo>
                    <a:pt x="16142" y="3554"/>
                  </a:lnTo>
                  <a:lnTo>
                    <a:pt x="15928" y="3683"/>
                  </a:lnTo>
                  <a:lnTo>
                    <a:pt x="15671" y="3768"/>
                  </a:lnTo>
                  <a:lnTo>
                    <a:pt x="15842" y="3939"/>
                  </a:lnTo>
                  <a:lnTo>
                    <a:pt x="15842" y="4068"/>
                  </a:lnTo>
                  <a:lnTo>
                    <a:pt x="15842" y="4196"/>
                  </a:lnTo>
                  <a:lnTo>
                    <a:pt x="15842" y="4325"/>
                  </a:lnTo>
                  <a:lnTo>
                    <a:pt x="15842" y="4710"/>
                  </a:lnTo>
                  <a:lnTo>
                    <a:pt x="15756" y="5138"/>
                  </a:lnTo>
                  <a:lnTo>
                    <a:pt x="16227" y="4881"/>
                  </a:lnTo>
                  <a:lnTo>
                    <a:pt x="16698" y="4582"/>
                  </a:lnTo>
                  <a:lnTo>
                    <a:pt x="17084" y="4239"/>
                  </a:lnTo>
                  <a:lnTo>
                    <a:pt x="17426" y="3811"/>
                  </a:lnTo>
                  <a:lnTo>
                    <a:pt x="17683" y="3426"/>
                  </a:lnTo>
                  <a:lnTo>
                    <a:pt x="17854" y="3040"/>
                  </a:lnTo>
                  <a:lnTo>
                    <a:pt x="18026" y="2655"/>
                  </a:lnTo>
                  <a:lnTo>
                    <a:pt x="18111" y="2184"/>
                  </a:lnTo>
                  <a:lnTo>
                    <a:pt x="18197" y="1756"/>
                  </a:lnTo>
                  <a:lnTo>
                    <a:pt x="18240" y="1285"/>
                  </a:lnTo>
                  <a:lnTo>
                    <a:pt x="18283" y="857"/>
                  </a:lnTo>
                  <a:lnTo>
                    <a:pt x="18240" y="386"/>
                  </a:lnTo>
                  <a:lnTo>
                    <a:pt x="17640" y="172"/>
                  </a:lnTo>
                  <a:lnTo>
                    <a:pt x="16998" y="0"/>
                  </a:lnTo>
                  <a:close/>
                  <a:moveTo>
                    <a:pt x="4496" y="2441"/>
                  </a:moveTo>
                  <a:lnTo>
                    <a:pt x="3768" y="2998"/>
                  </a:lnTo>
                  <a:lnTo>
                    <a:pt x="3126" y="3554"/>
                  </a:lnTo>
                  <a:lnTo>
                    <a:pt x="2526" y="4111"/>
                  </a:lnTo>
                  <a:lnTo>
                    <a:pt x="1970" y="4710"/>
                  </a:lnTo>
                  <a:lnTo>
                    <a:pt x="1499" y="5310"/>
                  </a:lnTo>
                  <a:lnTo>
                    <a:pt x="1071" y="5866"/>
                  </a:lnTo>
                  <a:lnTo>
                    <a:pt x="728" y="6466"/>
                  </a:lnTo>
                  <a:lnTo>
                    <a:pt x="514" y="7022"/>
                  </a:lnTo>
                  <a:lnTo>
                    <a:pt x="257" y="7793"/>
                  </a:lnTo>
                  <a:lnTo>
                    <a:pt x="0" y="8564"/>
                  </a:lnTo>
                  <a:lnTo>
                    <a:pt x="428" y="8392"/>
                  </a:lnTo>
                  <a:lnTo>
                    <a:pt x="814" y="8264"/>
                  </a:lnTo>
                  <a:lnTo>
                    <a:pt x="1199" y="8178"/>
                  </a:lnTo>
                  <a:lnTo>
                    <a:pt x="1584" y="8135"/>
                  </a:lnTo>
                  <a:lnTo>
                    <a:pt x="2569" y="8135"/>
                  </a:lnTo>
                  <a:lnTo>
                    <a:pt x="3126" y="8221"/>
                  </a:lnTo>
                  <a:lnTo>
                    <a:pt x="3682" y="8349"/>
                  </a:lnTo>
                  <a:lnTo>
                    <a:pt x="4282" y="8521"/>
                  </a:lnTo>
                  <a:lnTo>
                    <a:pt x="4838" y="8735"/>
                  </a:lnTo>
                  <a:lnTo>
                    <a:pt x="5395" y="8992"/>
                  </a:lnTo>
                  <a:lnTo>
                    <a:pt x="5952" y="9291"/>
                  </a:lnTo>
                  <a:lnTo>
                    <a:pt x="6508" y="9591"/>
                  </a:lnTo>
                  <a:lnTo>
                    <a:pt x="7065" y="9934"/>
                  </a:lnTo>
                  <a:lnTo>
                    <a:pt x="7579" y="10319"/>
                  </a:lnTo>
                  <a:lnTo>
                    <a:pt x="8563" y="11090"/>
                  </a:lnTo>
                  <a:lnTo>
                    <a:pt x="9463" y="11860"/>
                  </a:lnTo>
                  <a:lnTo>
                    <a:pt x="10276" y="12674"/>
                  </a:lnTo>
                  <a:lnTo>
                    <a:pt x="10875" y="13402"/>
                  </a:lnTo>
                  <a:lnTo>
                    <a:pt x="10918" y="12545"/>
                  </a:lnTo>
                  <a:lnTo>
                    <a:pt x="11004" y="11646"/>
                  </a:lnTo>
                  <a:lnTo>
                    <a:pt x="11090" y="10833"/>
                  </a:lnTo>
                  <a:lnTo>
                    <a:pt x="11261" y="9976"/>
                  </a:lnTo>
                  <a:lnTo>
                    <a:pt x="11432" y="9120"/>
                  </a:lnTo>
                  <a:lnTo>
                    <a:pt x="11646" y="8307"/>
                  </a:lnTo>
                  <a:lnTo>
                    <a:pt x="11903" y="7493"/>
                  </a:lnTo>
                  <a:lnTo>
                    <a:pt x="12203" y="6680"/>
                  </a:lnTo>
                  <a:lnTo>
                    <a:pt x="11903" y="6380"/>
                  </a:lnTo>
                  <a:lnTo>
                    <a:pt x="11646" y="6123"/>
                  </a:lnTo>
                  <a:lnTo>
                    <a:pt x="11475" y="5823"/>
                  </a:lnTo>
                  <a:lnTo>
                    <a:pt x="11389" y="5566"/>
                  </a:lnTo>
                  <a:lnTo>
                    <a:pt x="11389" y="5438"/>
                  </a:lnTo>
                  <a:lnTo>
                    <a:pt x="11389" y="5224"/>
                  </a:lnTo>
                  <a:lnTo>
                    <a:pt x="11090" y="5566"/>
                  </a:lnTo>
                  <a:lnTo>
                    <a:pt x="10875" y="5781"/>
                  </a:lnTo>
                  <a:lnTo>
                    <a:pt x="10619" y="5952"/>
                  </a:lnTo>
                  <a:lnTo>
                    <a:pt x="10319" y="6080"/>
                  </a:lnTo>
                  <a:lnTo>
                    <a:pt x="10019" y="6209"/>
                  </a:lnTo>
                  <a:lnTo>
                    <a:pt x="9677" y="6294"/>
                  </a:lnTo>
                  <a:lnTo>
                    <a:pt x="9291" y="6380"/>
                  </a:lnTo>
                  <a:lnTo>
                    <a:pt x="8906" y="6423"/>
                  </a:lnTo>
                  <a:lnTo>
                    <a:pt x="8521" y="6423"/>
                  </a:lnTo>
                  <a:lnTo>
                    <a:pt x="8007" y="6380"/>
                  </a:lnTo>
                  <a:lnTo>
                    <a:pt x="7450" y="6294"/>
                  </a:lnTo>
                  <a:lnTo>
                    <a:pt x="6936" y="6166"/>
                  </a:lnTo>
                  <a:lnTo>
                    <a:pt x="6423" y="5995"/>
                  </a:lnTo>
                  <a:lnTo>
                    <a:pt x="6080" y="5781"/>
                  </a:lnTo>
                  <a:lnTo>
                    <a:pt x="5738" y="5566"/>
                  </a:lnTo>
                  <a:lnTo>
                    <a:pt x="5438" y="5310"/>
                  </a:lnTo>
                  <a:lnTo>
                    <a:pt x="5181" y="5053"/>
                  </a:lnTo>
                  <a:lnTo>
                    <a:pt x="4967" y="4710"/>
                  </a:lnTo>
                  <a:lnTo>
                    <a:pt x="4753" y="4368"/>
                  </a:lnTo>
                  <a:lnTo>
                    <a:pt x="4624" y="3939"/>
                  </a:lnTo>
                  <a:lnTo>
                    <a:pt x="4539" y="3511"/>
                  </a:lnTo>
                  <a:lnTo>
                    <a:pt x="4496" y="3126"/>
                  </a:lnTo>
                  <a:lnTo>
                    <a:pt x="4496" y="2741"/>
                  </a:lnTo>
                  <a:lnTo>
                    <a:pt x="4496" y="2441"/>
                  </a:lnTo>
                  <a:close/>
                  <a:moveTo>
                    <a:pt x="899" y="21708"/>
                  </a:moveTo>
                  <a:lnTo>
                    <a:pt x="1285" y="22907"/>
                  </a:lnTo>
                  <a:lnTo>
                    <a:pt x="1670" y="24020"/>
                  </a:lnTo>
                  <a:lnTo>
                    <a:pt x="2398" y="25904"/>
                  </a:lnTo>
                  <a:lnTo>
                    <a:pt x="2955" y="27274"/>
                  </a:lnTo>
                  <a:lnTo>
                    <a:pt x="3297" y="28002"/>
                  </a:lnTo>
                  <a:lnTo>
                    <a:pt x="3511" y="28430"/>
                  </a:lnTo>
                  <a:lnTo>
                    <a:pt x="3768" y="28772"/>
                  </a:lnTo>
                  <a:lnTo>
                    <a:pt x="3939" y="28944"/>
                  </a:lnTo>
                  <a:lnTo>
                    <a:pt x="4153" y="29115"/>
                  </a:lnTo>
                  <a:lnTo>
                    <a:pt x="4368" y="29243"/>
                  </a:lnTo>
                  <a:lnTo>
                    <a:pt x="4624" y="29415"/>
                  </a:lnTo>
                  <a:lnTo>
                    <a:pt x="4967" y="29543"/>
                  </a:lnTo>
                  <a:lnTo>
                    <a:pt x="5352" y="29671"/>
                  </a:lnTo>
                  <a:lnTo>
                    <a:pt x="6294" y="29886"/>
                  </a:lnTo>
                  <a:lnTo>
                    <a:pt x="7493" y="30100"/>
                  </a:lnTo>
                  <a:lnTo>
                    <a:pt x="9077" y="30271"/>
                  </a:lnTo>
                  <a:lnTo>
                    <a:pt x="10105" y="30314"/>
                  </a:lnTo>
                  <a:lnTo>
                    <a:pt x="11047" y="30271"/>
                  </a:lnTo>
                  <a:lnTo>
                    <a:pt x="12074" y="30185"/>
                  </a:lnTo>
                  <a:lnTo>
                    <a:pt x="13145" y="30057"/>
                  </a:lnTo>
                  <a:lnTo>
                    <a:pt x="14258" y="29886"/>
                  </a:lnTo>
                  <a:lnTo>
                    <a:pt x="13915" y="28558"/>
                  </a:lnTo>
                  <a:lnTo>
                    <a:pt x="13530" y="27274"/>
                  </a:lnTo>
                  <a:lnTo>
                    <a:pt x="13316" y="27231"/>
                  </a:lnTo>
                  <a:lnTo>
                    <a:pt x="12117" y="26931"/>
                  </a:lnTo>
                  <a:lnTo>
                    <a:pt x="10918" y="26546"/>
                  </a:lnTo>
                  <a:lnTo>
                    <a:pt x="9762" y="26118"/>
                  </a:lnTo>
                  <a:lnTo>
                    <a:pt x="8649" y="25647"/>
                  </a:lnTo>
                  <a:lnTo>
                    <a:pt x="7579" y="25133"/>
                  </a:lnTo>
                  <a:lnTo>
                    <a:pt x="6637" y="24619"/>
                  </a:lnTo>
                  <a:lnTo>
                    <a:pt x="5780" y="24020"/>
                  </a:lnTo>
                  <a:lnTo>
                    <a:pt x="5010" y="23463"/>
                  </a:lnTo>
                  <a:lnTo>
                    <a:pt x="4496" y="23634"/>
                  </a:lnTo>
                  <a:lnTo>
                    <a:pt x="4068" y="23720"/>
                  </a:lnTo>
                  <a:lnTo>
                    <a:pt x="3982" y="23720"/>
                  </a:lnTo>
                  <a:lnTo>
                    <a:pt x="3768" y="23677"/>
                  </a:lnTo>
                  <a:lnTo>
                    <a:pt x="3554" y="23634"/>
                  </a:lnTo>
                  <a:lnTo>
                    <a:pt x="3040" y="23420"/>
                  </a:lnTo>
                  <a:lnTo>
                    <a:pt x="2484" y="23121"/>
                  </a:lnTo>
                  <a:lnTo>
                    <a:pt x="1884" y="22650"/>
                  </a:lnTo>
                  <a:lnTo>
                    <a:pt x="1413" y="22222"/>
                  </a:lnTo>
                  <a:lnTo>
                    <a:pt x="899" y="21708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60;p40"/>
            <p:cNvSpPr/>
            <p:nvPr/>
          </p:nvSpPr>
          <p:spPr>
            <a:xfrm>
              <a:off x="589200" y="4109825"/>
              <a:ext cx="333975" cy="215175"/>
            </a:xfrm>
            <a:custGeom>
              <a:avLst/>
              <a:gdLst/>
              <a:ahLst/>
              <a:cxnLst/>
              <a:rect l="l" t="t" r="r" b="b"/>
              <a:pathLst>
                <a:path w="13359" h="86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6" y="1200"/>
                  </a:lnTo>
                  <a:lnTo>
                    <a:pt x="771" y="2313"/>
                  </a:lnTo>
                  <a:lnTo>
                    <a:pt x="1499" y="4197"/>
                  </a:lnTo>
                  <a:lnTo>
                    <a:pt x="2056" y="5567"/>
                  </a:lnTo>
                  <a:lnTo>
                    <a:pt x="2398" y="6295"/>
                  </a:lnTo>
                  <a:lnTo>
                    <a:pt x="2398" y="6295"/>
                  </a:lnTo>
                  <a:lnTo>
                    <a:pt x="2612" y="6723"/>
                  </a:lnTo>
                  <a:lnTo>
                    <a:pt x="2869" y="7065"/>
                  </a:lnTo>
                  <a:lnTo>
                    <a:pt x="3040" y="7237"/>
                  </a:lnTo>
                  <a:lnTo>
                    <a:pt x="3254" y="7408"/>
                  </a:lnTo>
                  <a:lnTo>
                    <a:pt x="3469" y="7536"/>
                  </a:lnTo>
                  <a:lnTo>
                    <a:pt x="3725" y="7708"/>
                  </a:lnTo>
                  <a:lnTo>
                    <a:pt x="4068" y="7836"/>
                  </a:lnTo>
                  <a:lnTo>
                    <a:pt x="4453" y="7964"/>
                  </a:lnTo>
                  <a:lnTo>
                    <a:pt x="5395" y="8179"/>
                  </a:lnTo>
                  <a:lnTo>
                    <a:pt x="6594" y="8393"/>
                  </a:lnTo>
                  <a:lnTo>
                    <a:pt x="8178" y="8564"/>
                  </a:lnTo>
                  <a:lnTo>
                    <a:pt x="8178" y="8564"/>
                  </a:lnTo>
                  <a:lnTo>
                    <a:pt x="9206" y="8607"/>
                  </a:lnTo>
                  <a:lnTo>
                    <a:pt x="9206" y="8607"/>
                  </a:lnTo>
                  <a:lnTo>
                    <a:pt x="10148" y="8564"/>
                  </a:lnTo>
                  <a:lnTo>
                    <a:pt x="11175" y="8478"/>
                  </a:lnTo>
                  <a:lnTo>
                    <a:pt x="12246" y="8350"/>
                  </a:lnTo>
                  <a:lnTo>
                    <a:pt x="13359" y="8179"/>
                  </a:lnTo>
                  <a:lnTo>
                    <a:pt x="13359" y="8179"/>
                  </a:lnTo>
                  <a:lnTo>
                    <a:pt x="13016" y="6851"/>
                  </a:lnTo>
                  <a:lnTo>
                    <a:pt x="12631" y="5567"/>
                  </a:lnTo>
                  <a:lnTo>
                    <a:pt x="12631" y="5567"/>
                  </a:lnTo>
                  <a:lnTo>
                    <a:pt x="12417" y="5524"/>
                  </a:lnTo>
                  <a:lnTo>
                    <a:pt x="12417" y="5524"/>
                  </a:lnTo>
                  <a:lnTo>
                    <a:pt x="11218" y="5224"/>
                  </a:lnTo>
                  <a:lnTo>
                    <a:pt x="10019" y="4839"/>
                  </a:lnTo>
                  <a:lnTo>
                    <a:pt x="8863" y="4411"/>
                  </a:lnTo>
                  <a:lnTo>
                    <a:pt x="7750" y="3940"/>
                  </a:lnTo>
                  <a:lnTo>
                    <a:pt x="6680" y="3426"/>
                  </a:lnTo>
                  <a:lnTo>
                    <a:pt x="5738" y="2912"/>
                  </a:lnTo>
                  <a:lnTo>
                    <a:pt x="4881" y="2313"/>
                  </a:lnTo>
                  <a:lnTo>
                    <a:pt x="4111" y="1756"/>
                  </a:lnTo>
                  <a:lnTo>
                    <a:pt x="4111" y="1756"/>
                  </a:lnTo>
                  <a:lnTo>
                    <a:pt x="3597" y="1927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083" y="2013"/>
                  </a:lnTo>
                  <a:lnTo>
                    <a:pt x="3083" y="2013"/>
                  </a:lnTo>
                  <a:lnTo>
                    <a:pt x="2869" y="1970"/>
                  </a:lnTo>
                  <a:lnTo>
                    <a:pt x="2655" y="1927"/>
                  </a:lnTo>
                  <a:lnTo>
                    <a:pt x="2141" y="1713"/>
                  </a:lnTo>
                  <a:lnTo>
                    <a:pt x="1585" y="1414"/>
                  </a:lnTo>
                  <a:lnTo>
                    <a:pt x="985" y="943"/>
                  </a:lnTo>
                  <a:lnTo>
                    <a:pt x="985" y="943"/>
                  </a:lnTo>
                  <a:lnTo>
                    <a:pt x="514" y="5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61;p40"/>
            <p:cNvSpPr/>
            <p:nvPr/>
          </p:nvSpPr>
          <p:spPr>
            <a:xfrm>
              <a:off x="566725" y="3628150"/>
              <a:ext cx="305075" cy="274050"/>
            </a:xfrm>
            <a:custGeom>
              <a:avLst/>
              <a:gdLst/>
              <a:ahLst/>
              <a:cxnLst/>
              <a:rect l="l" t="t" r="r" b="b"/>
              <a:pathLst>
                <a:path w="12203" h="10962" fill="none" extrusionOk="0">
                  <a:moveTo>
                    <a:pt x="4496" y="1"/>
                  </a:moveTo>
                  <a:lnTo>
                    <a:pt x="4496" y="1"/>
                  </a:lnTo>
                  <a:lnTo>
                    <a:pt x="3768" y="558"/>
                  </a:lnTo>
                  <a:lnTo>
                    <a:pt x="3126" y="1114"/>
                  </a:lnTo>
                  <a:lnTo>
                    <a:pt x="2526" y="1671"/>
                  </a:lnTo>
                  <a:lnTo>
                    <a:pt x="1970" y="2270"/>
                  </a:lnTo>
                  <a:lnTo>
                    <a:pt x="1499" y="2870"/>
                  </a:lnTo>
                  <a:lnTo>
                    <a:pt x="1071" y="3426"/>
                  </a:lnTo>
                  <a:lnTo>
                    <a:pt x="728" y="4026"/>
                  </a:lnTo>
                  <a:lnTo>
                    <a:pt x="514" y="4582"/>
                  </a:lnTo>
                  <a:lnTo>
                    <a:pt x="514" y="4582"/>
                  </a:lnTo>
                  <a:lnTo>
                    <a:pt x="257" y="5353"/>
                  </a:lnTo>
                  <a:lnTo>
                    <a:pt x="0" y="6124"/>
                  </a:lnTo>
                  <a:lnTo>
                    <a:pt x="0" y="6124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814" y="5824"/>
                  </a:lnTo>
                  <a:lnTo>
                    <a:pt x="1199" y="5738"/>
                  </a:lnTo>
                  <a:lnTo>
                    <a:pt x="1584" y="5695"/>
                  </a:lnTo>
                  <a:lnTo>
                    <a:pt x="2013" y="5695"/>
                  </a:lnTo>
                  <a:lnTo>
                    <a:pt x="2013" y="5695"/>
                  </a:lnTo>
                  <a:lnTo>
                    <a:pt x="2569" y="5695"/>
                  </a:lnTo>
                  <a:lnTo>
                    <a:pt x="3126" y="5781"/>
                  </a:lnTo>
                  <a:lnTo>
                    <a:pt x="3682" y="5909"/>
                  </a:lnTo>
                  <a:lnTo>
                    <a:pt x="4282" y="6081"/>
                  </a:lnTo>
                  <a:lnTo>
                    <a:pt x="4838" y="6295"/>
                  </a:lnTo>
                  <a:lnTo>
                    <a:pt x="5395" y="6552"/>
                  </a:lnTo>
                  <a:lnTo>
                    <a:pt x="5952" y="6851"/>
                  </a:lnTo>
                  <a:lnTo>
                    <a:pt x="6508" y="7151"/>
                  </a:lnTo>
                  <a:lnTo>
                    <a:pt x="7065" y="7494"/>
                  </a:lnTo>
                  <a:lnTo>
                    <a:pt x="7579" y="7879"/>
                  </a:lnTo>
                  <a:lnTo>
                    <a:pt x="8563" y="8650"/>
                  </a:lnTo>
                  <a:lnTo>
                    <a:pt x="9463" y="9420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875" y="10962"/>
                  </a:lnTo>
                  <a:lnTo>
                    <a:pt x="10875" y="10962"/>
                  </a:lnTo>
                  <a:lnTo>
                    <a:pt x="10918" y="10105"/>
                  </a:lnTo>
                  <a:lnTo>
                    <a:pt x="11004" y="9206"/>
                  </a:lnTo>
                  <a:lnTo>
                    <a:pt x="11090" y="8393"/>
                  </a:lnTo>
                  <a:lnTo>
                    <a:pt x="11261" y="7536"/>
                  </a:lnTo>
                  <a:lnTo>
                    <a:pt x="11432" y="6680"/>
                  </a:lnTo>
                  <a:lnTo>
                    <a:pt x="11646" y="5867"/>
                  </a:lnTo>
                  <a:lnTo>
                    <a:pt x="11903" y="5053"/>
                  </a:lnTo>
                  <a:lnTo>
                    <a:pt x="12203" y="4240"/>
                  </a:lnTo>
                  <a:lnTo>
                    <a:pt x="12203" y="4240"/>
                  </a:lnTo>
                  <a:lnTo>
                    <a:pt x="11903" y="3940"/>
                  </a:lnTo>
                  <a:lnTo>
                    <a:pt x="11646" y="3683"/>
                  </a:lnTo>
                  <a:lnTo>
                    <a:pt x="11475" y="3383"/>
                  </a:lnTo>
                  <a:lnTo>
                    <a:pt x="11389" y="3126"/>
                  </a:lnTo>
                  <a:lnTo>
                    <a:pt x="11389" y="3126"/>
                  </a:lnTo>
                  <a:lnTo>
                    <a:pt x="11389" y="2998"/>
                  </a:lnTo>
                  <a:lnTo>
                    <a:pt x="11389" y="2998"/>
                  </a:lnTo>
                  <a:lnTo>
                    <a:pt x="11389" y="2784"/>
                  </a:lnTo>
                  <a:lnTo>
                    <a:pt x="11389" y="2784"/>
                  </a:lnTo>
                  <a:lnTo>
                    <a:pt x="11090" y="3126"/>
                  </a:lnTo>
                  <a:lnTo>
                    <a:pt x="11090" y="3126"/>
                  </a:lnTo>
                  <a:lnTo>
                    <a:pt x="10875" y="3341"/>
                  </a:lnTo>
                  <a:lnTo>
                    <a:pt x="10619" y="3512"/>
                  </a:lnTo>
                  <a:lnTo>
                    <a:pt x="10319" y="3640"/>
                  </a:lnTo>
                  <a:lnTo>
                    <a:pt x="10019" y="3769"/>
                  </a:lnTo>
                  <a:lnTo>
                    <a:pt x="9677" y="3854"/>
                  </a:lnTo>
                  <a:lnTo>
                    <a:pt x="9291" y="3940"/>
                  </a:lnTo>
                  <a:lnTo>
                    <a:pt x="8906" y="3983"/>
                  </a:lnTo>
                  <a:lnTo>
                    <a:pt x="8521" y="3983"/>
                  </a:lnTo>
                  <a:lnTo>
                    <a:pt x="8521" y="3983"/>
                  </a:lnTo>
                  <a:lnTo>
                    <a:pt x="8007" y="3940"/>
                  </a:lnTo>
                  <a:lnTo>
                    <a:pt x="7450" y="3854"/>
                  </a:lnTo>
                  <a:lnTo>
                    <a:pt x="6936" y="3726"/>
                  </a:lnTo>
                  <a:lnTo>
                    <a:pt x="6423" y="3555"/>
                  </a:lnTo>
                  <a:lnTo>
                    <a:pt x="6423" y="3555"/>
                  </a:lnTo>
                  <a:lnTo>
                    <a:pt x="6080" y="3341"/>
                  </a:lnTo>
                  <a:lnTo>
                    <a:pt x="5738" y="3126"/>
                  </a:lnTo>
                  <a:lnTo>
                    <a:pt x="5438" y="2870"/>
                  </a:lnTo>
                  <a:lnTo>
                    <a:pt x="5181" y="2613"/>
                  </a:lnTo>
                  <a:lnTo>
                    <a:pt x="4967" y="2270"/>
                  </a:lnTo>
                  <a:lnTo>
                    <a:pt x="4753" y="1928"/>
                  </a:lnTo>
                  <a:lnTo>
                    <a:pt x="4624" y="1499"/>
                  </a:lnTo>
                  <a:lnTo>
                    <a:pt x="4539" y="1071"/>
                  </a:lnTo>
                  <a:lnTo>
                    <a:pt x="4539" y="1071"/>
                  </a:lnTo>
                  <a:lnTo>
                    <a:pt x="4496" y="686"/>
                  </a:lnTo>
                  <a:lnTo>
                    <a:pt x="4496" y="301"/>
                  </a:lnTo>
                  <a:lnTo>
                    <a:pt x="4496" y="301"/>
                  </a:lnTo>
                  <a:lnTo>
                    <a:pt x="4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62;p40"/>
            <p:cNvSpPr/>
            <p:nvPr/>
          </p:nvSpPr>
          <p:spPr>
            <a:xfrm>
              <a:off x="958475" y="3567150"/>
              <a:ext cx="65325" cy="128475"/>
            </a:xfrm>
            <a:custGeom>
              <a:avLst/>
              <a:gdLst/>
              <a:ahLst/>
              <a:cxnLst/>
              <a:rect l="l" t="t" r="r" b="b"/>
              <a:pathLst>
                <a:path w="2613" h="5139" fill="none" extrusionOk="0">
                  <a:moveTo>
                    <a:pt x="1328" y="0"/>
                  </a:moveTo>
                  <a:lnTo>
                    <a:pt x="1328" y="0"/>
                  </a:lnTo>
                  <a:lnTo>
                    <a:pt x="1499" y="600"/>
                  </a:lnTo>
                  <a:lnTo>
                    <a:pt x="1542" y="1199"/>
                  </a:lnTo>
                  <a:lnTo>
                    <a:pt x="1499" y="1799"/>
                  </a:lnTo>
                  <a:lnTo>
                    <a:pt x="1371" y="2355"/>
                  </a:lnTo>
                  <a:lnTo>
                    <a:pt x="1285" y="2612"/>
                  </a:lnTo>
                  <a:lnTo>
                    <a:pt x="1157" y="2826"/>
                  </a:lnTo>
                  <a:lnTo>
                    <a:pt x="1028" y="3040"/>
                  </a:lnTo>
                  <a:lnTo>
                    <a:pt x="857" y="3254"/>
                  </a:lnTo>
                  <a:lnTo>
                    <a:pt x="686" y="3426"/>
                  </a:lnTo>
                  <a:lnTo>
                    <a:pt x="472" y="3554"/>
                  </a:lnTo>
                  <a:lnTo>
                    <a:pt x="258" y="3683"/>
                  </a:lnTo>
                  <a:lnTo>
                    <a:pt x="1" y="3768"/>
                  </a:lnTo>
                  <a:lnTo>
                    <a:pt x="1" y="3768"/>
                  </a:lnTo>
                  <a:lnTo>
                    <a:pt x="172" y="3939"/>
                  </a:lnTo>
                  <a:lnTo>
                    <a:pt x="172" y="3939"/>
                  </a:lnTo>
                  <a:lnTo>
                    <a:pt x="172" y="4068"/>
                  </a:lnTo>
                  <a:lnTo>
                    <a:pt x="172" y="4196"/>
                  </a:lnTo>
                  <a:lnTo>
                    <a:pt x="172" y="4196"/>
                  </a:lnTo>
                  <a:lnTo>
                    <a:pt x="172" y="4325"/>
                  </a:lnTo>
                  <a:lnTo>
                    <a:pt x="172" y="4325"/>
                  </a:lnTo>
                  <a:lnTo>
                    <a:pt x="172" y="4710"/>
                  </a:lnTo>
                  <a:lnTo>
                    <a:pt x="86" y="5138"/>
                  </a:lnTo>
                  <a:lnTo>
                    <a:pt x="86" y="5138"/>
                  </a:lnTo>
                  <a:lnTo>
                    <a:pt x="557" y="4881"/>
                  </a:lnTo>
                  <a:lnTo>
                    <a:pt x="1028" y="4582"/>
                  </a:lnTo>
                  <a:lnTo>
                    <a:pt x="1414" y="4239"/>
                  </a:lnTo>
                  <a:lnTo>
                    <a:pt x="1756" y="3811"/>
                  </a:lnTo>
                  <a:lnTo>
                    <a:pt x="1756" y="3811"/>
                  </a:lnTo>
                  <a:lnTo>
                    <a:pt x="2013" y="3426"/>
                  </a:lnTo>
                  <a:lnTo>
                    <a:pt x="2184" y="3040"/>
                  </a:lnTo>
                  <a:lnTo>
                    <a:pt x="2356" y="2655"/>
                  </a:lnTo>
                  <a:lnTo>
                    <a:pt x="2441" y="2184"/>
                  </a:lnTo>
                  <a:lnTo>
                    <a:pt x="2527" y="1756"/>
                  </a:lnTo>
                  <a:lnTo>
                    <a:pt x="2570" y="1285"/>
                  </a:lnTo>
                  <a:lnTo>
                    <a:pt x="2613" y="857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1970" y="172"/>
                  </a:lnTo>
                  <a:lnTo>
                    <a:pt x="1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63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extrusionOk="0">
                  <a:moveTo>
                    <a:pt x="1413" y="0"/>
                  </a:moveTo>
                  <a:lnTo>
                    <a:pt x="1199" y="43"/>
                  </a:lnTo>
                  <a:lnTo>
                    <a:pt x="985" y="129"/>
                  </a:lnTo>
                  <a:lnTo>
                    <a:pt x="899" y="215"/>
                  </a:lnTo>
                  <a:lnTo>
                    <a:pt x="814" y="343"/>
                  </a:lnTo>
                  <a:lnTo>
                    <a:pt x="600" y="685"/>
                  </a:lnTo>
                  <a:lnTo>
                    <a:pt x="428" y="1114"/>
                  </a:lnTo>
                  <a:lnTo>
                    <a:pt x="300" y="1627"/>
                  </a:lnTo>
                  <a:lnTo>
                    <a:pt x="171" y="2141"/>
                  </a:lnTo>
                  <a:lnTo>
                    <a:pt x="43" y="2655"/>
                  </a:lnTo>
                  <a:lnTo>
                    <a:pt x="0" y="3126"/>
                  </a:lnTo>
                  <a:lnTo>
                    <a:pt x="0" y="3468"/>
                  </a:lnTo>
                  <a:lnTo>
                    <a:pt x="43" y="3640"/>
                  </a:lnTo>
                  <a:lnTo>
                    <a:pt x="86" y="3768"/>
                  </a:lnTo>
                  <a:lnTo>
                    <a:pt x="343" y="4111"/>
                  </a:lnTo>
                  <a:lnTo>
                    <a:pt x="685" y="4453"/>
                  </a:lnTo>
                  <a:lnTo>
                    <a:pt x="1071" y="4796"/>
                  </a:lnTo>
                  <a:lnTo>
                    <a:pt x="1542" y="5095"/>
                  </a:lnTo>
                  <a:lnTo>
                    <a:pt x="2013" y="5310"/>
                  </a:lnTo>
                  <a:lnTo>
                    <a:pt x="2484" y="5481"/>
                  </a:lnTo>
                  <a:lnTo>
                    <a:pt x="3083" y="5481"/>
                  </a:lnTo>
                  <a:lnTo>
                    <a:pt x="3297" y="5352"/>
                  </a:lnTo>
                  <a:lnTo>
                    <a:pt x="3340" y="5310"/>
                  </a:lnTo>
                  <a:lnTo>
                    <a:pt x="3425" y="5267"/>
                  </a:lnTo>
                  <a:lnTo>
                    <a:pt x="3640" y="5010"/>
                  </a:lnTo>
                  <a:lnTo>
                    <a:pt x="3854" y="4667"/>
                  </a:lnTo>
                  <a:lnTo>
                    <a:pt x="4025" y="4239"/>
                  </a:lnTo>
                  <a:lnTo>
                    <a:pt x="4153" y="3811"/>
                  </a:lnTo>
                  <a:lnTo>
                    <a:pt x="4282" y="3383"/>
                  </a:lnTo>
                  <a:lnTo>
                    <a:pt x="4367" y="2955"/>
                  </a:lnTo>
                  <a:lnTo>
                    <a:pt x="4453" y="2227"/>
                  </a:lnTo>
                  <a:lnTo>
                    <a:pt x="4453" y="2013"/>
                  </a:lnTo>
                  <a:lnTo>
                    <a:pt x="4453" y="1841"/>
                  </a:lnTo>
                  <a:lnTo>
                    <a:pt x="4282" y="1627"/>
                  </a:lnTo>
                  <a:lnTo>
                    <a:pt x="3939" y="1328"/>
                  </a:lnTo>
                  <a:lnTo>
                    <a:pt x="3511" y="985"/>
                  </a:lnTo>
                  <a:lnTo>
                    <a:pt x="2997" y="600"/>
                  </a:lnTo>
                  <a:lnTo>
                    <a:pt x="2441" y="300"/>
                  </a:lnTo>
                  <a:lnTo>
                    <a:pt x="2141" y="172"/>
                  </a:lnTo>
                  <a:lnTo>
                    <a:pt x="1884" y="86"/>
                  </a:lnTo>
                  <a:lnTo>
                    <a:pt x="1627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64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fill="none" extrusionOk="0">
                  <a:moveTo>
                    <a:pt x="4453" y="2227"/>
                  </a:moveTo>
                  <a:lnTo>
                    <a:pt x="4453" y="2227"/>
                  </a:lnTo>
                  <a:lnTo>
                    <a:pt x="4367" y="2955"/>
                  </a:lnTo>
                  <a:lnTo>
                    <a:pt x="4282" y="3383"/>
                  </a:lnTo>
                  <a:lnTo>
                    <a:pt x="4153" y="3811"/>
                  </a:lnTo>
                  <a:lnTo>
                    <a:pt x="4025" y="4239"/>
                  </a:lnTo>
                  <a:lnTo>
                    <a:pt x="3854" y="4667"/>
                  </a:lnTo>
                  <a:lnTo>
                    <a:pt x="3640" y="5010"/>
                  </a:lnTo>
                  <a:lnTo>
                    <a:pt x="3425" y="5267"/>
                  </a:lnTo>
                  <a:lnTo>
                    <a:pt x="3425" y="5267"/>
                  </a:lnTo>
                  <a:lnTo>
                    <a:pt x="3340" y="5310"/>
                  </a:lnTo>
                  <a:lnTo>
                    <a:pt x="3340" y="5310"/>
                  </a:lnTo>
                  <a:lnTo>
                    <a:pt x="3297" y="5352"/>
                  </a:lnTo>
                  <a:lnTo>
                    <a:pt x="3297" y="5352"/>
                  </a:lnTo>
                  <a:lnTo>
                    <a:pt x="3083" y="5481"/>
                  </a:lnTo>
                  <a:lnTo>
                    <a:pt x="2869" y="5481"/>
                  </a:lnTo>
                  <a:lnTo>
                    <a:pt x="2869" y="5481"/>
                  </a:lnTo>
                  <a:lnTo>
                    <a:pt x="2698" y="5481"/>
                  </a:lnTo>
                  <a:lnTo>
                    <a:pt x="2484" y="5481"/>
                  </a:lnTo>
                  <a:lnTo>
                    <a:pt x="2013" y="5310"/>
                  </a:lnTo>
                  <a:lnTo>
                    <a:pt x="1542" y="5095"/>
                  </a:lnTo>
                  <a:lnTo>
                    <a:pt x="1071" y="4796"/>
                  </a:lnTo>
                  <a:lnTo>
                    <a:pt x="685" y="4453"/>
                  </a:lnTo>
                  <a:lnTo>
                    <a:pt x="343" y="4111"/>
                  </a:lnTo>
                  <a:lnTo>
                    <a:pt x="86" y="3768"/>
                  </a:lnTo>
                  <a:lnTo>
                    <a:pt x="43" y="364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0" y="3126"/>
                  </a:lnTo>
                  <a:lnTo>
                    <a:pt x="43" y="2655"/>
                  </a:lnTo>
                  <a:lnTo>
                    <a:pt x="171" y="2141"/>
                  </a:lnTo>
                  <a:lnTo>
                    <a:pt x="300" y="1627"/>
                  </a:lnTo>
                  <a:lnTo>
                    <a:pt x="428" y="1114"/>
                  </a:lnTo>
                  <a:lnTo>
                    <a:pt x="600" y="685"/>
                  </a:lnTo>
                  <a:lnTo>
                    <a:pt x="814" y="343"/>
                  </a:lnTo>
                  <a:lnTo>
                    <a:pt x="899" y="215"/>
                  </a:lnTo>
                  <a:lnTo>
                    <a:pt x="985" y="129"/>
                  </a:lnTo>
                  <a:lnTo>
                    <a:pt x="985" y="129"/>
                  </a:lnTo>
                  <a:lnTo>
                    <a:pt x="1199" y="43"/>
                  </a:lnTo>
                  <a:lnTo>
                    <a:pt x="1413" y="0"/>
                  </a:lnTo>
                  <a:lnTo>
                    <a:pt x="1627" y="43"/>
                  </a:lnTo>
                  <a:lnTo>
                    <a:pt x="1884" y="86"/>
                  </a:lnTo>
                  <a:lnTo>
                    <a:pt x="2141" y="172"/>
                  </a:lnTo>
                  <a:lnTo>
                    <a:pt x="2441" y="300"/>
                  </a:lnTo>
                  <a:lnTo>
                    <a:pt x="2997" y="600"/>
                  </a:lnTo>
                  <a:lnTo>
                    <a:pt x="3511" y="985"/>
                  </a:lnTo>
                  <a:lnTo>
                    <a:pt x="3939" y="1328"/>
                  </a:lnTo>
                  <a:lnTo>
                    <a:pt x="4282" y="1627"/>
                  </a:lnTo>
                  <a:lnTo>
                    <a:pt x="4453" y="1841"/>
                  </a:lnTo>
                  <a:lnTo>
                    <a:pt x="4453" y="1841"/>
                  </a:lnTo>
                  <a:lnTo>
                    <a:pt x="4453" y="2013"/>
                  </a:lnTo>
                  <a:lnTo>
                    <a:pt x="4453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65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extrusionOk="0">
                  <a:moveTo>
                    <a:pt x="386" y="1"/>
                  </a:moveTo>
                  <a:lnTo>
                    <a:pt x="257" y="44"/>
                  </a:lnTo>
                  <a:lnTo>
                    <a:pt x="172" y="129"/>
                  </a:lnTo>
                  <a:lnTo>
                    <a:pt x="129" y="215"/>
                  </a:lnTo>
                  <a:lnTo>
                    <a:pt x="86" y="729"/>
                  </a:lnTo>
                  <a:lnTo>
                    <a:pt x="43" y="1456"/>
                  </a:lnTo>
                  <a:lnTo>
                    <a:pt x="0" y="2313"/>
                  </a:lnTo>
                  <a:lnTo>
                    <a:pt x="43" y="3212"/>
                  </a:lnTo>
                  <a:lnTo>
                    <a:pt x="129" y="4882"/>
                  </a:lnTo>
                  <a:lnTo>
                    <a:pt x="172" y="5481"/>
                  </a:lnTo>
                  <a:lnTo>
                    <a:pt x="257" y="5824"/>
                  </a:lnTo>
                  <a:lnTo>
                    <a:pt x="471" y="6123"/>
                  </a:lnTo>
                  <a:lnTo>
                    <a:pt x="900" y="6594"/>
                  </a:lnTo>
                  <a:lnTo>
                    <a:pt x="1542" y="7236"/>
                  </a:lnTo>
                  <a:lnTo>
                    <a:pt x="2270" y="7879"/>
                  </a:lnTo>
                  <a:lnTo>
                    <a:pt x="2997" y="8521"/>
                  </a:lnTo>
                  <a:lnTo>
                    <a:pt x="3640" y="9035"/>
                  </a:lnTo>
                  <a:lnTo>
                    <a:pt x="4196" y="9420"/>
                  </a:lnTo>
                  <a:lnTo>
                    <a:pt x="4368" y="9548"/>
                  </a:lnTo>
                  <a:lnTo>
                    <a:pt x="4496" y="9591"/>
                  </a:lnTo>
                  <a:lnTo>
                    <a:pt x="4539" y="9548"/>
                  </a:lnTo>
                  <a:lnTo>
                    <a:pt x="4582" y="9506"/>
                  </a:lnTo>
                  <a:lnTo>
                    <a:pt x="4667" y="9334"/>
                  </a:lnTo>
                  <a:lnTo>
                    <a:pt x="4796" y="9035"/>
                  </a:lnTo>
                  <a:lnTo>
                    <a:pt x="4881" y="8692"/>
                  </a:lnTo>
                  <a:lnTo>
                    <a:pt x="5095" y="7408"/>
                  </a:lnTo>
                  <a:lnTo>
                    <a:pt x="5267" y="5995"/>
                  </a:lnTo>
                  <a:lnTo>
                    <a:pt x="5395" y="4753"/>
                  </a:lnTo>
                  <a:lnTo>
                    <a:pt x="5395" y="4111"/>
                  </a:lnTo>
                  <a:lnTo>
                    <a:pt x="5352" y="3983"/>
                  </a:lnTo>
                  <a:lnTo>
                    <a:pt x="5224" y="3811"/>
                  </a:lnTo>
                  <a:lnTo>
                    <a:pt x="4839" y="3340"/>
                  </a:lnTo>
                  <a:lnTo>
                    <a:pt x="4239" y="2698"/>
                  </a:lnTo>
                  <a:lnTo>
                    <a:pt x="3511" y="2013"/>
                  </a:lnTo>
                  <a:lnTo>
                    <a:pt x="2741" y="1328"/>
                  </a:lnTo>
                  <a:lnTo>
                    <a:pt x="1970" y="729"/>
                  </a:lnTo>
                  <a:lnTo>
                    <a:pt x="1627" y="472"/>
                  </a:lnTo>
                  <a:lnTo>
                    <a:pt x="1242" y="258"/>
                  </a:lnTo>
                  <a:lnTo>
                    <a:pt x="942" y="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66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fill="none" extrusionOk="0">
                  <a:moveTo>
                    <a:pt x="4881" y="8692"/>
                  </a:moveTo>
                  <a:lnTo>
                    <a:pt x="4881" y="8692"/>
                  </a:lnTo>
                  <a:lnTo>
                    <a:pt x="4796" y="9035"/>
                  </a:lnTo>
                  <a:lnTo>
                    <a:pt x="4667" y="9334"/>
                  </a:lnTo>
                  <a:lnTo>
                    <a:pt x="4582" y="9506"/>
                  </a:lnTo>
                  <a:lnTo>
                    <a:pt x="4539" y="9548"/>
                  </a:lnTo>
                  <a:lnTo>
                    <a:pt x="4496" y="9591"/>
                  </a:lnTo>
                  <a:lnTo>
                    <a:pt x="4496" y="9591"/>
                  </a:lnTo>
                  <a:lnTo>
                    <a:pt x="4368" y="9548"/>
                  </a:lnTo>
                  <a:lnTo>
                    <a:pt x="4196" y="9420"/>
                  </a:lnTo>
                  <a:lnTo>
                    <a:pt x="3640" y="9035"/>
                  </a:lnTo>
                  <a:lnTo>
                    <a:pt x="2997" y="8521"/>
                  </a:lnTo>
                  <a:lnTo>
                    <a:pt x="2270" y="7879"/>
                  </a:lnTo>
                  <a:lnTo>
                    <a:pt x="1542" y="7236"/>
                  </a:lnTo>
                  <a:lnTo>
                    <a:pt x="900" y="6594"/>
                  </a:lnTo>
                  <a:lnTo>
                    <a:pt x="471" y="6123"/>
                  </a:lnTo>
                  <a:lnTo>
                    <a:pt x="257" y="5824"/>
                  </a:lnTo>
                  <a:lnTo>
                    <a:pt x="257" y="5824"/>
                  </a:lnTo>
                  <a:lnTo>
                    <a:pt x="172" y="5481"/>
                  </a:lnTo>
                  <a:lnTo>
                    <a:pt x="129" y="4882"/>
                  </a:lnTo>
                  <a:lnTo>
                    <a:pt x="43" y="3212"/>
                  </a:lnTo>
                  <a:lnTo>
                    <a:pt x="0" y="2313"/>
                  </a:lnTo>
                  <a:lnTo>
                    <a:pt x="43" y="1456"/>
                  </a:lnTo>
                  <a:lnTo>
                    <a:pt x="86" y="729"/>
                  </a:lnTo>
                  <a:lnTo>
                    <a:pt x="129" y="215"/>
                  </a:lnTo>
                  <a:lnTo>
                    <a:pt x="129" y="215"/>
                  </a:lnTo>
                  <a:lnTo>
                    <a:pt x="172" y="129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386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942" y="86"/>
                  </a:lnTo>
                  <a:lnTo>
                    <a:pt x="1242" y="258"/>
                  </a:lnTo>
                  <a:lnTo>
                    <a:pt x="1627" y="472"/>
                  </a:lnTo>
                  <a:lnTo>
                    <a:pt x="1970" y="729"/>
                  </a:lnTo>
                  <a:lnTo>
                    <a:pt x="2741" y="1328"/>
                  </a:lnTo>
                  <a:lnTo>
                    <a:pt x="3511" y="2013"/>
                  </a:lnTo>
                  <a:lnTo>
                    <a:pt x="4239" y="2698"/>
                  </a:lnTo>
                  <a:lnTo>
                    <a:pt x="4839" y="3340"/>
                  </a:lnTo>
                  <a:lnTo>
                    <a:pt x="5224" y="3811"/>
                  </a:lnTo>
                  <a:lnTo>
                    <a:pt x="5352" y="3983"/>
                  </a:lnTo>
                  <a:lnTo>
                    <a:pt x="5395" y="4111"/>
                  </a:lnTo>
                  <a:lnTo>
                    <a:pt x="5395" y="4111"/>
                  </a:lnTo>
                  <a:lnTo>
                    <a:pt x="5395" y="4753"/>
                  </a:lnTo>
                  <a:lnTo>
                    <a:pt x="5267" y="5995"/>
                  </a:lnTo>
                  <a:lnTo>
                    <a:pt x="5095" y="7408"/>
                  </a:lnTo>
                  <a:lnTo>
                    <a:pt x="4881" y="8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67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extrusionOk="0">
                  <a:moveTo>
                    <a:pt x="1970" y="1"/>
                  </a:move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68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fill="none" extrusionOk="0">
                  <a:moveTo>
                    <a:pt x="1970" y="1"/>
                  </a:moveTo>
                  <a:lnTo>
                    <a:pt x="1970" y="1"/>
                  </a:ln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26" y="4154"/>
                  </a:lnTo>
                  <a:lnTo>
                    <a:pt x="2826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312" y="1328"/>
                  </a:lnTo>
                  <a:lnTo>
                    <a:pt x="2355" y="1328"/>
                  </a:lnTo>
                  <a:lnTo>
                    <a:pt x="2355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lnTo>
                    <a:pt x="1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69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extrusionOk="0">
                  <a:moveTo>
                    <a:pt x="471" y="1"/>
                  </a:moveTo>
                  <a:lnTo>
                    <a:pt x="343" y="44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70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343" y="44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71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extrusionOk="0">
                  <a:moveTo>
                    <a:pt x="7108" y="0"/>
                  </a:moveTo>
                  <a:lnTo>
                    <a:pt x="6380" y="86"/>
                  </a:lnTo>
                  <a:lnTo>
                    <a:pt x="5695" y="214"/>
                  </a:lnTo>
                  <a:lnTo>
                    <a:pt x="5096" y="386"/>
                  </a:lnTo>
                  <a:lnTo>
                    <a:pt x="4539" y="600"/>
                  </a:lnTo>
                  <a:lnTo>
                    <a:pt x="4026" y="814"/>
                  </a:lnTo>
                  <a:lnTo>
                    <a:pt x="3555" y="1028"/>
                  </a:lnTo>
                  <a:lnTo>
                    <a:pt x="3169" y="1242"/>
                  </a:lnTo>
                  <a:lnTo>
                    <a:pt x="2827" y="1456"/>
                  </a:lnTo>
                  <a:lnTo>
                    <a:pt x="2270" y="1884"/>
                  </a:lnTo>
                  <a:lnTo>
                    <a:pt x="1970" y="2184"/>
                  </a:lnTo>
                  <a:lnTo>
                    <a:pt x="1842" y="2270"/>
                  </a:lnTo>
                  <a:lnTo>
                    <a:pt x="1756" y="2312"/>
                  </a:lnTo>
                  <a:lnTo>
                    <a:pt x="1499" y="2441"/>
                  </a:lnTo>
                  <a:lnTo>
                    <a:pt x="1157" y="2698"/>
                  </a:lnTo>
                  <a:lnTo>
                    <a:pt x="986" y="2869"/>
                  </a:lnTo>
                  <a:lnTo>
                    <a:pt x="772" y="3040"/>
                  </a:lnTo>
                  <a:lnTo>
                    <a:pt x="600" y="3297"/>
                  </a:lnTo>
                  <a:lnTo>
                    <a:pt x="429" y="3597"/>
                  </a:lnTo>
                  <a:lnTo>
                    <a:pt x="258" y="3896"/>
                  </a:lnTo>
                  <a:lnTo>
                    <a:pt x="129" y="4282"/>
                  </a:lnTo>
                  <a:lnTo>
                    <a:pt x="44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2570" y="8949"/>
                  </a:lnTo>
                  <a:lnTo>
                    <a:pt x="3212" y="9077"/>
                  </a:lnTo>
                  <a:lnTo>
                    <a:pt x="3854" y="9163"/>
                  </a:lnTo>
                  <a:lnTo>
                    <a:pt x="4539" y="9120"/>
                  </a:lnTo>
                  <a:lnTo>
                    <a:pt x="5139" y="9034"/>
                  </a:lnTo>
                  <a:lnTo>
                    <a:pt x="5695" y="8863"/>
                  </a:lnTo>
                  <a:lnTo>
                    <a:pt x="6209" y="8649"/>
                  </a:lnTo>
                  <a:lnTo>
                    <a:pt x="6423" y="8478"/>
                  </a:lnTo>
                  <a:lnTo>
                    <a:pt x="6595" y="8306"/>
                  </a:lnTo>
                  <a:lnTo>
                    <a:pt x="6937" y="7921"/>
                  </a:lnTo>
                  <a:lnTo>
                    <a:pt x="7194" y="7493"/>
                  </a:lnTo>
                  <a:lnTo>
                    <a:pt x="7408" y="7065"/>
                  </a:lnTo>
                  <a:lnTo>
                    <a:pt x="7536" y="6637"/>
                  </a:lnTo>
                  <a:lnTo>
                    <a:pt x="7622" y="6251"/>
                  </a:lnTo>
                  <a:lnTo>
                    <a:pt x="7708" y="5909"/>
                  </a:lnTo>
                  <a:lnTo>
                    <a:pt x="7751" y="5352"/>
                  </a:lnTo>
                  <a:lnTo>
                    <a:pt x="7708" y="4881"/>
                  </a:lnTo>
                  <a:lnTo>
                    <a:pt x="7708" y="4710"/>
                  </a:lnTo>
                  <a:lnTo>
                    <a:pt x="7793" y="4881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335" y="6380"/>
                  </a:lnTo>
                  <a:lnTo>
                    <a:pt x="9592" y="6508"/>
                  </a:lnTo>
                  <a:lnTo>
                    <a:pt x="9848" y="6551"/>
                  </a:lnTo>
                  <a:lnTo>
                    <a:pt x="10148" y="6594"/>
                  </a:lnTo>
                  <a:lnTo>
                    <a:pt x="10448" y="6594"/>
                  </a:lnTo>
                  <a:lnTo>
                    <a:pt x="10790" y="6551"/>
                  </a:lnTo>
                  <a:lnTo>
                    <a:pt x="11133" y="6508"/>
                  </a:lnTo>
                  <a:lnTo>
                    <a:pt x="11561" y="6380"/>
                  </a:lnTo>
                  <a:lnTo>
                    <a:pt x="11861" y="6123"/>
                  </a:lnTo>
                  <a:lnTo>
                    <a:pt x="12161" y="5866"/>
                  </a:lnTo>
                  <a:lnTo>
                    <a:pt x="12375" y="5481"/>
                  </a:lnTo>
                  <a:lnTo>
                    <a:pt x="12546" y="5095"/>
                  </a:lnTo>
                  <a:lnTo>
                    <a:pt x="12674" y="4667"/>
                  </a:lnTo>
                  <a:lnTo>
                    <a:pt x="12717" y="4196"/>
                  </a:lnTo>
                  <a:lnTo>
                    <a:pt x="12717" y="3682"/>
                  </a:lnTo>
                  <a:lnTo>
                    <a:pt x="12631" y="3211"/>
                  </a:lnTo>
                  <a:lnTo>
                    <a:pt x="12503" y="2698"/>
                  </a:lnTo>
                  <a:lnTo>
                    <a:pt x="12289" y="2227"/>
                  </a:lnTo>
                  <a:lnTo>
                    <a:pt x="12032" y="1756"/>
                  </a:lnTo>
                  <a:lnTo>
                    <a:pt x="11690" y="1328"/>
                  </a:lnTo>
                  <a:lnTo>
                    <a:pt x="11261" y="942"/>
                  </a:lnTo>
                  <a:lnTo>
                    <a:pt x="10790" y="600"/>
                  </a:lnTo>
                  <a:lnTo>
                    <a:pt x="10234" y="343"/>
                  </a:lnTo>
                  <a:lnTo>
                    <a:pt x="9891" y="214"/>
                  </a:lnTo>
                  <a:lnTo>
                    <a:pt x="9549" y="129"/>
                  </a:lnTo>
                  <a:lnTo>
                    <a:pt x="9121" y="43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72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fill="none" extrusionOk="0">
                  <a:moveTo>
                    <a:pt x="11133" y="6508"/>
                  </a:moveTo>
                  <a:lnTo>
                    <a:pt x="11133" y="6508"/>
                  </a:lnTo>
                  <a:lnTo>
                    <a:pt x="10790" y="6551"/>
                  </a:lnTo>
                  <a:lnTo>
                    <a:pt x="10448" y="6594"/>
                  </a:lnTo>
                  <a:lnTo>
                    <a:pt x="10148" y="6594"/>
                  </a:lnTo>
                  <a:lnTo>
                    <a:pt x="9848" y="6551"/>
                  </a:lnTo>
                  <a:lnTo>
                    <a:pt x="9592" y="6508"/>
                  </a:lnTo>
                  <a:lnTo>
                    <a:pt x="9335" y="6380"/>
                  </a:lnTo>
                  <a:lnTo>
                    <a:pt x="8864" y="6166"/>
                  </a:lnTo>
                  <a:lnTo>
                    <a:pt x="8864" y="6166"/>
                  </a:lnTo>
                  <a:lnTo>
                    <a:pt x="8607" y="5952"/>
                  </a:lnTo>
                  <a:lnTo>
                    <a:pt x="8350" y="5738"/>
                  </a:lnTo>
                  <a:lnTo>
                    <a:pt x="8179" y="5481"/>
                  </a:lnTo>
                  <a:lnTo>
                    <a:pt x="8007" y="5267"/>
                  </a:lnTo>
                  <a:lnTo>
                    <a:pt x="7793" y="4881"/>
                  </a:lnTo>
                  <a:lnTo>
                    <a:pt x="7708" y="4710"/>
                  </a:lnTo>
                  <a:lnTo>
                    <a:pt x="7708" y="4710"/>
                  </a:lnTo>
                  <a:lnTo>
                    <a:pt x="7708" y="4881"/>
                  </a:lnTo>
                  <a:lnTo>
                    <a:pt x="7751" y="5352"/>
                  </a:lnTo>
                  <a:lnTo>
                    <a:pt x="7708" y="5909"/>
                  </a:lnTo>
                  <a:lnTo>
                    <a:pt x="7622" y="6251"/>
                  </a:lnTo>
                  <a:lnTo>
                    <a:pt x="7536" y="6637"/>
                  </a:lnTo>
                  <a:lnTo>
                    <a:pt x="7536" y="6637"/>
                  </a:lnTo>
                  <a:lnTo>
                    <a:pt x="7408" y="7065"/>
                  </a:lnTo>
                  <a:lnTo>
                    <a:pt x="7194" y="7493"/>
                  </a:lnTo>
                  <a:lnTo>
                    <a:pt x="6937" y="7921"/>
                  </a:lnTo>
                  <a:lnTo>
                    <a:pt x="6595" y="8306"/>
                  </a:lnTo>
                  <a:lnTo>
                    <a:pt x="6595" y="8306"/>
                  </a:lnTo>
                  <a:lnTo>
                    <a:pt x="6423" y="8478"/>
                  </a:lnTo>
                  <a:lnTo>
                    <a:pt x="6209" y="8649"/>
                  </a:lnTo>
                  <a:lnTo>
                    <a:pt x="5695" y="8863"/>
                  </a:lnTo>
                  <a:lnTo>
                    <a:pt x="5139" y="9034"/>
                  </a:lnTo>
                  <a:lnTo>
                    <a:pt x="4539" y="9120"/>
                  </a:lnTo>
                  <a:lnTo>
                    <a:pt x="3854" y="9163"/>
                  </a:lnTo>
                  <a:lnTo>
                    <a:pt x="3212" y="9077"/>
                  </a:lnTo>
                  <a:lnTo>
                    <a:pt x="2570" y="8949"/>
                  </a:lnTo>
                  <a:lnTo>
                    <a:pt x="1928" y="8735"/>
                  </a:lnTo>
                  <a:lnTo>
                    <a:pt x="1928" y="8735"/>
                  </a:lnTo>
                  <a:lnTo>
                    <a:pt x="1585" y="8521"/>
                  </a:lnTo>
                  <a:lnTo>
                    <a:pt x="1243" y="8306"/>
                  </a:lnTo>
                  <a:lnTo>
                    <a:pt x="943" y="8050"/>
                  </a:lnTo>
                  <a:lnTo>
                    <a:pt x="686" y="7793"/>
                  </a:lnTo>
                  <a:lnTo>
                    <a:pt x="472" y="7450"/>
                  </a:lnTo>
                  <a:lnTo>
                    <a:pt x="258" y="7108"/>
                  </a:lnTo>
                  <a:lnTo>
                    <a:pt x="129" y="6679"/>
                  </a:lnTo>
                  <a:lnTo>
                    <a:pt x="44" y="6251"/>
                  </a:lnTo>
                  <a:lnTo>
                    <a:pt x="44" y="6251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44" y="4710"/>
                  </a:lnTo>
                  <a:lnTo>
                    <a:pt x="129" y="4282"/>
                  </a:lnTo>
                  <a:lnTo>
                    <a:pt x="258" y="3896"/>
                  </a:lnTo>
                  <a:lnTo>
                    <a:pt x="429" y="3597"/>
                  </a:lnTo>
                  <a:lnTo>
                    <a:pt x="600" y="3297"/>
                  </a:lnTo>
                  <a:lnTo>
                    <a:pt x="772" y="3040"/>
                  </a:lnTo>
                  <a:lnTo>
                    <a:pt x="986" y="2869"/>
                  </a:lnTo>
                  <a:lnTo>
                    <a:pt x="1157" y="2698"/>
                  </a:lnTo>
                  <a:lnTo>
                    <a:pt x="1499" y="2441"/>
                  </a:lnTo>
                  <a:lnTo>
                    <a:pt x="1756" y="2312"/>
                  </a:lnTo>
                  <a:lnTo>
                    <a:pt x="1842" y="2270"/>
                  </a:lnTo>
                  <a:lnTo>
                    <a:pt x="1842" y="2270"/>
                  </a:lnTo>
                  <a:lnTo>
                    <a:pt x="1970" y="2184"/>
                  </a:lnTo>
                  <a:lnTo>
                    <a:pt x="2270" y="1884"/>
                  </a:lnTo>
                  <a:lnTo>
                    <a:pt x="2827" y="1456"/>
                  </a:lnTo>
                  <a:lnTo>
                    <a:pt x="3169" y="1242"/>
                  </a:lnTo>
                  <a:lnTo>
                    <a:pt x="3555" y="1028"/>
                  </a:lnTo>
                  <a:lnTo>
                    <a:pt x="4026" y="814"/>
                  </a:lnTo>
                  <a:lnTo>
                    <a:pt x="4539" y="600"/>
                  </a:lnTo>
                  <a:lnTo>
                    <a:pt x="5096" y="386"/>
                  </a:lnTo>
                  <a:lnTo>
                    <a:pt x="5695" y="214"/>
                  </a:lnTo>
                  <a:lnTo>
                    <a:pt x="6380" y="86"/>
                  </a:lnTo>
                  <a:lnTo>
                    <a:pt x="7108" y="0"/>
                  </a:lnTo>
                  <a:lnTo>
                    <a:pt x="7879" y="0"/>
                  </a:lnTo>
                  <a:lnTo>
                    <a:pt x="8735" y="0"/>
                  </a:lnTo>
                  <a:lnTo>
                    <a:pt x="8735" y="0"/>
                  </a:lnTo>
                  <a:lnTo>
                    <a:pt x="9121" y="43"/>
                  </a:lnTo>
                  <a:lnTo>
                    <a:pt x="9549" y="129"/>
                  </a:lnTo>
                  <a:lnTo>
                    <a:pt x="9891" y="214"/>
                  </a:lnTo>
                  <a:lnTo>
                    <a:pt x="10234" y="343"/>
                  </a:lnTo>
                  <a:lnTo>
                    <a:pt x="10234" y="343"/>
                  </a:lnTo>
                  <a:lnTo>
                    <a:pt x="10790" y="600"/>
                  </a:lnTo>
                  <a:lnTo>
                    <a:pt x="11261" y="942"/>
                  </a:lnTo>
                  <a:lnTo>
                    <a:pt x="11690" y="1328"/>
                  </a:lnTo>
                  <a:lnTo>
                    <a:pt x="12032" y="1756"/>
                  </a:lnTo>
                  <a:lnTo>
                    <a:pt x="12289" y="2227"/>
                  </a:lnTo>
                  <a:lnTo>
                    <a:pt x="12503" y="2698"/>
                  </a:lnTo>
                  <a:lnTo>
                    <a:pt x="12631" y="3211"/>
                  </a:lnTo>
                  <a:lnTo>
                    <a:pt x="12717" y="3682"/>
                  </a:lnTo>
                  <a:lnTo>
                    <a:pt x="12717" y="4196"/>
                  </a:lnTo>
                  <a:lnTo>
                    <a:pt x="12674" y="4667"/>
                  </a:lnTo>
                  <a:lnTo>
                    <a:pt x="12546" y="5095"/>
                  </a:lnTo>
                  <a:lnTo>
                    <a:pt x="12375" y="5481"/>
                  </a:lnTo>
                  <a:lnTo>
                    <a:pt x="12161" y="5866"/>
                  </a:lnTo>
                  <a:lnTo>
                    <a:pt x="11861" y="6123"/>
                  </a:lnTo>
                  <a:lnTo>
                    <a:pt x="11561" y="6380"/>
                  </a:lnTo>
                  <a:lnTo>
                    <a:pt x="11133" y="6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73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extrusionOk="0">
                  <a:moveTo>
                    <a:pt x="471" y="1"/>
                  </a:move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0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74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75;p40"/>
            <p:cNvSpPr/>
            <p:nvPr/>
          </p:nvSpPr>
          <p:spPr>
            <a:xfrm>
              <a:off x="679100" y="3498650"/>
              <a:ext cx="262275" cy="218375"/>
            </a:xfrm>
            <a:custGeom>
              <a:avLst/>
              <a:gdLst/>
              <a:ahLst/>
              <a:cxnLst/>
              <a:rect l="l" t="t" r="r" b="b"/>
              <a:pathLst>
                <a:path w="10491" h="8735" extrusionOk="0">
                  <a:moveTo>
                    <a:pt x="8907" y="0"/>
                  </a:moveTo>
                  <a:lnTo>
                    <a:pt x="9078" y="1413"/>
                  </a:lnTo>
                  <a:lnTo>
                    <a:pt x="9163" y="2184"/>
                  </a:lnTo>
                  <a:lnTo>
                    <a:pt x="9163" y="2997"/>
                  </a:lnTo>
                  <a:lnTo>
                    <a:pt x="9163" y="3383"/>
                  </a:lnTo>
                  <a:lnTo>
                    <a:pt x="9078" y="3768"/>
                  </a:lnTo>
                  <a:lnTo>
                    <a:pt x="8992" y="4111"/>
                  </a:lnTo>
                  <a:lnTo>
                    <a:pt x="8864" y="4410"/>
                  </a:lnTo>
                  <a:lnTo>
                    <a:pt x="8692" y="4667"/>
                  </a:lnTo>
                  <a:lnTo>
                    <a:pt x="8478" y="4924"/>
                  </a:lnTo>
                  <a:lnTo>
                    <a:pt x="8264" y="5095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249" y="5909"/>
                  </a:lnTo>
                  <a:lnTo>
                    <a:pt x="9592" y="5566"/>
                  </a:lnTo>
                  <a:lnTo>
                    <a:pt x="9891" y="5181"/>
                  </a:lnTo>
                  <a:lnTo>
                    <a:pt x="10105" y="4753"/>
                  </a:lnTo>
                  <a:lnTo>
                    <a:pt x="10277" y="4282"/>
                  </a:lnTo>
                  <a:lnTo>
                    <a:pt x="10405" y="3682"/>
                  </a:lnTo>
                  <a:lnTo>
                    <a:pt x="10491" y="3083"/>
                  </a:lnTo>
                  <a:lnTo>
                    <a:pt x="10491" y="2355"/>
                  </a:lnTo>
                  <a:lnTo>
                    <a:pt x="10405" y="1285"/>
                  </a:lnTo>
                  <a:lnTo>
                    <a:pt x="10362" y="814"/>
                  </a:lnTo>
                  <a:lnTo>
                    <a:pt x="10234" y="343"/>
                  </a:lnTo>
                  <a:lnTo>
                    <a:pt x="9634" y="129"/>
                  </a:lnTo>
                  <a:lnTo>
                    <a:pt x="8907" y="0"/>
                  </a:lnTo>
                  <a:close/>
                  <a:moveTo>
                    <a:pt x="1457" y="2484"/>
                  </a:moveTo>
                  <a:lnTo>
                    <a:pt x="1243" y="2655"/>
                  </a:lnTo>
                  <a:lnTo>
                    <a:pt x="986" y="2869"/>
                  </a:lnTo>
                  <a:lnTo>
                    <a:pt x="729" y="3126"/>
                  </a:lnTo>
                  <a:lnTo>
                    <a:pt x="515" y="3426"/>
                  </a:lnTo>
                  <a:lnTo>
                    <a:pt x="301" y="3854"/>
                  </a:lnTo>
                  <a:lnTo>
                    <a:pt x="129" y="4325"/>
                  </a:lnTo>
                  <a:lnTo>
                    <a:pt x="44" y="4838"/>
                  </a:lnTo>
                  <a:lnTo>
                    <a:pt x="1" y="5481"/>
                  </a:lnTo>
                  <a:lnTo>
                    <a:pt x="1" y="5866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1928" y="8392"/>
                  </a:lnTo>
                  <a:lnTo>
                    <a:pt x="1970" y="8050"/>
                  </a:lnTo>
                  <a:lnTo>
                    <a:pt x="2013" y="7750"/>
                  </a:lnTo>
                  <a:lnTo>
                    <a:pt x="2142" y="7450"/>
                  </a:lnTo>
                  <a:lnTo>
                    <a:pt x="2313" y="7236"/>
                  </a:lnTo>
                  <a:lnTo>
                    <a:pt x="2527" y="7065"/>
                  </a:lnTo>
                  <a:lnTo>
                    <a:pt x="2741" y="6936"/>
                  </a:lnTo>
                  <a:lnTo>
                    <a:pt x="2955" y="6808"/>
                  </a:lnTo>
                  <a:lnTo>
                    <a:pt x="3212" y="6765"/>
                  </a:lnTo>
                  <a:lnTo>
                    <a:pt x="3512" y="6722"/>
                  </a:lnTo>
                  <a:lnTo>
                    <a:pt x="4068" y="6679"/>
                  </a:lnTo>
                  <a:lnTo>
                    <a:pt x="5096" y="6722"/>
                  </a:lnTo>
                  <a:lnTo>
                    <a:pt x="5995" y="6765"/>
                  </a:lnTo>
                  <a:lnTo>
                    <a:pt x="6809" y="6722"/>
                  </a:lnTo>
                  <a:lnTo>
                    <a:pt x="7536" y="6637"/>
                  </a:lnTo>
                  <a:lnTo>
                    <a:pt x="7665" y="5994"/>
                  </a:lnTo>
                  <a:lnTo>
                    <a:pt x="7708" y="5395"/>
                  </a:lnTo>
                  <a:lnTo>
                    <a:pt x="7365" y="5566"/>
                  </a:lnTo>
                  <a:lnTo>
                    <a:pt x="6980" y="5652"/>
                  </a:lnTo>
                  <a:lnTo>
                    <a:pt x="6552" y="5738"/>
                  </a:lnTo>
                  <a:lnTo>
                    <a:pt x="5396" y="5738"/>
                  </a:lnTo>
                  <a:lnTo>
                    <a:pt x="4925" y="5695"/>
                  </a:lnTo>
                  <a:lnTo>
                    <a:pt x="4111" y="5566"/>
                  </a:lnTo>
                  <a:lnTo>
                    <a:pt x="3769" y="5481"/>
                  </a:lnTo>
                  <a:lnTo>
                    <a:pt x="3469" y="5395"/>
                  </a:lnTo>
                  <a:lnTo>
                    <a:pt x="3212" y="5224"/>
                  </a:lnTo>
                  <a:lnTo>
                    <a:pt x="2955" y="5053"/>
                  </a:lnTo>
                  <a:lnTo>
                    <a:pt x="2698" y="4881"/>
                  </a:lnTo>
                  <a:lnTo>
                    <a:pt x="2484" y="4667"/>
                  </a:lnTo>
                  <a:lnTo>
                    <a:pt x="2142" y="4239"/>
                  </a:lnTo>
                  <a:lnTo>
                    <a:pt x="1842" y="3768"/>
                  </a:lnTo>
                  <a:lnTo>
                    <a:pt x="1628" y="3297"/>
                  </a:lnTo>
                  <a:lnTo>
                    <a:pt x="1499" y="2869"/>
                  </a:lnTo>
                  <a:lnTo>
                    <a:pt x="1457" y="2484"/>
                  </a:lnTo>
                  <a:close/>
                </a:path>
              </a:pathLst>
            </a:custGeom>
            <a:solidFill>
              <a:srgbClr val="A7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476;p40"/>
            <p:cNvSpPr/>
            <p:nvPr/>
          </p:nvSpPr>
          <p:spPr>
            <a:xfrm>
              <a:off x="679100" y="3560725"/>
              <a:ext cx="192700" cy="156300"/>
            </a:xfrm>
            <a:custGeom>
              <a:avLst/>
              <a:gdLst/>
              <a:ahLst/>
              <a:cxnLst/>
              <a:rect l="l" t="t" r="r" b="b"/>
              <a:pathLst>
                <a:path w="7708" h="6252" fill="none" extrusionOk="0">
                  <a:moveTo>
                    <a:pt x="1457" y="1"/>
                  </a:moveTo>
                  <a:lnTo>
                    <a:pt x="1457" y="1"/>
                  </a:lnTo>
                  <a:lnTo>
                    <a:pt x="1243" y="172"/>
                  </a:lnTo>
                  <a:lnTo>
                    <a:pt x="986" y="386"/>
                  </a:lnTo>
                  <a:lnTo>
                    <a:pt x="729" y="643"/>
                  </a:lnTo>
                  <a:lnTo>
                    <a:pt x="515" y="943"/>
                  </a:lnTo>
                  <a:lnTo>
                    <a:pt x="301" y="1371"/>
                  </a:lnTo>
                  <a:lnTo>
                    <a:pt x="129" y="1842"/>
                  </a:lnTo>
                  <a:lnTo>
                    <a:pt x="44" y="2355"/>
                  </a:lnTo>
                  <a:lnTo>
                    <a:pt x="1" y="2998"/>
                  </a:lnTo>
                  <a:lnTo>
                    <a:pt x="1" y="2998"/>
                  </a:lnTo>
                  <a:lnTo>
                    <a:pt x="1" y="3383"/>
                  </a:lnTo>
                  <a:lnTo>
                    <a:pt x="44" y="3768"/>
                  </a:lnTo>
                  <a:lnTo>
                    <a:pt x="44" y="3768"/>
                  </a:lnTo>
                  <a:lnTo>
                    <a:pt x="129" y="4196"/>
                  </a:lnTo>
                  <a:lnTo>
                    <a:pt x="258" y="4625"/>
                  </a:lnTo>
                  <a:lnTo>
                    <a:pt x="472" y="4967"/>
                  </a:lnTo>
                  <a:lnTo>
                    <a:pt x="686" y="5310"/>
                  </a:lnTo>
                  <a:lnTo>
                    <a:pt x="943" y="5567"/>
                  </a:lnTo>
                  <a:lnTo>
                    <a:pt x="1243" y="5823"/>
                  </a:lnTo>
                  <a:lnTo>
                    <a:pt x="1585" y="6038"/>
                  </a:lnTo>
                  <a:lnTo>
                    <a:pt x="1928" y="6252"/>
                  </a:lnTo>
                  <a:lnTo>
                    <a:pt x="1928" y="6252"/>
                  </a:lnTo>
                  <a:lnTo>
                    <a:pt x="1928" y="5909"/>
                  </a:lnTo>
                  <a:lnTo>
                    <a:pt x="1970" y="5567"/>
                  </a:lnTo>
                  <a:lnTo>
                    <a:pt x="2013" y="5267"/>
                  </a:lnTo>
                  <a:lnTo>
                    <a:pt x="2142" y="4967"/>
                  </a:lnTo>
                  <a:lnTo>
                    <a:pt x="2142" y="4967"/>
                  </a:lnTo>
                  <a:lnTo>
                    <a:pt x="2313" y="4753"/>
                  </a:lnTo>
                  <a:lnTo>
                    <a:pt x="2527" y="4582"/>
                  </a:lnTo>
                  <a:lnTo>
                    <a:pt x="2741" y="4453"/>
                  </a:lnTo>
                  <a:lnTo>
                    <a:pt x="2955" y="4325"/>
                  </a:lnTo>
                  <a:lnTo>
                    <a:pt x="3212" y="4282"/>
                  </a:lnTo>
                  <a:lnTo>
                    <a:pt x="3512" y="4239"/>
                  </a:lnTo>
                  <a:lnTo>
                    <a:pt x="4068" y="4196"/>
                  </a:lnTo>
                  <a:lnTo>
                    <a:pt x="4068" y="4196"/>
                  </a:lnTo>
                  <a:lnTo>
                    <a:pt x="5096" y="4239"/>
                  </a:lnTo>
                  <a:lnTo>
                    <a:pt x="5096" y="4239"/>
                  </a:lnTo>
                  <a:lnTo>
                    <a:pt x="5995" y="4282"/>
                  </a:lnTo>
                  <a:lnTo>
                    <a:pt x="5995" y="4282"/>
                  </a:lnTo>
                  <a:lnTo>
                    <a:pt x="6809" y="4239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665" y="3511"/>
                  </a:lnTo>
                  <a:lnTo>
                    <a:pt x="7708" y="2912"/>
                  </a:lnTo>
                  <a:lnTo>
                    <a:pt x="7708" y="2912"/>
                  </a:lnTo>
                  <a:lnTo>
                    <a:pt x="7365" y="3083"/>
                  </a:lnTo>
                  <a:lnTo>
                    <a:pt x="6980" y="3169"/>
                  </a:lnTo>
                  <a:lnTo>
                    <a:pt x="6552" y="3255"/>
                  </a:lnTo>
                  <a:lnTo>
                    <a:pt x="6166" y="3255"/>
                  </a:lnTo>
                  <a:lnTo>
                    <a:pt x="6166" y="3255"/>
                  </a:lnTo>
                  <a:lnTo>
                    <a:pt x="5824" y="3255"/>
                  </a:lnTo>
                  <a:lnTo>
                    <a:pt x="5824" y="3255"/>
                  </a:lnTo>
                  <a:lnTo>
                    <a:pt x="5396" y="3255"/>
                  </a:lnTo>
                  <a:lnTo>
                    <a:pt x="4925" y="3212"/>
                  </a:lnTo>
                  <a:lnTo>
                    <a:pt x="4111" y="3083"/>
                  </a:lnTo>
                  <a:lnTo>
                    <a:pt x="4111" y="3083"/>
                  </a:lnTo>
                  <a:lnTo>
                    <a:pt x="3769" y="2998"/>
                  </a:lnTo>
                  <a:lnTo>
                    <a:pt x="3469" y="2912"/>
                  </a:lnTo>
                  <a:lnTo>
                    <a:pt x="3212" y="2741"/>
                  </a:lnTo>
                  <a:lnTo>
                    <a:pt x="2955" y="2570"/>
                  </a:lnTo>
                  <a:lnTo>
                    <a:pt x="2698" y="2398"/>
                  </a:lnTo>
                  <a:lnTo>
                    <a:pt x="2484" y="2184"/>
                  </a:lnTo>
                  <a:lnTo>
                    <a:pt x="2142" y="1756"/>
                  </a:lnTo>
                  <a:lnTo>
                    <a:pt x="1842" y="1285"/>
                  </a:lnTo>
                  <a:lnTo>
                    <a:pt x="1628" y="814"/>
                  </a:lnTo>
                  <a:lnTo>
                    <a:pt x="1499" y="386"/>
                  </a:lnTo>
                  <a:lnTo>
                    <a:pt x="14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477;p40"/>
            <p:cNvSpPr/>
            <p:nvPr/>
          </p:nvSpPr>
          <p:spPr>
            <a:xfrm>
              <a:off x="879275" y="3498650"/>
              <a:ext cx="62100" cy="154150"/>
            </a:xfrm>
            <a:custGeom>
              <a:avLst/>
              <a:gdLst/>
              <a:ahLst/>
              <a:cxnLst/>
              <a:rect l="l" t="t" r="r" b="b"/>
              <a:pathLst>
                <a:path w="2484" h="6166" fill="none" extrusionOk="0">
                  <a:moveTo>
                    <a:pt x="900" y="0"/>
                  </a:moveTo>
                  <a:lnTo>
                    <a:pt x="900" y="0"/>
                  </a:lnTo>
                  <a:lnTo>
                    <a:pt x="1071" y="1413"/>
                  </a:lnTo>
                  <a:lnTo>
                    <a:pt x="1156" y="2184"/>
                  </a:lnTo>
                  <a:lnTo>
                    <a:pt x="1156" y="2997"/>
                  </a:lnTo>
                  <a:lnTo>
                    <a:pt x="1156" y="2997"/>
                  </a:lnTo>
                  <a:lnTo>
                    <a:pt x="1156" y="3383"/>
                  </a:lnTo>
                  <a:lnTo>
                    <a:pt x="1071" y="3768"/>
                  </a:lnTo>
                  <a:lnTo>
                    <a:pt x="985" y="4111"/>
                  </a:lnTo>
                  <a:lnTo>
                    <a:pt x="857" y="4410"/>
                  </a:lnTo>
                  <a:lnTo>
                    <a:pt x="685" y="4667"/>
                  </a:lnTo>
                  <a:lnTo>
                    <a:pt x="471" y="4924"/>
                  </a:lnTo>
                  <a:lnTo>
                    <a:pt x="257" y="5095"/>
                  </a:lnTo>
                  <a:lnTo>
                    <a:pt x="0" y="5267"/>
                  </a:lnTo>
                  <a:lnTo>
                    <a:pt x="0" y="5267"/>
                  </a:lnTo>
                  <a:lnTo>
                    <a:pt x="172" y="5481"/>
                  </a:lnTo>
                  <a:lnTo>
                    <a:pt x="343" y="5738"/>
                  </a:lnTo>
                  <a:lnTo>
                    <a:pt x="600" y="5952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1242" y="5909"/>
                  </a:lnTo>
                  <a:lnTo>
                    <a:pt x="1585" y="5566"/>
                  </a:lnTo>
                  <a:lnTo>
                    <a:pt x="1884" y="5181"/>
                  </a:lnTo>
                  <a:lnTo>
                    <a:pt x="2098" y="4753"/>
                  </a:lnTo>
                  <a:lnTo>
                    <a:pt x="2270" y="4282"/>
                  </a:lnTo>
                  <a:lnTo>
                    <a:pt x="2398" y="3682"/>
                  </a:lnTo>
                  <a:lnTo>
                    <a:pt x="2484" y="3083"/>
                  </a:lnTo>
                  <a:lnTo>
                    <a:pt x="2484" y="2355"/>
                  </a:lnTo>
                  <a:lnTo>
                    <a:pt x="2484" y="2355"/>
                  </a:lnTo>
                  <a:lnTo>
                    <a:pt x="2398" y="1285"/>
                  </a:lnTo>
                  <a:lnTo>
                    <a:pt x="2355" y="814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1627" y="129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78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extrusionOk="0">
                  <a:moveTo>
                    <a:pt x="21837" y="1"/>
                  </a:moveTo>
                  <a:lnTo>
                    <a:pt x="21708" y="43"/>
                  </a:lnTo>
                  <a:lnTo>
                    <a:pt x="21580" y="172"/>
                  </a:lnTo>
                  <a:lnTo>
                    <a:pt x="21451" y="343"/>
                  </a:lnTo>
                  <a:lnTo>
                    <a:pt x="21366" y="514"/>
                  </a:lnTo>
                  <a:lnTo>
                    <a:pt x="21280" y="1071"/>
                  </a:lnTo>
                  <a:lnTo>
                    <a:pt x="21152" y="1713"/>
                  </a:lnTo>
                  <a:lnTo>
                    <a:pt x="21066" y="2484"/>
                  </a:lnTo>
                  <a:lnTo>
                    <a:pt x="20938" y="3297"/>
                  </a:lnTo>
                  <a:lnTo>
                    <a:pt x="20766" y="4111"/>
                  </a:lnTo>
                  <a:lnTo>
                    <a:pt x="20638" y="4539"/>
                  </a:lnTo>
                  <a:lnTo>
                    <a:pt x="20467" y="4924"/>
                  </a:lnTo>
                  <a:lnTo>
                    <a:pt x="19311" y="7750"/>
                  </a:lnTo>
                  <a:lnTo>
                    <a:pt x="18454" y="9805"/>
                  </a:lnTo>
                  <a:lnTo>
                    <a:pt x="17427" y="11989"/>
                  </a:lnTo>
                  <a:lnTo>
                    <a:pt x="16870" y="13102"/>
                  </a:lnTo>
                  <a:lnTo>
                    <a:pt x="16271" y="14130"/>
                  </a:lnTo>
                  <a:lnTo>
                    <a:pt x="15714" y="15114"/>
                  </a:lnTo>
                  <a:lnTo>
                    <a:pt x="15115" y="16013"/>
                  </a:lnTo>
                  <a:lnTo>
                    <a:pt x="14515" y="16784"/>
                  </a:lnTo>
                  <a:lnTo>
                    <a:pt x="14216" y="17084"/>
                  </a:lnTo>
                  <a:lnTo>
                    <a:pt x="13916" y="17384"/>
                  </a:lnTo>
                  <a:lnTo>
                    <a:pt x="13616" y="17640"/>
                  </a:lnTo>
                  <a:lnTo>
                    <a:pt x="13317" y="17812"/>
                  </a:lnTo>
                  <a:lnTo>
                    <a:pt x="13017" y="17983"/>
                  </a:lnTo>
                  <a:lnTo>
                    <a:pt x="12717" y="18069"/>
                  </a:lnTo>
                  <a:lnTo>
                    <a:pt x="12118" y="18154"/>
                  </a:lnTo>
                  <a:lnTo>
                    <a:pt x="11518" y="18154"/>
                  </a:lnTo>
                  <a:lnTo>
                    <a:pt x="10919" y="18069"/>
                  </a:lnTo>
                  <a:lnTo>
                    <a:pt x="10319" y="17940"/>
                  </a:lnTo>
                  <a:lnTo>
                    <a:pt x="9677" y="17769"/>
                  </a:lnTo>
                  <a:lnTo>
                    <a:pt x="9121" y="17512"/>
                  </a:lnTo>
                  <a:lnTo>
                    <a:pt x="8521" y="17298"/>
                  </a:lnTo>
                  <a:lnTo>
                    <a:pt x="8007" y="16998"/>
                  </a:lnTo>
                  <a:lnTo>
                    <a:pt x="7023" y="16442"/>
                  </a:lnTo>
                  <a:lnTo>
                    <a:pt x="6252" y="15928"/>
                  </a:lnTo>
                  <a:lnTo>
                    <a:pt x="5567" y="15414"/>
                  </a:lnTo>
                  <a:lnTo>
                    <a:pt x="5267" y="15928"/>
                  </a:lnTo>
                  <a:lnTo>
                    <a:pt x="4925" y="16442"/>
                  </a:lnTo>
                  <a:lnTo>
                    <a:pt x="4068" y="17512"/>
                  </a:lnTo>
                  <a:lnTo>
                    <a:pt x="3126" y="18625"/>
                  </a:lnTo>
                  <a:lnTo>
                    <a:pt x="2227" y="19696"/>
                  </a:lnTo>
                  <a:lnTo>
                    <a:pt x="643" y="21365"/>
                  </a:lnTo>
                  <a:lnTo>
                    <a:pt x="1" y="22050"/>
                  </a:lnTo>
                  <a:lnTo>
                    <a:pt x="343" y="22393"/>
                  </a:lnTo>
                  <a:lnTo>
                    <a:pt x="686" y="22693"/>
                  </a:lnTo>
                  <a:lnTo>
                    <a:pt x="1585" y="23335"/>
                  </a:lnTo>
                  <a:lnTo>
                    <a:pt x="2570" y="23977"/>
                  </a:lnTo>
                  <a:lnTo>
                    <a:pt x="3683" y="24534"/>
                  </a:lnTo>
                  <a:lnTo>
                    <a:pt x="4882" y="25090"/>
                  </a:lnTo>
                  <a:lnTo>
                    <a:pt x="6166" y="25561"/>
                  </a:lnTo>
                  <a:lnTo>
                    <a:pt x="7494" y="25989"/>
                  </a:lnTo>
                  <a:lnTo>
                    <a:pt x="8821" y="26332"/>
                  </a:lnTo>
                  <a:lnTo>
                    <a:pt x="10191" y="26546"/>
                  </a:lnTo>
                  <a:lnTo>
                    <a:pt x="10833" y="26632"/>
                  </a:lnTo>
                  <a:lnTo>
                    <a:pt x="11518" y="26717"/>
                  </a:lnTo>
                  <a:lnTo>
                    <a:pt x="12803" y="26717"/>
                  </a:lnTo>
                  <a:lnTo>
                    <a:pt x="13445" y="26674"/>
                  </a:lnTo>
                  <a:lnTo>
                    <a:pt x="14044" y="26589"/>
                  </a:lnTo>
                  <a:lnTo>
                    <a:pt x="14644" y="26503"/>
                  </a:lnTo>
                  <a:lnTo>
                    <a:pt x="15243" y="26332"/>
                  </a:lnTo>
                  <a:lnTo>
                    <a:pt x="15800" y="26161"/>
                  </a:lnTo>
                  <a:lnTo>
                    <a:pt x="16314" y="25904"/>
                  </a:lnTo>
                  <a:lnTo>
                    <a:pt x="16785" y="25647"/>
                  </a:lnTo>
                  <a:lnTo>
                    <a:pt x="17256" y="25347"/>
                  </a:lnTo>
                  <a:lnTo>
                    <a:pt x="17684" y="24962"/>
                  </a:lnTo>
                  <a:lnTo>
                    <a:pt x="18069" y="24577"/>
                  </a:lnTo>
                  <a:lnTo>
                    <a:pt x="18454" y="24148"/>
                  </a:lnTo>
                  <a:lnTo>
                    <a:pt x="18797" y="23635"/>
                  </a:lnTo>
                  <a:lnTo>
                    <a:pt x="19525" y="22564"/>
                  </a:lnTo>
                  <a:lnTo>
                    <a:pt x="20167" y="21408"/>
                  </a:lnTo>
                  <a:lnTo>
                    <a:pt x="20766" y="20167"/>
                  </a:lnTo>
                  <a:lnTo>
                    <a:pt x="21323" y="18839"/>
                  </a:lnTo>
                  <a:lnTo>
                    <a:pt x="21837" y="17469"/>
                  </a:lnTo>
                  <a:lnTo>
                    <a:pt x="22351" y="16099"/>
                  </a:lnTo>
                  <a:lnTo>
                    <a:pt x="22779" y="14772"/>
                  </a:lnTo>
                  <a:lnTo>
                    <a:pt x="23507" y="12246"/>
                  </a:lnTo>
                  <a:lnTo>
                    <a:pt x="24106" y="10062"/>
                  </a:lnTo>
                  <a:lnTo>
                    <a:pt x="24705" y="7536"/>
                  </a:lnTo>
                  <a:lnTo>
                    <a:pt x="24920" y="7065"/>
                  </a:lnTo>
                  <a:lnTo>
                    <a:pt x="25262" y="6466"/>
                  </a:lnTo>
                  <a:lnTo>
                    <a:pt x="26076" y="5181"/>
                  </a:lnTo>
                  <a:lnTo>
                    <a:pt x="26461" y="4539"/>
                  </a:lnTo>
                  <a:lnTo>
                    <a:pt x="26761" y="3982"/>
                  </a:lnTo>
                  <a:lnTo>
                    <a:pt x="26975" y="3511"/>
                  </a:lnTo>
                  <a:lnTo>
                    <a:pt x="27017" y="3340"/>
                  </a:lnTo>
                  <a:lnTo>
                    <a:pt x="26975" y="3169"/>
                  </a:lnTo>
                  <a:lnTo>
                    <a:pt x="26975" y="3126"/>
                  </a:lnTo>
                  <a:lnTo>
                    <a:pt x="26846" y="2955"/>
                  </a:lnTo>
                  <a:lnTo>
                    <a:pt x="26718" y="2784"/>
                  </a:lnTo>
                  <a:lnTo>
                    <a:pt x="26290" y="2398"/>
                  </a:lnTo>
                  <a:lnTo>
                    <a:pt x="25476" y="1799"/>
                  </a:lnTo>
                  <a:lnTo>
                    <a:pt x="25433" y="1756"/>
                  </a:lnTo>
                  <a:lnTo>
                    <a:pt x="24705" y="1328"/>
                  </a:lnTo>
                  <a:lnTo>
                    <a:pt x="24620" y="1285"/>
                  </a:lnTo>
                  <a:lnTo>
                    <a:pt x="24277" y="1114"/>
                  </a:lnTo>
                  <a:lnTo>
                    <a:pt x="23978" y="985"/>
                  </a:lnTo>
                  <a:lnTo>
                    <a:pt x="23678" y="985"/>
                  </a:lnTo>
                  <a:lnTo>
                    <a:pt x="23635" y="1071"/>
                  </a:lnTo>
                  <a:lnTo>
                    <a:pt x="23549" y="1542"/>
                  </a:lnTo>
                  <a:lnTo>
                    <a:pt x="23464" y="1970"/>
                  </a:lnTo>
                  <a:lnTo>
                    <a:pt x="23378" y="2184"/>
                  </a:lnTo>
                  <a:lnTo>
                    <a:pt x="23293" y="2313"/>
                  </a:lnTo>
                  <a:lnTo>
                    <a:pt x="23207" y="2398"/>
                  </a:lnTo>
                  <a:lnTo>
                    <a:pt x="23078" y="2398"/>
                  </a:lnTo>
                  <a:lnTo>
                    <a:pt x="22993" y="2355"/>
                  </a:lnTo>
                  <a:lnTo>
                    <a:pt x="22950" y="2270"/>
                  </a:lnTo>
                  <a:lnTo>
                    <a:pt x="22822" y="1970"/>
                  </a:lnTo>
                  <a:lnTo>
                    <a:pt x="22650" y="1114"/>
                  </a:lnTo>
                  <a:lnTo>
                    <a:pt x="22522" y="686"/>
                  </a:lnTo>
                  <a:lnTo>
                    <a:pt x="22393" y="300"/>
                  </a:lnTo>
                  <a:lnTo>
                    <a:pt x="22265" y="172"/>
                  </a:lnTo>
                  <a:lnTo>
                    <a:pt x="22137" y="86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79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fill="none" extrusionOk="0">
                  <a:moveTo>
                    <a:pt x="24705" y="7536"/>
                  </a:moveTo>
                  <a:lnTo>
                    <a:pt x="24705" y="7536"/>
                  </a:lnTo>
                  <a:lnTo>
                    <a:pt x="24106" y="10062"/>
                  </a:lnTo>
                  <a:lnTo>
                    <a:pt x="23507" y="12246"/>
                  </a:lnTo>
                  <a:lnTo>
                    <a:pt x="22779" y="14772"/>
                  </a:lnTo>
                  <a:lnTo>
                    <a:pt x="22351" y="16099"/>
                  </a:lnTo>
                  <a:lnTo>
                    <a:pt x="21837" y="17469"/>
                  </a:lnTo>
                  <a:lnTo>
                    <a:pt x="21323" y="18839"/>
                  </a:lnTo>
                  <a:lnTo>
                    <a:pt x="20766" y="20167"/>
                  </a:lnTo>
                  <a:lnTo>
                    <a:pt x="20167" y="21408"/>
                  </a:lnTo>
                  <a:lnTo>
                    <a:pt x="19525" y="22564"/>
                  </a:lnTo>
                  <a:lnTo>
                    <a:pt x="18797" y="23635"/>
                  </a:lnTo>
                  <a:lnTo>
                    <a:pt x="18454" y="24148"/>
                  </a:lnTo>
                  <a:lnTo>
                    <a:pt x="18069" y="24577"/>
                  </a:lnTo>
                  <a:lnTo>
                    <a:pt x="18069" y="24577"/>
                  </a:lnTo>
                  <a:lnTo>
                    <a:pt x="17684" y="24962"/>
                  </a:lnTo>
                  <a:lnTo>
                    <a:pt x="17256" y="25347"/>
                  </a:lnTo>
                  <a:lnTo>
                    <a:pt x="16785" y="25647"/>
                  </a:lnTo>
                  <a:lnTo>
                    <a:pt x="16314" y="25904"/>
                  </a:lnTo>
                  <a:lnTo>
                    <a:pt x="15800" y="26161"/>
                  </a:lnTo>
                  <a:lnTo>
                    <a:pt x="15243" y="26332"/>
                  </a:lnTo>
                  <a:lnTo>
                    <a:pt x="14644" y="26503"/>
                  </a:lnTo>
                  <a:lnTo>
                    <a:pt x="14044" y="26589"/>
                  </a:lnTo>
                  <a:lnTo>
                    <a:pt x="13445" y="26674"/>
                  </a:lnTo>
                  <a:lnTo>
                    <a:pt x="12803" y="26717"/>
                  </a:lnTo>
                  <a:lnTo>
                    <a:pt x="12161" y="26717"/>
                  </a:lnTo>
                  <a:lnTo>
                    <a:pt x="11518" y="26717"/>
                  </a:lnTo>
                  <a:lnTo>
                    <a:pt x="10833" y="26632"/>
                  </a:lnTo>
                  <a:lnTo>
                    <a:pt x="10191" y="26546"/>
                  </a:lnTo>
                  <a:lnTo>
                    <a:pt x="8821" y="26332"/>
                  </a:lnTo>
                  <a:lnTo>
                    <a:pt x="8821" y="26332"/>
                  </a:lnTo>
                  <a:lnTo>
                    <a:pt x="7494" y="25989"/>
                  </a:lnTo>
                  <a:lnTo>
                    <a:pt x="6166" y="25561"/>
                  </a:lnTo>
                  <a:lnTo>
                    <a:pt x="4882" y="25090"/>
                  </a:lnTo>
                  <a:lnTo>
                    <a:pt x="3683" y="24534"/>
                  </a:lnTo>
                  <a:lnTo>
                    <a:pt x="2570" y="23977"/>
                  </a:lnTo>
                  <a:lnTo>
                    <a:pt x="1585" y="23335"/>
                  </a:lnTo>
                  <a:lnTo>
                    <a:pt x="686" y="22693"/>
                  </a:lnTo>
                  <a:lnTo>
                    <a:pt x="343" y="22393"/>
                  </a:lnTo>
                  <a:lnTo>
                    <a:pt x="1" y="22050"/>
                  </a:lnTo>
                  <a:lnTo>
                    <a:pt x="1" y="22050"/>
                  </a:lnTo>
                  <a:lnTo>
                    <a:pt x="643" y="21365"/>
                  </a:lnTo>
                  <a:lnTo>
                    <a:pt x="2227" y="19696"/>
                  </a:lnTo>
                  <a:lnTo>
                    <a:pt x="3126" y="18625"/>
                  </a:lnTo>
                  <a:lnTo>
                    <a:pt x="4068" y="17512"/>
                  </a:lnTo>
                  <a:lnTo>
                    <a:pt x="4925" y="16442"/>
                  </a:lnTo>
                  <a:lnTo>
                    <a:pt x="5267" y="15928"/>
                  </a:lnTo>
                  <a:lnTo>
                    <a:pt x="5567" y="15414"/>
                  </a:lnTo>
                  <a:lnTo>
                    <a:pt x="5567" y="15414"/>
                  </a:lnTo>
                  <a:lnTo>
                    <a:pt x="6252" y="15928"/>
                  </a:lnTo>
                  <a:lnTo>
                    <a:pt x="7023" y="16442"/>
                  </a:lnTo>
                  <a:lnTo>
                    <a:pt x="8007" y="16998"/>
                  </a:lnTo>
                  <a:lnTo>
                    <a:pt x="8521" y="17298"/>
                  </a:lnTo>
                  <a:lnTo>
                    <a:pt x="9121" y="17512"/>
                  </a:lnTo>
                  <a:lnTo>
                    <a:pt x="9677" y="17769"/>
                  </a:lnTo>
                  <a:lnTo>
                    <a:pt x="10319" y="17940"/>
                  </a:lnTo>
                  <a:lnTo>
                    <a:pt x="10919" y="18069"/>
                  </a:lnTo>
                  <a:lnTo>
                    <a:pt x="11518" y="18154"/>
                  </a:lnTo>
                  <a:lnTo>
                    <a:pt x="12118" y="18154"/>
                  </a:lnTo>
                  <a:lnTo>
                    <a:pt x="12717" y="18069"/>
                  </a:lnTo>
                  <a:lnTo>
                    <a:pt x="12717" y="18069"/>
                  </a:lnTo>
                  <a:lnTo>
                    <a:pt x="13017" y="17983"/>
                  </a:lnTo>
                  <a:lnTo>
                    <a:pt x="13317" y="17812"/>
                  </a:lnTo>
                  <a:lnTo>
                    <a:pt x="13616" y="17640"/>
                  </a:lnTo>
                  <a:lnTo>
                    <a:pt x="13916" y="17384"/>
                  </a:lnTo>
                  <a:lnTo>
                    <a:pt x="14216" y="17084"/>
                  </a:lnTo>
                  <a:lnTo>
                    <a:pt x="14515" y="16784"/>
                  </a:lnTo>
                  <a:lnTo>
                    <a:pt x="15115" y="16013"/>
                  </a:lnTo>
                  <a:lnTo>
                    <a:pt x="15714" y="15114"/>
                  </a:lnTo>
                  <a:lnTo>
                    <a:pt x="16271" y="14130"/>
                  </a:lnTo>
                  <a:lnTo>
                    <a:pt x="16870" y="13102"/>
                  </a:lnTo>
                  <a:lnTo>
                    <a:pt x="17427" y="11989"/>
                  </a:lnTo>
                  <a:lnTo>
                    <a:pt x="18454" y="9805"/>
                  </a:lnTo>
                  <a:lnTo>
                    <a:pt x="19311" y="7750"/>
                  </a:lnTo>
                  <a:lnTo>
                    <a:pt x="20467" y="4924"/>
                  </a:lnTo>
                  <a:lnTo>
                    <a:pt x="20467" y="4924"/>
                  </a:lnTo>
                  <a:lnTo>
                    <a:pt x="20638" y="4539"/>
                  </a:lnTo>
                  <a:lnTo>
                    <a:pt x="20766" y="4111"/>
                  </a:lnTo>
                  <a:lnTo>
                    <a:pt x="20938" y="3297"/>
                  </a:lnTo>
                  <a:lnTo>
                    <a:pt x="21066" y="2484"/>
                  </a:lnTo>
                  <a:lnTo>
                    <a:pt x="21152" y="1713"/>
                  </a:lnTo>
                  <a:lnTo>
                    <a:pt x="21280" y="1071"/>
                  </a:lnTo>
                  <a:lnTo>
                    <a:pt x="21366" y="514"/>
                  </a:lnTo>
                  <a:lnTo>
                    <a:pt x="21451" y="343"/>
                  </a:lnTo>
                  <a:lnTo>
                    <a:pt x="21580" y="172"/>
                  </a:lnTo>
                  <a:lnTo>
                    <a:pt x="21708" y="43"/>
                  </a:lnTo>
                  <a:lnTo>
                    <a:pt x="21837" y="1"/>
                  </a:lnTo>
                  <a:lnTo>
                    <a:pt x="21837" y="1"/>
                  </a:lnTo>
                  <a:lnTo>
                    <a:pt x="22008" y="1"/>
                  </a:lnTo>
                  <a:lnTo>
                    <a:pt x="22137" y="86"/>
                  </a:lnTo>
                  <a:lnTo>
                    <a:pt x="22265" y="172"/>
                  </a:lnTo>
                  <a:lnTo>
                    <a:pt x="22393" y="300"/>
                  </a:lnTo>
                  <a:lnTo>
                    <a:pt x="22522" y="686"/>
                  </a:lnTo>
                  <a:lnTo>
                    <a:pt x="22650" y="1114"/>
                  </a:lnTo>
                  <a:lnTo>
                    <a:pt x="22822" y="1970"/>
                  </a:lnTo>
                  <a:lnTo>
                    <a:pt x="22950" y="2270"/>
                  </a:lnTo>
                  <a:lnTo>
                    <a:pt x="22993" y="2355"/>
                  </a:lnTo>
                  <a:lnTo>
                    <a:pt x="23078" y="2398"/>
                  </a:lnTo>
                  <a:lnTo>
                    <a:pt x="23078" y="2398"/>
                  </a:lnTo>
                  <a:lnTo>
                    <a:pt x="23207" y="2398"/>
                  </a:lnTo>
                  <a:lnTo>
                    <a:pt x="23293" y="2313"/>
                  </a:lnTo>
                  <a:lnTo>
                    <a:pt x="23378" y="2184"/>
                  </a:lnTo>
                  <a:lnTo>
                    <a:pt x="23464" y="1970"/>
                  </a:lnTo>
                  <a:lnTo>
                    <a:pt x="23549" y="1542"/>
                  </a:lnTo>
                  <a:lnTo>
                    <a:pt x="23635" y="1071"/>
                  </a:lnTo>
                  <a:lnTo>
                    <a:pt x="23635" y="1071"/>
                  </a:lnTo>
                  <a:lnTo>
                    <a:pt x="23678" y="985"/>
                  </a:lnTo>
                  <a:lnTo>
                    <a:pt x="23721" y="985"/>
                  </a:lnTo>
                  <a:lnTo>
                    <a:pt x="23978" y="985"/>
                  </a:lnTo>
                  <a:lnTo>
                    <a:pt x="24277" y="1114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705" y="1328"/>
                  </a:lnTo>
                  <a:lnTo>
                    <a:pt x="24705" y="1328"/>
                  </a:lnTo>
                  <a:lnTo>
                    <a:pt x="25433" y="1756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718" y="2784"/>
                  </a:lnTo>
                  <a:lnTo>
                    <a:pt x="26846" y="2955"/>
                  </a:lnTo>
                  <a:lnTo>
                    <a:pt x="26975" y="3126"/>
                  </a:lnTo>
                  <a:lnTo>
                    <a:pt x="26975" y="3126"/>
                  </a:lnTo>
                  <a:lnTo>
                    <a:pt x="26975" y="3169"/>
                  </a:lnTo>
                  <a:lnTo>
                    <a:pt x="26975" y="3169"/>
                  </a:lnTo>
                  <a:lnTo>
                    <a:pt x="27017" y="3340"/>
                  </a:lnTo>
                  <a:lnTo>
                    <a:pt x="26975" y="3511"/>
                  </a:lnTo>
                  <a:lnTo>
                    <a:pt x="26761" y="3982"/>
                  </a:lnTo>
                  <a:lnTo>
                    <a:pt x="26461" y="4539"/>
                  </a:lnTo>
                  <a:lnTo>
                    <a:pt x="26076" y="5181"/>
                  </a:lnTo>
                  <a:lnTo>
                    <a:pt x="25262" y="6466"/>
                  </a:lnTo>
                  <a:lnTo>
                    <a:pt x="24920" y="7065"/>
                  </a:lnTo>
                  <a:lnTo>
                    <a:pt x="24705" y="7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80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extrusionOk="0">
                  <a:moveTo>
                    <a:pt x="429" y="1"/>
                  </a:moveTo>
                  <a:lnTo>
                    <a:pt x="300" y="44"/>
                  </a:lnTo>
                  <a:lnTo>
                    <a:pt x="129" y="87"/>
                  </a:lnTo>
                  <a:lnTo>
                    <a:pt x="43" y="172"/>
                  </a:lnTo>
                  <a:lnTo>
                    <a:pt x="1" y="301"/>
                  </a:lnTo>
                  <a:lnTo>
                    <a:pt x="43" y="472"/>
                  </a:lnTo>
                  <a:lnTo>
                    <a:pt x="43" y="643"/>
                  </a:lnTo>
                  <a:lnTo>
                    <a:pt x="129" y="1114"/>
                  </a:lnTo>
                  <a:lnTo>
                    <a:pt x="172" y="1457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1371"/>
                  </a:lnTo>
                  <a:lnTo>
                    <a:pt x="1071" y="857"/>
                  </a:lnTo>
                  <a:lnTo>
                    <a:pt x="943" y="472"/>
                  </a:lnTo>
                  <a:lnTo>
                    <a:pt x="771" y="215"/>
                  </a:lnTo>
                  <a:lnTo>
                    <a:pt x="600" y="8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81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fill="none" extrusionOk="0">
                  <a:moveTo>
                    <a:pt x="1114" y="2056"/>
                  </a:moveTo>
                  <a:lnTo>
                    <a:pt x="1114" y="2056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72" y="1457"/>
                  </a:lnTo>
                  <a:lnTo>
                    <a:pt x="129" y="1114"/>
                  </a:lnTo>
                  <a:lnTo>
                    <a:pt x="43" y="643"/>
                  </a:lnTo>
                  <a:lnTo>
                    <a:pt x="43" y="472"/>
                  </a:lnTo>
                  <a:lnTo>
                    <a:pt x="1" y="301"/>
                  </a:lnTo>
                  <a:lnTo>
                    <a:pt x="43" y="17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300" y="44"/>
                  </a:lnTo>
                  <a:lnTo>
                    <a:pt x="429" y="1"/>
                  </a:lnTo>
                  <a:lnTo>
                    <a:pt x="600" y="87"/>
                  </a:lnTo>
                  <a:lnTo>
                    <a:pt x="771" y="215"/>
                  </a:lnTo>
                  <a:lnTo>
                    <a:pt x="943" y="472"/>
                  </a:lnTo>
                  <a:lnTo>
                    <a:pt x="1071" y="857"/>
                  </a:lnTo>
                  <a:lnTo>
                    <a:pt x="1114" y="1371"/>
                  </a:lnTo>
                  <a:lnTo>
                    <a:pt x="1114" y="20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82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extrusionOk="0">
                  <a:moveTo>
                    <a:pt x="557" y="1"/>
                  </a:moveTo>
                  <a:lnTo>
                    <a:pt x="472" y="43"/>
                  </a:lnTo>
                  <a:lnTo>
                    <a:pt x="386" y="86"/>
                  </a:lnTo>
                  <a:lnTo>
                    <a:pt x="258" y="215"/>
                  </a:lnTo>
                  <a:lnTo>
                    <a:pt x="172" y="429"/>
                  </a:lnTo>
                  <a:lnTo>
                    <a:pt x="86" y="1499"/>
                  </a:lnTo>
                  <a:lnTo>
                    <a:pt x="1" y="2227"/>
                  </a:lnTo>
                  <a:lnTo>
                    <a:pt x="86" y="2270"/>
                  </a:lnTo>
                  <a:lnTo>
                    <a:pt x="814" y="2698"/>
                  </a:lnTo>
                  <a:lnTo>
                    <a:pt x="857" y="2741"/>
                  </a:lnTo>
                  <a:lnTo>
                    <a:pt x="900" y="2741"/>
                  </a:lnTo>
                  <a:lnTo>
                    <a:pt x="943" y="2484"/>
                  </a:lnTo>
                  <a:lnTo>
                    <a:pt x="1114" y="1885"/>
                  </a:lnTo>
                  <a:lnTo>
                    <a:pt x="1157" y="1242"/>
                  </a:lnTo>
                  <a:lnTo>
                    <a:pt x="1157" y="943"/>
                  </a:lnTo>
                  <a:lnTo>
                    <a:pt x="1114" y="643"/>
                  </a:lnTo>
                  <a:lnTo>
                    <a:pt x="1071" y="429"/>
                  </a:lnTo>
                  <a:lnTo>
                    <a:pt x="986" y="258"/>
                  </a:lnTo>
                  <a:lnTo>
                    <a:pt x="900" y="172"/>
                  </a:lnTo>
                  <a:lnTo>
                    <a:pt x="771" y="8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83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fill="none" extrusionOk="0">
                  <a:moveTo>
                    <a:pt x="1114" y="1885"/>
                  </a:moveTo>
                  <a:lnTo>
                    <a:pt x="1114" y="1885"/>
                  </a:lnTo>
                  <a:lnTo>
                    <a:pt x="943" y="2484"/>
                  </a:lnTo>
                  <a:lnTo>
                    <a:pt x="900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14" y="2698"/>
                  </a:lnTo>
                  <a:lnTo>
                    <a:pt x="86" y="2270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86" y="1499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258" y="215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472" y="43"/>
                  </a:lnTo>
                  <a:lnTo>
                    <a:pt x="557" y="1"/>
                  </a:lnTo>
                  <a:lnTo>
                    <a:pt x="686" y="1"/>
                  </a:lnTo>
                  <a:lnTo>
                    <a:pt x="771" y="86"/>
                  </a:lnTo>
                  <a:lnTo>
                    <a:pt x="900" y="172"/>
                  </a:lnTo>
                  <a:lnTo>
                    <a:pt x="986" y="258"/>
                  </a:lnTo>
                  <a:lnTo>
                    <a:pt x="1071" y="429"/>
                  </a:lnTo>
                  <a:lnTo>
                    <a:pt x="1114" y="643"/>
                  </a:lnTo>
                  <a:lnTo>
                    <a:pt x="1114" y="643"/>
                  </a:lnTo>
                  <a:lnTo>
                    <a:pt x="1157" y="943"/>
                  </a:lnTo>
                  <a:lnTo>
                    <a:pt x="1157" y="1242"/>
                  </a:lnTo>
                  <a:lnTo>
                    <a:pt x="1114" y="1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484;p40"/>
            <p:cNvSpPr/>
            <p:nvPr/>
          </p:nvSpPr>
          <p:spPr>
            <a:xfrm>
              <a:off x="1314925" y="3583200"/>
              <a:ext cx="32125" cy="69600"/>
            </a:xfrm>
            <a:custGeom>
              <a:avLst/>
              <a:gdLst/>
              <a:ahLst/>
              <a:cxnLst/>
              <a:rect l="l" t="t" r="r" b="b"/>
              <a:pathLst>
                <a:path w="1285" h="2784" extrusionOk="0">
                  <a:moveTo>
                    <a:pt x="771" y="1"/>
                  </a:moveTo>
                  <a:lnTo>
                    <a:pt x="643" y="44"/>
                  </a:lnTo>
                  <a:lnTo>
                    <a:pt x="557" y="172"/>
                  </a:lnTo>
                  <a:lnTo>
                    <a:pt x="514" y="300"/>
                  </a:lnTo>
                  <a:lnTo>
                    <a:pt x="0" y="2227"/>
                  </a:lnTo>
                  <a:lnTo>
                    <a:pt x="814" y="2784"/>
                  </a:lnTo>
                  <a:lnTo>
                    <a:pt x="899" y="2527"/>
                  </a:lnTo>
                  <a:lnTo>
                    <a:pt x="1113" y="1927"/>
                  </a:lnTo>
                  <a:lnTo>
                    <a:pt x="1199" y="1542"/>
                  </a:lnTo>
                  <a:lnTo>
                    <a:pt x="1285" y="1157"/>
                  </a:lnTo>
                  <a:lnTo>
                    <a:pt x="1285" y="814"/>
                  </a:lnTo>
                  <a:lnTo>
                    <a:pt x="1285" y="514"/>
                  </a:lnTo>
                  <a:lnTo>
                    <a:pt x="1199" y="300"/>
                  </a:lnTo>
                  <a:lnTo>
                    <a:pt x="1113" y="129"/>
                  </a:lnTo>
                  <a:lnTo>
                    <a:pt x="985" y="4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85;p40"/>
            <p:cNvSpPr/>
            <p:nvPr/>
          </p:nvSpPr>
          <p:spPr>
            <a:xfrm>
              <a:off x="1330975" y="3607825"/>
              <a:ext cx="35350" cy="61025"/>
            </a:xfrm>
            <a:custGeom>
              <a:avLst/>
              <a:gdLst/>
              <a:ahLst/>
              <a:cxnLst/>
              <a:rect l="l" t="t" r="r" b="b"/>
              <a:pathLst>
                <a:path w="1414" h="2441" extrusionOk="0">
                  <a:moveTo>
                    <a:pt x="942" y="0"/>
                  </a:moveTo>
                  <a:lnTo>
                    <a:pt x="814" y="43"/>
                  </a:lnTo>
                  <a:lnTo>
                    <a:pt x="728" y="172"/>
                  </a:lnTo>
                  <a:lnTo>
                    <a:pt x="643" y="300"/>
                  </a:lnTo>
                  <a:lnTo>
                    <a:pt x="1" y="2184"/>
                  </a:lnTo>
                  <a:lnTo>
                    <a:pt x="1114" y="2441"/>
                  </a:lnTo>
                  <a:lnTo>
                    <a:pt x="1285" y="1756"/>
                  </a:lnTo>
                  <a:lnTo>
                    <a:pt x="1413" y="1156"/>
                  </a:lnTo>
                  <a:lnTo>
                    <a:pt x="1413" y="857"/>
                  </a:lnTo>
                  <a:lnTo>
                    <a:pt x="1413" y="557"/>
                  </a:lnTo>
                  <a:lnTo>
                    <a:pt x="1371" y="343"/>
                  </a:lnTo>
                  <a:lnTo>
                    <a:pt x="1285" y="172"/>
                  </a:lnTo>
                  <a:lnTo>
                    <a:pt x="1157" y="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86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extrusionOk="0">
                  <a:moveTo>
                    <a:pt x="21323" y="1"/>
                  </a:move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87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fill="none" extrusionOk="0">
                  <a:moveTo>
                    <a:pt x="21408" y="1"/>
                  </a:moveTo>
                  <a:lnTo>
                    <a:pt x="21408" y="1"/>
                  </a:lnTo>
                  <a:lnTo>
                    <a:pt x="21323" y="1"/>
                  </a:lnTo>
                  <a:lnTo>
                    <a:pt x="21323" y="1"/>
                  </a:ln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607" y="2398"/>
                  </a:lnTo>
                  <a:lnTo>
                    <a:pt x="22607" y="2398"/>
                  </a:lnTo>
                  <a:lnTo>
                    <a:pt x="22564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488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extrusionOk="0">
                  <a:moveTo>
                    <a:pt x="386" y="1"/>
                  </a:moveTo>
                  <a:lnTo>
                    <a:pt x="257" y="44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489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257" y="44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490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extrusionOk="0">
                  <a:moveTo>
                    <a:pt x="386" y="0"/>
                  </a:moveTo>
                  <a:lnTo>
                    <a:pt x="258" y="129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491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86" y="0"/>
                  </a:lnTo>
                  <a:lnTo>
                    <a:pt x="258" y="129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492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extrusionOk="0">
                  <a:moveTo>
                    <a:pt x="4539" y="0"/>
                  </a:moveTo>
                  <a:lnTo>
                    <a:pt x="3897" y="86"/>
                  </a:lnTo>
                  <a:lnTo>
                    <a:pt x="3297" y="257"/>
                  </a:lnTo>
                  <a:lnTo>
                    <a:pt x="2998" y="386"/>
                  </a:lnTo>
                  <a:lnTo>
                    <a:pt x="2698" y="514"/>
                  </a:lnTo>
                  <a:lnTo>
                    <a:pt x="2398" y="685"/>
                  </a:lnTo>
                  <a:lnTo>
                    <a:pt x="2141" y="899"/>
                  </a:lnTo>
                  <a:lnTo>
                    <a:pt x="1713" y="1285"/>
                  </a:lnTo>
                  <a:lnTo>
                    <a:pt x="1328" y="1670"/>
                  </a:lnTo>
                  <a:lnTo>
                    <a:pt x="1028" y="2056"/>
                  </a:lnTo>
                  <a:lnTo>
                    <a:pt x="729" y="2484"/>
                  </a:lnTo>
                  <a:lnTo>
                    <a:pt x="514" y="2912"/>
                  </a:lnTo>
                  <a:lnTo>
                    <a:pt x="343" y="3340"/>
                  </a:lnTo>
                  <a:lnTo>
                    <a:pt x="172" y="3768"/>
                  </a:lnTo>
                  <a:lnTo>
                    <a:pt x="86" y="4239"/>
                  </a:lnTo>
                  <a:lnTo>
                    <a:pt x="1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1" y="6166"/>
                  </a:lnTo>
                  <a:lnTo>
                    <a:pt x="86" y="6637"/>
                  </a:lnTo>
                  <a:lnTo>
                    <a:pt x="172" y="7151"/>
                  </a:lnTo>
                  <a:lnTo>
                    <a:pt x="429" y="8135"/>
                  </a:lnTo>
                  <a:lnTo>
                    <a:pt x="814" y="9077"/>
                  </a:lnTo>
                  <a:lnTo>
                    <a:pt x="1242" y="10019"/>
                  </a:lnTo>
                  <a:lnTo>
                    <a:pt x="1756" y="10918"/>
                  </a:lnTo>
                  <a:lnTo>
                    <a:pt x="2313" y="11775"/>
                  </a:lnTo>
                  <a:lnTo>
                    <a:pt x="2912" y="12588"/>
                  </a:lnTo>
                  <a:lnTo>
                    <a:pt x="3512" y="13316"/>
                  </a:lnTo>
                  <a:lnTo>
                    <a:pt x="4154" y="13958"/>
                  </a:lnTo>
                  <a:lnTo>
                    <a:pt x="4753" y="14515"/>
                  </a:lnTo>
                  <a:lnTo>
                    <a:pt x="5395" y="14986"/>
                  </a:lnTo>
                  <a:lnTo>
                    <a:pt x="5952" y="15328"/>
                  </a:lnTo>
                  <a:lnTo>
                    <a:pt x="6209" y="15457"/>
                  </a:lnTo>
                  <a:lnTo>
                    <a:pt x="6466" y="15542"/>
                  </a:lnTo>
                  <a:lnTo>
                    <a:pt x="6723" y="15585"/>
                  </a:lnTo>
                  <a:lnTo>
                    <a:pt x="6937" y="15585"/>
                  </a:lnTo>
                  <a:lnTo>
                    <a:pt x="7279" y="15499"/>
                  </a:lnTo>
                  <a:lnTo>
                    <a:pt x="7707" y="15371"/>
                  </a:lnTo>
                  <a:lnTo>
                    <a:pt x="8136" y="15200"/>
                  </a:lnTo>
                  <a:lnTo>
                    <a:pt x="8607" y="14943"/>
                  </a:lnTo>
                  <a:lnTo>
                    <a:pt x="9078" y="14686"/>
                  </a:lnTo>
                  <a:lnTo>
                    <a:pt x="9549" y="14343"/>
                  </a:lnTo>
                  <a:lnTo>
                    <a:pt x="10062" y="13958"/>
                  </a:lnTo>
                  <a:lnTo>
                    <a:pt x="10533" y="13530"/>
                  </a:lnTo>
                  <a:lnTo>
                    <a:pt x="11390" y="12716"/>
                  </a:lnTo>
                  <a:lnTo>
                    <a:pt x="12246" y="11860"/>
                  </a:lnTo>
                  <a:lnTo>
                    <a:pt x="13017" y="10918"/>
                  </a:lnTo>
                  <a:lnTo>
                    <a:pt x="13659" y="10019"/>
                  </a:lnTo>
                  <a:lnTo>
                    <a:pt x="13959" y="9548"/>
                  </a:lnTo>
                  <a:lnTo>
                    <a:pt x="14173" y="9120"/>
                  </a:lnTo>
                  <a:lnTo>
                    <a:pt x="14387" y="8692"/>
                  </a:lnTo>
                  <a:lnTo>
                    <a:pt x="14558" y="8264"/>
                  </a:lnTo>
                  <a:lnTo>
                    <a:pt x="14644" y="7878"/>
                  </a:lnTo>
                  <a:lnTo>
                    <a:pt x="14729" y="7493"/>
                  </a:lnTo>
                  <a:lnTo>
                    <a:pt x="14729" y="7151"/>
                  </a:lnTo>
                  <a:lnTo>
                    <a:pt x="14644" y="6851"/>
                  </a:lnTo>
                  <a:lnTo>
                    <a:pt x="14472" y="6337"/>
                  </a:lnTo>
                  <a:lnTo>
                    <a:pt x="14130" y="5823"/>
                  </a:lnTo>
                  <a:lnTo>
                    <a:pt x="13702" y="5181"/>
                  </a:lnTo>
                  <a:lnTo>
                    <a:pt x="13145" y="4539"/>
                  </a:lnTo>
                  <a:lnTo>
                    <a:pt x="12674" y="4068"/>
                  </a:lnTo>
                  <a:lnTo>
                    <a:pt x="12203" y="3597"/>
                  </a:lnTo>
                  <a:lnTo>
                    <a:pt x="11646" y="3126"/>
                  </a:lnTo>
                  <a:lnTo>
                    <a:pt x="11090" y="2655"/>
                  </a:lnTo>
                  <a:lnTo>
                    <a:pt x="10490" y="2184"/>
                  </a:lnTo>
                  <a:lnTo>
                    <a:pt x="9848" y="1756"/>
                  </a:lnTo>
                  <a:lnTo>
                    <a:pt x="9206" y="1370"/>
                  </a:lnTo>
                  <a:lnTo>
                    <a:pt x="8564" y="1028"/>
                  </a:lnTo>
                  <a:lnTo>
                    <a:pt x="7879" y="685"/>
                  </a:lnTo>
                  <a:lnTo>
                    <a:pt x="7237" y="429"/>
                  </a:lnTo>
                  <a:lnTo>
                    <a:pt x="6551" y="214"/>
                  </a:lnTo>
                  <a:lnTo>
                    <a:pt x="5866" y="8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493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fill="none" extrusionOk="0">
                  <a:moveTo>
                    <a:pt x="10533" y="13530"/>
                  </a:moveTo>
                  <a:lnTo>
                    <a:pt x="10533" y="13530"/>
                  </a:lnTo>
                  <a:lnTo>
                    <a:pt x="10062" y="13958"/>
                  </a:lnTo>
                  <a:lnTo>
                    <a:pt x="9549" y="14343"/>
                  </a:lnTo>
                  <a:lnTo>
                    <a:pt x="9078" y="14686"/>
                  </a:lnTo>
                  <a:lnTo>
                    <a:pt x="8607" y="14943"/>
                  </a:lnTo>
                  <a:lnTo>
                    <a:pt x="8136" y="15200"/>
                  </a:lnTo>
                  <a:lnTo>
                    <a:pt x="7707" y="15371"/>
                  </a:lnTo>
                  <a:lnTo>
                    <a:pt x="7279" y="15499"/>
                  </a:lnTo>
                  <a:lnTo>
                    <a:pt x="6937" y="15585"/>
                  </a:lnTo>
                  <a:lnTo>
                    <a:pt x="6937" y="15585"/>
                  </a:lnTo>
                  <a:lnTo>
                    <a:pt x="6723" y="15585"/>
                  </a:lnTo>
                  <a:lnTo>
                    <a:pt x="6466" y="15542"/>
                  </a:lnTo>
                  <a:lnTo>
                    <a:pt x="6209" y="15457"/>
                  </a:lnTo>
                  <a:lnTo>
                    <a:pt x="5952" y="15328"/>
                  </a:lnTo>
                  <a:lnTo>
                    <a:pt x="5395" y="14986"/>
                  </a:lnTo>
                  <a:lnTo>
                    <a:pt x="4753" y="14515"/>
                  </a:lnTo>
                  <a:lnTo>
                    <a:pt x="4753" y="14515"/>
                  </a:lnTo>
                  <a:lnTo>
                    <a:pt x="4154" y="13958"/>
                  </a:lnTo>
                  <a:lnTo>
                    <a:pt x="3512" y="13316"/>
                  </a:lnTo>
                  <a:lnTo>
                    <a:pt x="2912" y="12588"/>
                  </a:lnTo>
                  <a:lnTo>
                    <a:pt x="2313" y="11775"/>
                  </a:lnTo>
                  <a:lnTo>
                    <a:pt x="1756" y="10918"/>
                  </a:lnTo>
                  <a:lnTo>
                    <a:pt x="1242" y="10019"/>
                  </a:lnTo>
                  <a:lnTo>
                    <a:pt x="814" y="9077"/>
                  </a:lnTo>
                  <a:lnTo>
                    <a:pt x="429" y="8135"/>
                  </a:lnTo>
                  <a:lnTo>
                    <a:pt x="172" y="7151"/>
                  </a:lnTo>
                  <a:lnTo>
                    <a:pt x="86" y="6637"/>
                  </a:lnTo>
                  <a:lnTo>
                    <a:pt x="1" y="6166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1" y="4710"/>
                  </a:lnTo>
                  <a:lnTo>
                    <a:pt x="86" y="4239"/>
                  </a:lnTo>
                  <a:lnTo>
                    <a:pt x="172" y="3768"/>
                  </a:lnTo>
                  <a:lnTo>
                    <a:pt x="343" y="3340"/>
                  </a:lnTo>
                  <a:lnTo>
                    <a:pt x="514" y="2912"/>
                  </a:lnTo>
                  <a:lnTo>
                    <a:pt x="729" y="2484"/>
                  </a:lnTo>
                  <a:lnTo>
                    <a:pt x="1028" y="2056"/>
                  </a:lnTo>
                  <a:lnTo>
                    <a:pt x="1328" y="1670"/>
                  </a:lnTo>
                  <a:lnTo>
                    <a:pt x="1713" y="1285"/>
                  </a:lnTo>
                  <a:lnTo>
                    <a:pt x="2141" y="899"/>
                  </a:lnTo>
                  <a:lnTo>
                    <a:pt x="2141" y="899"/>
                  </a:lnTo>
                  <a:lnTo>
                    <a:pt x="2398" y="685"/>
                  </a:lnTo>
                  <a:lnTo>
                    <a:pt x="2698" y="514"/>
                  </a:lnTo>
                  <a:lnTo>
                    <a:pt x="2998" y="386"/>
                  </a:lnTo>
                  <a:lnTo>
                    <a:pt x="3297" y="257"/>
                  </a:lnTo>
                  <a:lnTo>
                    <a:pt x="3297" y="257"/>
                  </a:lnTo>
                  <a:lnTo>
                    <a:pt x="3897" y="86"/>
                  </a:lnTo>
                  <a:lnTo>
                    <a:pt x="4539" y="0"/>
                  </a:lnTo>
                  <a:lnTo>
                    <a:pt x="5181" y="0"/>
                  </a:lnTo>
                  <a:lnTo>
                    <a:pt x="5866" y="86"/>
                  </a:lnTo>
                  <a:lnTo>
                    <a:pt x="6551" y="214"/>
                  </a:lnTo>
                  <a:lnTo>
                    <a:pt x="7237" y="429"/>
                  </a:lnTo>
                  <a:lnTo>
                    <a:pt x="7879" y="685"/>
                  </a:lnTo>
                  <a:lnTo>
                    <a:pt x="8564" y="1028"/>
                  </a:lnTo>
                  <a:lnTo>
                    <a:pt x="9206" y="1370"/>
                  </a:lnTo>
                  <a:lnTo>
                    <a:pt x="9848" y="1756"/>
                  </a:lnTo>
                  <a:lnTo>
                    <a:pt x="10490" y="2184"/>
                  </a:lnTo>
                  <a:lnTo>
                    <a:pt x="11090" y="2655"/>
                  </a:lnTo>
                  <a:lnTo>
                    <a:pt x="11646" y="3126"/>
                  </a:lnTo>
                  <a:lnTo>
                    <a:pt x="12203" y="3597"/>
                  </a:lnTo>
                  <a:lnTo>
                    <a:pt x="12674" y="4068"/>
                  </a:lnTo>
                  <a:lnTo>
                    <a:pt x="13145" y="4539"/>
                  </a:lnTo>
                  <a:lnTo>
                    <a:pt x="13145" y="4539"/>
                  </a:lnTo>
                  <a:lnTo>
                    <a:pt x="13702" y="5181"/>
                  </a:lnTo>
                  <a:lnTo>
                    <a:pt x="14130" y="5823"/>
                  </a:lnTo>
                  <a:lnTo>
                    <a:pt x="14472" y="6337"/>
                  </a:lnTo>
                  <a:lnTo>
                    <a:pt x="14644" y="6851"/>
                  </a:lnTo>
                  <a:lnTo>
                    <a:pt x="14644" y="6851"/>
                  </a:lnTo>
                  <a:lnTo>
                    <a:pt x="14729" y="7151"/>
                  </a:lnTo>
                  <a:lnTo>
                    <a:pt x="14729" y="7493"/>
                  </a:lnTo>
                  <a:lnTo>
                    <a:pt x="14644" y="7878"/>
                  </a:lnTo>
                  <a:lnTo>
                    <a:pt x="14558" y="8264"/>
                  </a:lnTo>
                  <a:lnTo>
                    <a:pt x="14387" y="8692"/>
                  </a:lnTo>
                  <a:lnTo>
                    <a:pt x="14173" y="9120"/>
                  </a:lnTo>
                  <a:lnTo>
                    <a:pt x="13959" y="9548"/>
                  </a:lnTo>
                  <a:lnTo>
                    <a:pt x="13659" y="10019"/>
                  </a:lnTo>
                  <a:lnTo>
                    <a:pt x="13017" y="10918"/>
                  </a:lnTo>
                  <a:lnTo>
                    <a:pt x="12246" y="11860"/>
                  </a:lnTo>
                  <a:lnTo>
                    <a:pt x="11390" y="12716"/>
                  </a:lnTo>
                  <a:lnTo>
                    <a:pt x="1053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494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extrusionOk="0">
                  <a:moveTo>
                    <a:pt x="8392" y="1"/>
                  </a:moveTo>
                  <a:lnTo>
                    <a:pt x="8050" y="857"/>
                  </a:lnTo>
                  <a:lnTo>
                    <a:pt x="7621" y="1671"/>
                  </a:lnTo>
                  <a:lnTo>
                    <a:pt x="7193" y="2441"/>
                  </a:lnTo>
                  <a:lnTo>
                    <a:pt x="6679" y="3212"/>
                  </a:lnTo>
                  <a:lnTo>
                    <a:pt x="6166" y="3940"/>
                  </a:lnTo>
                  <a:lnTo>
                    <a:pt x="5609" y="4668"/>
                  </a:lnTo>
                  <a:lnTo>
                    <a:pt x="5052" y="5353"/>
                  </a:lnTo>
                  <a:lnTo>
                    <a:pt x="4453" y="6038"/>
                  </a:lnTo>
                  <a:lnTo>
                    <a:pt x="3254" y="7237"/>
                  </a:lnTo>
                  <a:lnTo>
                    <a:pt x="2055" y="8307"/>
                  </a:lnTo>
                  <a:lnTo>
                    <a:pt x="985" y="9249"/>
                  </a:lnTo>
                  <a:lnTo>
                    <a:pt x="0" y="9977"/>
                  </a:lnTo>
                  <a:lnTo>
                    <a:pt x="642" y="10448"/>
                  </a:lnTo>
                  <a:lnTo>
                    <a:pt x="1199" y="10790"/>
                  </a:lnTo>
                  <a:lnTo>
                    <a:pt x="1456" y="10919"/>
                  </a:lnTo>
                  <a:lnTo>
                    <a:pt x="1713" y="11004"/>
                  </a:lnTo>
                  <a:lnTo>
                    <a:pt x="1970" y="11047"/>
                  </a:lnTo>
                  <a:lnTo>
                    <a:pt x="2184" y="11047"/>
                  </a:lnTo>
                  <a:lnTo>
                    <a:pt x="2441" y="11004"/>
                  </a:lnTo>
                  <a:lnTo>
                    <a:pt x="2698" y="10919"/>
                  </a:lnTo>
                  <a:lnTo>
                    <a:pt x="3297" y="10705"/>
                  </a:lnTo>
                  <a:lnTo>
                    <a:pt x="3939" y="10362"/>
                  </a:lnTo>
                  <a:lnTo>
                    <a:pt x="4581" y="9934"/>
                  </a:lnTo>
                  <a:lnTo>
                    <a:pt x="5267" y="9420"/>
                  </a:lnTo>
                  <a:lnTo>
                    <a:pt x="5952" y="8821"/>
                  </a:lnTo>
                  <a:lnTo>
                    <a:pt x="6637" y="8178"/>
                  </a:lnTo>
                  <a:lnTo>
                    <a:pt x="7279" y="7536"/>
                  </a:lnTo>
                  <a:lnTo>
                    <a:pt x="7921" y="6808"/>
                  </a:lnTo>
                  <a:lnTo>
                    <a:pt x="8478" y="6081"/>
                  </a:lnTo>
                  <a:lnTo>
                    <a:pt x="8949" y="5353"/>
                  </a:lnTo>
                  <a:lnTo>
                    <a:pt x="9377" y="4668"/>
                  </a:lnTo>
                  <a:lnTo>
                    <a:pt x="9676" y="3983"/>
                  </a:lnTo>
                  <a:lnTo>
                    <a:pt x="9891" y="3383"/>
                  </a:lnTo>
                  <a:lnTo>
                    <a:pt x="9933" y="3083"/>
                  </a:lnTo>
                  <a:lnTo>
                    <a:pt x="9976" y="2784"/>
                  </a:lnTo>
                  <a:lnTo>
                    <a:pt x="9933" y="2527"/>
                  </a:lnTo>
                  <a:lnTo>
                    <a:pt x="9891" y="2313"/>
                  </a:lnTo>
                  <a:lnTo>
                    <a:pt x="9719" y="1799"/>
                  </a:lnTo>
                  <a:lnTo>
                    <a:pt x="9377" y="1285"/>
                  </a:lnTo>
                  <a:lnTo>
                    <a:pt x="8949" y="643"/>
                  </a:lnTo>
                  <a:lnTo>
                    <a:pt x="8392" y="1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495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fill="none" extrusionOk="0">
                  <a:moveTo>
                    <a:pt x="2184" y="11047"/>
                  </a:moveTo>
                  <a:lnTo>
                    <a:pt x="2184" y="11047"/>
                  </a:lnTo>
                  <a:lnTo>
                    <a:pt x="1970" y="11047"/>
                  </a:lnTo>
                  <a:lnTo>
                    <a:pt x="1713" y="11004"/>
                  </a:lnTo>
                  <a:lnTo>
                    <a:pt x="1456" y="10919"/>
                  </a:lnTo>
                  <a:lnTo>
                    <a:pt x="1199" y="10790"/>
                  </a:lnTo>
                  <a:lnTo>
                    <a:pt x="642" y="10448"/>
                  </a:lnTo>
                  <a:lnTo>
                    <a:pt x="0" y="9977"/>
                  </a:lnTo>
                  <a:lnTo>
                    <a:pt x="0" y="9977"/>
                  </a:lnTo>
                  <a:lnTo>
                    <a:pt x="985" y="9249"/>
                  </a:lnTo>
                  <a:lnTo>
                    <a:pt x="2055" y="8307"/>
                  </a:lnTo>
                  <a:lnTo>
                    <a:pt x="3254" y="7237"/>
                  </a:lnTo>
                  <a:lnTo>
                    <a:pt x="4453" y="6038"/>
                  </a:lnTo>
                  <a:lnTo>
                    <a:pt x="5052" y="5353"/>
                  </a:lnTo>
                  <a:lnTo>
                    <a:pt x="5609" y="4668"/>
                  </a:lnTo>
                  <a:lnTo>
                    <a:pt x="6166" y="3940"/>
                  </a:lnTo>
                  <a:lnTo>
                    <a:pt x="6679" y="3212"/>
                  </a:lnTo>
                  <a:lnTo>
                    <a:pt x="7193" y="2441"/>
                  </a:lnTo>
                  <a:lnTo>
                    <a:pt x="7621" y="1671"/>
                  </a:lnTo>
                  <a:lnTo>
                    <a:pt x="8050" y="857"/>
                  </a:lnTo>
                  <a:lnTo>
                    <a:pt x="8392" y="1"/>
                  </a:lnTo>
                  <a:lnTo>
                    <a:pt x="8392" y="1"/>
                  </a:lnTo>
                  <a:lnTo>
                    <a:pt x="8949" y="643"/>
                  </a:lnTo>
                  <a:lnTo>
                    <a:pt x="9377" y="1285"/>
                  </a:lnTo>
                  <a:lnTo>
                    <a:pt x="9719" y="1799"/>
                  </a:lnTo>
                  <a:lnTo>
                    <a:pt x="9891" y="2313"/>
                  </a:lnTo>
                  <a:lnTo>
                    <a:pt x="9891" y="2313"/>
                  </a:lnTo>
                  <a:lnTo>
                    <a:pt x="9933" y="2527"/>
                  </a:lnTo>
                  <a:lnTo>
                    <a:pt x="9976" y="2784"/>
                  </a:lnTo>
                  <a:lnTo>
                    <a:pt x="9933" y="3083"/>
                  </a:lnTo>
                  <a:lnTo>
                    <a:pt x="9891" y="3383"/>
                  </a:lnTo>
                  <a:lnTo>
                    <a:pt x="9676" y="3983"/>
                  </a:lnTo>
                  <a:lnTo>
                    <a:pt x="9377" y="4668"/>
                  </a:lnTo>
                  <a:lnTo>
                    <a:pt x="8949" y="5353"/>
                  </a:lnTo>
                  <a:lnTo>
                    <a:pt x="8478" y="6081"/>
                  </a:lnTo>
                  <a:lnTo>
                    <a:pt x="7921" y="6808"/>
                  </a:lnTo>
                  <a:lnTo>
                    <a:pt x="7279" y="7536"/>
                  </a:lnTo>
                  <a:lnTo>
                    <a:pt x="6637" y="8178"/>
                  </a:lnTo>
                  <a:lnTo>
                    <a:pt x="5952" y="8821"/>
                  </a:lnTo>
                  <a:lnTo>
                    <a:pt x="5267" y="9420"/>
                  </a:lnTo>
                  <a:lnTo>
                    <a:pt x="4581" y="9934"/>
                  </a:lnTo>
                  <a:lnTo>
                    <a:pt x="3939" y="10362"/>
                  </a:lnTo>
                  <a:lnTo>
                    <a:pt x="3297" y="10705"/>
                  </a:lnTo>
                  <a:lnTo>
                    <a:pt x="2698" y="10919"/>
                  </a:lnTo>
                  <a:lnTo>
                    <a:pt x="2441" y="11004"/>
                  </a:lnTo>
                  <a:lnTo>
                    <a:pt x="2184" y="110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496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extrusionOk="0">
                  <a:moveTo>
                    <a:pt x="3340" y="0"/>
                  </a:move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497;p40"/>
            <p:cNvSpPr/>
            <p:nvPr/>
          </p:nvSpPr>
          <p:spPr>
            <a:xfrm>
              <a:off x="668400" y="416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498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fill="none" extrusionOk="0">
                  <a:moveTo>
                    <a:pt x="3340" y="0"/>
                  </a:moveTo>
                  <a:lnTo>
                    <a:pt x="3340" y="0"/>
                  </a:ln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499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extrusionOk="0">
                  <a:moveTo>
                    <a:pt x="3511" y="1"/>
                  </a:move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B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00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fill="none" extrusionOk="0">
                  <a:moveTo>
                    <a:pt x="3511" y="1"/>
                  </a:moveTo>
                  <a:lnTo>
                    <a:pt x="3511" y="1"/>
                  </a:ln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01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extrusionOk="0">
                  <a:moveTo>
                    <a:pt x="21365" y="1"/>
                  </a:moveTo>
                  <a:lnTo>
                    <a:pt x="20551" y="44"/>
                  </a:lnTo>
                  <a:lnTo>
                    <a:pt x="19738" y="87"/>
                  </a:lnTo>
                  <a:lnTo>
                    <a:pt x="18924" y="172"/>
                  </a:lnTo>
                  <a:lnTo>
                    <a:pt x="18068" y="258"/>
                  </a:lnTo>
                  <a:lnTo>
                    <a:pt x="17212" y="386"/>
                  </a:lnTo>
                  <a:lnTo>
                    <a:pt x="15670" y="729"/>
                  </a:lnTo>
                  <a:lnTo>
                    <a:pt x="14086" y="1200"/>
                  </a:lnTo>
                  <a:lnTo>
                    <a:pt x="13316" y="1457"/>
                  </a:lnTo>
                  <a:lnTo>
                    <a:pt x="12545" y="1714"/>
                  </a:lnTo>
                  <a:lnTo>
                    <a:pt x="11731" y="2056"/>
                  </a:lnTo>
                  <a:lnTo>
                    <a:pt x="10961" y="2399"/>
                  </a:lnTo>
                  <a:lnTo>
                    <a:pt x="10190" y="2784"/>
                  </a:lnTo>
                  <a:lnTo>
                    <a:pt x="9419" y="3169"/>
                  </a:lnTo>
                  <a:lnTo>
                    <a:pt x="8692" y="3597"/>
                  </a:lnTo>
                  <a:lnTo>
                    <a:pt x="7921" y="4068"/>
                  </a:lnTo>
                  <a:lnTo>
                    <a:pt x="7193" y="4539"/>
                  </a:lnTo>
                  <a:lnTo>
                    <a:pt x="6508" y="5053"/>
                  </a:lnTo>
                  <a:lnTo>
                    <a:pt x="5823" y="5610"/>
                  </a:lnTo>
                  <a:lnTo>
                    <a:pt x="5138" y="6166"/>
                  </a:lnTo>
                  <a:lnTo>
                    <a:pt x="4753" y="6509"/>
                  </a:lnTo>
                  <a:lnTo>
                    <a:pt x="4153" y="7108"/>
                  </a:lnTo>
                  <a:lnTo>
                    <a:pt x="3554" y="7750"/>
                  </a:lnTo>
                  <a:lnTo>
                    <a:pt x="3040" y="8393"/>
                  </a:lnTo>
                  <a:lnTo>
                    <a:pt x="2526" y="8992"/>
                  </a:lnTo>
                  <a:lnTo>
                    <a:pt x="2098" y="9634"/>
                  </a:lnTo>
                  <a:lnTo>
                    <a:pt x="1713" y="10234"/>
                  </a:lnTo>
                  <a:lnTo>
                    <a:pt x="1370" y="10876"/>
                  </a:lnTo>
                  <a:lnTo>
                    <a:pt x="1113" y="11475"/>
                  </a:lnTo>
                  <a:lnTo>
                    <a:pt x="856" y="12118"/>
                  </a:lnTo>
                  <a:lnTo>
                    <a:pt x="642" y="12717"/>
                  </a:lnTo>
                  <a:lnTo>
                    <a:pt x="428" y="13316"/>
                  </a:lnTo>
                  <a:lnTo>
                    <a:pt x="300" y="13916"/>
                  </a:lnTo>
                  <a:lnTo>
                    <a:pt x="171" y="14558"/>
                  </a:lnTo>
                  <a:lnTo>
                    <a:pt x="86" y="15158"/>
                  </a:lnTo>
                  <a:lnTo>
                    <a:pt x="43" y="15714"/>
                  </a:lnTo>
                  <a:lnTo>
                    <a:pt x="0" y="16314"/>
                  </a:lnTo>
                  <a:lnTo>
                    <a:pt x="43" y="17470"/>
                  </a:lnTo>
                  <a:lnTo>
                    <a:pt x="128" y="18583"/>
                  </a:lnTo>
                  <a:lnTo>
                    <a:pt x="300" y="19696"/>
                  </a:lnTo>
                  <a:lnTo>
                    <a:pt x="471" y="20723"/>
                  </a:lnTo>
                  <a:lnTo>
                    <a:pt x="728" y="21751"/>
                  </a:lnTo>
                  <a:lnTo>
                    <a:pt x="985" y="22693"/>
                  </a:lnTo>
                  <a:lnTo>
                    <a:pt x="1499" y="24448"/>
                  </a:lnTo>
                  <a:lnTo>
                    <a:pt x="1584" y="24834"/>
                  </a:lnTo>
                  <a:lnTo>
                    <a:pt x="1670" y="25262"/>
                  </a:lnTo>
                  <a:lnTo>
                    <a:pt x="1713" y="26075"/>
                  </a:lnTo>
                  <a:lnTo>
                    <a:pt x="1713" y="26889"/>
                  </a:lnTo>
                  <a:lnTo>
                    <a:pt x="1627" y="27702"/>
                  </a:lnTo>
                  <a:lnTo>
                    <a:pt x="1499" y="28473"/>
                  </a:lnTo>
                  <a:lnTo>
                    <a:pt x="1284" y="29287"/>
                  </a:lnTo>
                  <a:lnTo>
                    <a:pt x="856" y="30785"/>
                  </a:lnTo>
                  <a:lnTo>
                    <a:pt x="471" y="32198"/>
                  </a:lnTo>
                  <a:lnTo>
                    <a:pt x="343" y="32840"/>
                  </a:lnTo>
                  <a:lnTo>
                    <a:pt x="257" y="33482"/>
                  </a:lnTo>
                  <a:lnTo>
                    <a:pt x="257" y="34125"/>
                  </a:lnTo>
                  <a:lnTo>
                    <a:pt x="300" y="34382"/>
                  </a:lnTo>
                  <a:lnTo>
                    <a:pt x="343" y="34681"/>
                  </a:lnTo>
                  <a:lnTo>
                    <a:pt x="428" y="34938"/>
                  </a:lnTo>
                  <a:lnTo>
                    <a:pt x="514" y="35238"/>
                  </a:lnTo>
                  <a:lnTo>
                    <a:pt x="685" y="35495"/>
                  </a:lnTo>
                  <a:lnTo>
                    <a:pt x="856" y="35752"/>
                  </a:lnTo>
                  <a:lnTo>
                    <a:pt x="1028" y="35966"/>
                  </a:lnTo>
                  <a:lnTo>
                    <a:pt x="1199" y="36137"/>
                  </a:lnTo>
                  <a:lnTo>
                    <a:pt x="1413" y="36308"/>
                  </a:lnTo>
                  <a:lnTo>
                    <a:pt x="1627" y="36437"/>
                  </a:lnTo>
                  <a:lnTo>
                    <a:pt x="1798" y="36522"/>
                  </a:lnTo>
                  <a:lnTo>
                    <a:pt x="2012" y="36565"/>
                  </a:lnTo>
                  <a:lnTo>
                    <a:pt x="2440" y="36651"/>
                  </a:lnTo>
                  <a:lnTo>
                    <a:pt x="2826" y="36651"/>
                  </a:lnTo>
                  <a:lnTo>
                    <a:pt x="3211" y="36522"/>
                  </a:lnTo>
                  <a:lnTo>
                    <a:pt x="3596" y="36394"/>
                  </a:lnTo>
                  <a:lnTo>
                    <a:pt x="3982" y="36180"/>
                  </a:lnTo>
                  <a:lnTo>
                    <a:pt x="4324" y="35966"/>
                  </a:lnTo>
                  <a:lnTo>
                    <a:pt x="4667" y="35709"/>
                  </a:lnTo>
                  <a:lnTo>
                    <a:pt x="5223" y="35238"/>
                  </a:lnTo>
                  <a:lnTo>
                    <a:pt x="5609" y="34810"/>
                  </a:lnTo>
                  <a:lnTo>
                    <a:pt x="5780" y="34638"/>
                  </a:lnTo>
                  <a:lnTo>
                    <a:pt x="5737" y="34810"/>
                  </a:lnTo>
                  <a:lnTo>
                    <a:pt x="5694" y="35238"/>
                  </a:lnTo>
                  <a:lnTo>
                    <a:pt x="5737" y="35794"/>
                  </a:lnTo>
                  <a:lnTo>
                    <a:pt x="5737" y="36094"/>
                  </a:lnTo>
                  <a:lnTo>
                    <a:pt x="5823" y="36437"/>
                  </a:lnTo>
                  <a:lnTo>
                    <a:pt x="5909" y="36736"/>
                  </a:lnTo>
                  <a:lnTo>
                    <a:pt x="6080" y="37079"/>
                  </a:lnTo>
                  <a:lnTo>
                    <a:pt x="6251" y="37336"/>
                  </a:lnTo>
                  <a:lnTo>
                    <a:pt x="6508" y="37635"/>
                  </a:lnTo>
                  <a:lnTo>
                    <a:pt x="6808" y="37850"/>
                  </a:lnTo>
                  <a:lnTo>
                    <a:pt x="7193" y="38021"/>
                  </a:lnTo>
                  <a:lnTo>
                    <a:pt x="7664" y="38149"/>
                  </a:lnTo>
                  <a:lnTo>
                    <a:pt x="8178" y="38192"/>
                  </a:lnTo>
                  <a:lnTo>
                    <a:pt x="8734" y="38192"/>
                  </a:lnTo>
                  <a:lnTo>
                    <a:pt x="9205" y="38064"/>
                  </a:lnTo>
                  <a:lnTo>
                    <a:pt x="9633" y="37892"/>
                  </a:lnTo>
                  <a:lnTo>
                    <a:pt x="10019" y="37635"/>
                  </a:lnTo>
                  <a:lnTo>
                    <a:pt x="10319" y="37336"/>
                  </a:lnTo>
                  <a:lnTo>
                    <a:pt x="10575" y="36993"/>
                  </a:lnTo>
                  <a:lnTo>
                    <a:pt x="10832" y="36651"/>
                  </a:lnTo>
                  <a:lnTo>
                    <a:pt x="11004" y="36265"/>
                  </a:lnTo>
                  <a:lnTo>
                    <a:pt x="11132" y="35880"/>
                  </a:lnTo>
                  <a:lnTo>
                    <a:pt x="11260" y="35538"/>
                  </a:lnTo>
                  <a:lnTo>
                    <a:pt x="11389" y="34895"/>
                  </a:lnTo>
                  <a:lnTo>
                    <a:pt x="11475" y="34424"/>
                  </a:lnTo>
                  <a:lnTo>
                    <a:pt x="11475" y="34253"/>
                  </a:lnTo>
                  <a:lnTo>
                    <a:pt x="11517" y="34724"/>
                  </a:lnTo>
                  <a:lnTo>
                    <a:pt x="11560" y="35238"/>
                  </a:lnTo>
                  <a:lnTo>
                    <a:pt x="11689" y="35837"/>
                  </a:lnTo>
                  <a:lnTo>
                    <a:pt x="11817" y="36137"/>
                  </a:lnTo>
                  <a:lnTo>
                    <a:pt x="11945" y="36437"/>
                  </a:lnTo>
                  <a:lnTo>
                    <a:pt x="12117" y="36694"/>
                  </a:lnTo>
                  <a:lnTo>
                    <a:pt x="12331" y="36908"/>
                  </a:lnTo>
                  <a:lnTo>
                    <a:pt x="12545" y="37122"/>
                  </a:lnTo>
                  <a:lnTo>
                    <a:pt x="12845" y="37293"/>
                  </a:lnTo>
                  <a:lnTo>
                    <a:pt x="13187" y="37379"/>
                  </a:lnTo>
                  <a:lnTo>
                    <a:pt x="13572" y="37421"/>
                  </a:lnTo>
                  <a:lnTo>
                    <a:pt x="13958" y="37379"/>
                  </a:lnTo>
                  <a:lnTo>
                    <a:pt x="14300" y="37293"/>
                  </a:lnTo>
                  <a:lnTo>
                    <a:pt x="14557" y="37122"/>
                  </a:lnTo>
                  <a:lnTo>
                    <a:pt x="14814" y="36908"/>
                  </a:lnTo>
                  <a:lnTo>
                    <a:pt x="15028" y="36651"/>
                  </a:lnTo>
                  <a:lnTo>
                    <a:pt x="15199" y="36351"/>
                  </a:lnTo>
                  <a:lnTo>
                    <a:pt x="15328" y="36051"/>
                  </a:lnTo>
                  <a:lnTo>
                    <a:pt x="15414" y="35752"/>
                  </a:lnTo>
                  <a:lnTo>
                    <a:pt x="15585" y="35152"/>
                  </a:lnTo>
                  <a:lnTo>
                    <a:pt x="15628" y="34596"/>
                  </a:lnTo>
                  <a:lnTo>
                    <a:pt x="15628" y="34082"/>
                  </a:lnTo>
                  <a:lnTo>
                    <a:pt x="15670" y="34253"/>
                  </a:lnTo>
                  <a:lnTo>
                    <a:pt x="15713" y="34596"/>
                  </a:lnTo>
                  <a:lnTo>
                    <a:pt x="15799" y="35109"/>
                  </a:lnTo>
                  <a:lnTo>
                    <a:pt x="15885" y="35409"/>
                  </a:lnTo>
                  <a:lnTo>
                    <a:pt x="16013" y="35709"/>
                  </a:lnTo>
                  <a:lnTo>
                    <a:pt x="16184" y="35966"/>
                  </a:lnTo>
                  <a:lnTo>
                    <a:pt x="16355" y="36265"/>
                  </a:lnTo>
                  <a:lnTo>
                    <a:pt x="16612" y="36479"/>
                  </a:lnTo>
                  <a:lnTo>
                    <a:pt x="16869" y="36694"/>
                  </a:lnTo>
                  <a:lnTo>
                    <a:pt x="17212" y="36865"/>
                  </a:lnTo>
                  <a:lnTo>
                    <a:pt x="17554" y="36950"/>
                  </a:lnTo>
                  <a:lnTo>
                    <a:pt x="18025" y="36993"/>
                  </a:lnTo>
                  <a:lnTo>
                    <a:pt x="18496" y="36950"/>
                  </a:lnTo>
                  <a:lnTo>
                    <a:pt x="18967" y="36865"/>
                  </a:lnTo>
                  <a:lnTo>
                    <a:pt x="19395" y="36694"/>
                  </a:lnTo>
                  <a:lnTo>
                    <a:pt x="19781" y="36479"/>
                  </a:lnTo>
                  <a:lnTo>
                    <a:pt x="20080" y="36265"/>
                  </a:lnTo>
                  <a:lnTo>
                    <a:pt x="20295" y="36009"/>
                  </a:lnTo>
                  <a:lnTo>
                    <a:pt x="20509" y="35752"/>
                  </a:lnTo>
                  <a:lnTo>
                    <a:pt x="20680" y="35495"/>
                  </a:lnTo>
                  <a:lnTo>
                    <a:pt x="20765" y="35195"/>
                  </a:lnTo>
                  <a:lnTo>
                    <a:pt x="20851" y="34938"/>
                  </a:lnTo>
                  <a:lnTo>
                    <a:pt x="20937" y="34681"/>
                  </a:lnTo>
                  <a:lnTo>
                    <a:pt x="20980" y="34210"/>
                  </a:lnTo>
                  <a:lnTo>
                    <a:pt x="20980" y="33911"/>
                  </a:lnTo>
                  <a:lnTo>
                    <a:pt x="21065" y="34210"/>
                  </a:lnTo>
                  <a:lnTo>
                    <a:pt x="21279" y="34638"/>
                  </a:lnTo>
                  <a:lnTo>
                    <a:pt x="21408" y="34895"/>
                  </a:lnTo>
                  <a:lnTo>
                    <a:pt x="21579" y="35109"/>
                  </a:lnTo>
                  <a:lnTo>
                    <a:pt x="21750" y="35238"/>
                  </a:lnTo>
                  <a:lnTo>
                    <a:pt x="21964" y="35409"/>
                  </a:lnTo>
                  <a:lnTo>
                    <a:pt x="22178" y="35495"/>
                  </a:lnTo>
                  <a:lnTo>
                    <a:pt x="22435" y="35580"/>
                  </a:lnTo>
                  <a:lnTo>
                    <a:pt x="22735" y="35666"/>
                  </a:lnTo>
                  <a:lnTo>
                    <a:pt x="23078" y="35666"/>
                  </a:lnTo>
                  <a:lnTo>
                    <a:pt x="23463" y="35623"/>
                  </a:lnTo>
                  <a:lnTo>
                    <a:pt x="23891" y="35580"/>
                  </a:lnTo>
                  <a:lnTo>
                    <a:pt x="24362" y="35409"/>
                  </a:lnTo>
                  <a:lnTo>
                    <a:pt x="24747" y="35238"/>
                  </a:lnTo>
                  <a:lnTo>
                    <a:pt x="25047" y="35024"/>
                  </a:lnTo>
                  <a:lnTo>
                    <a:pt x="25347" y="34767"/>
                  </a:lnTo>
                  <a:lnTo>
                    <a:pt x="25561" y="34467"/>
                  </a:lnTo>
                  <a:lnTo>
                    <a:pt x="25732" y="34210"/>
                  </a:lnTo>
                  <a:lnTo>
                    <a:pt x="25861" y="33911"/>
                  </a:lnTo>
                  <a:lnTo>
                    <a:pt x="25946" y="33568"/>
                  </a:lnTo>
                  <a:lnTo>
                    <a:pt x="25989" y="33011"/>
                  </a:lnTo>
                  <a:lnTo>
                    <a:pt x="26032" y="32540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155"/>
                  </a:lnTo>
                  <a:lnTo>
                    <a:pt x="26246" y="32412"/>
                  </a:lnTo>
                  <a:lnTo>
                    <a:pt x="26588" y="32755"/>
                  </a:lnTo>
                  <a:lnTo>
                    <a:pt x="26802" y="32926"/>
                  </a:lnTo>
                  <a:lnTo>
                    <a:pt x="27017" y="33054"/>
                  </a:lnTo>
                  <a:lnTo>
                    <a:pt x="27273" y="33226"/>
                  </a:lnTo>
                  <a:lnTo>
                    <a:pt x="27573" y="33311"/>
                  </a:lnTo>
                  <a:lnTo>
                    <a:pt x="27873" y="33397"/>
                  </a:lnTo>
                  <a:lnTo>
                    <a:pt x="28215" y="33397"/>
                  </a:lnTo>
                  <a:lnTo>
                    <a:pt x="28558" y="33354"/>
                  </a:lnTo>
                  <a:lnTo>
                    <a:pt x="28943" y="33268"/>
                  </a:lnTo>
                  <a:lnTo>
                    <a:pt x="29329" y="33097"/>
                  </a:lnTo>
                  <a:lnTo>
                    <a:pt x="29714" y="32797"/>
                  </a:lnTo>
                  <a:lnTo>
                    <a:pt x="30099" y="32498"/>
                  </a:lnTo>
                  <a:lnTo>
                    <a:pt x="30399" y="32155"/>
                  </a:lnTo>
                  <a:lnTo>
                    <a:pt x="30656" y="31813"/>
                  </a:lnTo>
                  <a:lnTo>
                    <a:pt x="30870" y="31470"/>
                  </a:lnTo>
                  <a:lnTo>
                    <a:pt x="30998" y="31128"/>
                  </a:lnTo>
                  <a:lnTo>
                    <a:pt x="31084" y="30828"/>
                  </a:lnTo>
                  <a:lnTo>
                    <a:pt x="31170" y="30485"/>
                  </a:lnTo>
                  <a:lnTo>
                    <a:pt x="31212" y="30186"/>
                  </a:lnTo>
                  <a:lnTo>
                    <a:pt x="31212" y="29586"/>
                  </a:lnTo>
                  <a:lnTo>
                    <a:pt x="31170" y="29115"/>
                  </a:lnTo>
                  <a:lnTo>
                    <a:pt x="31084" y="28816"/>
                  </a:lnTo>
                  <a:lnTo>
                    <a:pt x="31041" y="28644"/>
                  </a:lnTo>
                  <a:lnTo>
                    <a:pt x="31341" y="28987"/>
                  </a:lnTo>
                  <a:lnTo>
                    <a:pt x="31641" y="29244"/>
                  </a:lnTo>
                  <a:lnTo>
                    <a:pt x="32026" y="29501"/>
                  </a:lnTo>
                  <a:lnTo>
                    <a:pt x="32240" y="29586"/>
                  </a:lnTo>
                  <a:lnTo>
                    <a:pt x="32454" y="29672"/>
                  </a:lnTo>
                  <a:lnTo>
                    <a:pt x="32668" y="29715"/>
                  </a:lnTo>
                  <a:lnTo>
                    <a:pt x="32925" y="29672"/>
                  </a:lnTo>
                  <a:lnTo>
                    <a:pt x="33182" y="29629"/>
                  </a:lnTo>
                  <a:lnTo>
                    <a:pt x="33439" y="29543"/>
                  </a:lnTo>
                  <a:lnTo>
                    <a:pt x="33739" y="29372"/>
                  </a:lnTo>
                  <a:lnTo>
                    <a:pt x="33995" y="29115"/>
                  </a:lnTo>
                  <a:lnTo>
                    <a:pt x="34252" y="28816"/>
                  </a:lnTo>
                  <a:lnTo>
                    <a:pt x="34466" y="28516"/>
                  </a:lnTo>
                  <a:lnTo>
                    <a:pt x="34595" y="28173"/>
                  </a:lnTo>
                  <a:lnTo>
                    <a:pt x="34723" y="27874"/>
                  </a:lnTo>
                  <a:lnTo>
                    <a:pt x="34809" y="27531"/>
                  </a:lnTo>
                  <a:lnTo>
                    <a:pt x="34852" y="27189"/>
                  </a:lnTo>
                  <a:lnTo>
                    <a:pt x="34895" y="26546"/>
                  </a:lnTo>
                  <a:lnTo>
                    <a:pt x="34852" y="25990"/>
                  </a:lnTo>
                  <a:lnTo>
                    <a:pt x="34809" y="25476"/>
                  </a:lnTo>
                  <a:lnTo>
                    <a:pt x="34680" y="24962"/>
                  </a:lnTo>
                  <a:lnTo>
                    <a:pt x="34852" y="25305"/>
                  </a:lnTo>
                  <a:lnTo>
                    <a:pt x="35023" y="25519"/>
                  </a:lnTo>
                  <a:lnTo>
                    <a:pt x="35280" y="25776"/>
                  </a:lnTo>
                  <a:lnTo>
                    <a:pt x="35580" y="25990"/>
                  </a:lnTo>
                  <a:lnTo>
                    <a:pt x="35794" y="26075"/>
                  </a:lnTo>
                  <a:lnTo>
                    <a:pt x="35965" y="26161"/>
                  </a:lnTo>
                  <a:lnTo>
                    <a:pt x="36436" y="26161"/>
                  </a:lnTo>
                  <a:lnTo>
                    <a:pt x="36693" y="26075"/>
                  </a:lnTo>
                  <a:lnTo>
                    <a:pt x="36950" y="25990"/>
                  </a:lnTo>
                  <a:lnTo>
                    <a:pt x="37207" y="25861"/>
                  </a:lnTo>
                  <a:lnTo>
                    <a:pt x="37421" y="25647"/>
                  </a:lnTo>
                  <a:lnTo>
                    <a:pt x="37592" y="25433"/>
                  </a:lnTo>
                  <a:lnTo>
                    <a:pt x="37720" y="25219"/>
                  </a:lnTo>
                  <a:lnTo>
                    <a:pt x="37806" y="24962"/>
                  </a:lnTo>
                  <a:lnTo>
                    <a:pt x="37849" y="24705"/>
                  </a:lnTo>
                  <a:lnTo>
                    <a:pt x="37892" y="24192"/>
                  </a:lnTo>
                  <a:lnTo>
                    <a:pt x="37849" y="23721"/>
                  </a:lnTo>
                  <a:lnTo>
                    <a:pt x="37763" y="23335"/>
                  </a:lnTo>
                  <a:lnTo>
                    <a:pt x="37678" y="22950"/>
                  </a:lnTo>
                  <a:lnTo>
                    <a:pt x="38020" y="22993"/>
                  </a:lnTo>
                  <a:lnTo>
                    <a:pt x="38405" y="23036"/>
                  </a:lnTo>
                  <a:lnTo>
                    <a:pt x="38876" y="22993"/>
                  </a:lnTo>
                  <a:lnTo>
                    <a:pt x="39133" y="22950"/>
                  </a:lnTo>
                  <a:lnTo>
                    <a:pt x="39390" y="22864"/>
                  </a:lnTo>
                  <a:lnTo>
                    <a:pt x="39647" y="22779"/>
                  </a:lnTo>
                  <a:lnTo>
                    <a:pt x="39904" y="22607"/>
                  </a:lnTo>
                  <a:lnTo>
                    <a:pt x="40204" y="22436"/>
                  </a:lnTo>
                  <a:lnTo>
                    <a:pt x="40461" y="22179"/>
                  </a:lnTo>
                  <a:lnTo>
                    <a:pt x="40675" y="21879"/>
                  </a:lnTo>
                  <a:lnTo>
                    <a:pt x="40889" y="21537"/>
                  </a:lnTo>
                  <a:lnTo>
                    <a:pt x="41103" y="21109"/>
                  </a:lnTo>
                  <a:lnTo>
                    <a:pt x="41188" y="20852"/>
                  </a:lnTo>
                  <a:lnTo>
                    <a:pt x="41274" y="20595"/>
                  </a:lnTo>
                  <a:lnTo>
                    <a:pt x="41274" y="20381"/>
                  </a:lnTo>
                  <a:lnTo>
                    <a:pt x="41274" y="20210"/>
                  </a:lnTo>
                  <a:lnTo>
                    <a:pt x="41274" y="20167"/>
                  </a:lnTo>
                  <a:lnTo>
                    <a:pt x="41231" y="19910"/>
                  </a:lnTo>
                  <a:lnTo>
                    <a:pt x="41103" y="19696"/>
                  </a:lnTo>
                  <a:lnTo>
                    <a:pt x="40889" y="19482"/>
                  </a:lnTo>
                  <a:lnTo>
                    <a:pt x="40675" y="19268"/>
                  </a:lnTo>
                  <a:lnTo>
                    <a:pt x="40075" y="18882"/>
                  </a:lnTo>
                  <a:lnTo>
                    <a:pt x="39390" y="18454"/>
                  </a:lnTo>
                  <a:lnTo>
                    <a:pt x="38577" y="17940"/>
                  </a:lnTo>
                  <a:lnTo>
                    <a:pt x="38149" y="17641"/>
                  </a:lnTo>
                  <a:lnTo>
                    <a:pt x="37720" y="17298"/>
                  </a:lnTo>
                  <a:lnTo>
                    <a:pt x="37292" y="16870"/>
                  </a:lnTo>
                  <a:lnTo>
                    <a:pt x="36864" y="16399"/>
                  </a:lnTo>
                  <a:lnTo>
                    <a:pt x="36436" y="15885"/>
                  </a:lnTo>
                  <a:lnTo>
                    <a:pt x="36051" y="15243"/>
                  </a:lnTo>
                  <a:lnTo>
                    <a:pt x="34809" y="13231"/>
                  </a:lnTo>
                  <a:lnTo>
                    <a:pt x="33524" y="11304"/>
                  </a:lnTo>
                  <a:lnTo>
                    <a:pt x="32540" y="9848"/>
                  </a:lnTo>
                  <a:lnTo>
                    <a:pt x="31683" y="8607"/>
                  </a:lnTo>
                  <a:lnTo>
                    <a:pt x="32026" y="8393"/>
                  </a:lnTo>
                  <a:lnTo>
                    <a:pt x="32240" y="8136"/>
                  </a:lnTo>
                  <a:lnTo>
                    <a:pt x="32411" y="7879"/>
                  </a:lnTo>
                  <a:lnTo>
                    <a:pt x="32540" y="7579"/>
                  </a:lnTo>
                  <a:lnTo>
                    <a:pt x="32540" y="7237"/>
                  </a:lnTo>
                  <a:lnTo>
                    <a:pt x="32497" y="6894"/>
                  </a:lnTo>
                  <a:lnTo>
                    <a:pt x="32368" y="6466"/>
                  </a:lnTo>
                  <a:lnTo>
                    <a:pt x="32154" y="6081"/>
                  </a:lnTo>
                  <a:lnTo>
                    <a:pt x="31897" y="5610"/>
                  </a:lnTo>
                  <a:lnTo>
                    <a:pt x="31555" y="5139"/>
                  </a:lnTo>
                  <a:lnTo>
                    <a:pt x="31127" y="4625"/>
                  </a:lnTo>
                  <a:lnTo>
                    <a:pt x="30656" y="4111"/>
                  </a:lnTo>
                  <a:lnTo>
                    <a:pt x="30142" y="3597"/>
                  </a:lnTo>
                  <a:lnTo>
                    <a:pt x="29543" y="2998"/>
                  </a:lnTo>
                  <a:lnTo>
                    <a:pt x="28858" y="2441"/>
                  </a:lnTo>
                  <a:lnTo>
                    <a:pt x="28130" y="1842"/>
                  </a:lnTo>
                  <a:lnTo>
                    <a:pt x="27702" y="1542"/>
                  </a:lnTo>
                  <a:lnTo>
                    <a:pt x="27231" y="1243"/>
                  </a:lnTo>
                  <a:lnTo>
                    <a:pt x="26717" y="986"/>
                  </a:lnTo>
                  <a:lnTo>
                    <a:pt x="26160" y="772"/>
                  </a:lnTo>
                  <a:lnTo>
                    <a:pt x="25561" y="558"/>
                  </a:lnTo>
                  <a:lnTo>
                    <a:pt x="24961" y="429"/>
                  </a:lnTo>
                  <a:lnTo>
                    <a:pt x="24276" y="258"/>
                  </a:lnTo>
                  <a:lnTo>
                    <a:pt x="23591" y="172"/>
                  </a:lnTo>
                  <a:lnTo>
                    <a:pt x="22863" y="87"/>
                  </a:lnTo>
                  <a:lnTo>
                    <a:pt x="22136" y="44"/>
                  </a:lnTo>
                  <a:lnTo>
                    <a:pt x="21365" y="1"/>
                  </a:lnTo>
                  <a:close/>
                </a:path>
              </a:pathLst>
            </a:custGeom>
            <a:solidFill>
              <a:srgbClr val="86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02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fill="none" extrusionOk="0">
                  <a:moveTo>
                    <a:pt x="41103" y="21109"/>
                  </a:moveTo>
                  <a:lnTo>
                    <a:pt x="41103" y="21109"/>
                  </a:lnTo>
                  <a:lnTo>
                    <a:pt x="40889" y="21537"/>
                  </a:lnTo>
                  <a:lnTo>
                    <a:pt x="40889" y="21537"/>
                  </a:lnTo>
                  <a:lnTo>
                    <a:pt x="40675" y="21879"/>
                  </a:lnTo>
                  <a:lnTo>
                    <a:pt x="40461" y="22179"/>
                  </a:lnTo>
                  <a:lnTo>
                    <a:pt x="40204" y="22436"/>
                  </a:lnTo>
                  <a:lnTo>
                    <a:pt x="39904" y="22607"/>
                  </a:lnTo>
                  <a:lnTo>
                    <a:pt x="39647" y="22779"/>
                  </a:lnTo>
                  <a:lnTo>
                    <a:pt x="39390" y="22864"/>
                  </a:lnTo>
                  <a:lnTo>
                    <a:pt x="39133" y="22950"/>
                  </a:lnTo>
                  <a:lnTo>
                    <a:pt x="38876" y="22993"/>
                  </a:lnTo>
                  <a:lnTo>
                    <a:pt x="38405" y="23036"/>
                  </a:lnTo>
                  <a:lnTo>
                    <a:pt x="38020" y="22993"/>
                  </a:lnTo>
                  <a:lnTo>
                    <a:pt x="37678" y="22950"/>
                  </a:lnTo>
                  <a:lnTo>
                    <a:pt x="37678" y="22950"/>
                  </a:lnTo>
                  <a:lnTo>
                    <a:pt x="37763" y="23335"/>
                  </a:lnTo>
                  <a:lnTo>
                    <a:pt x="37849" y="23721"/>
                  </a:lnTo>
                  <a:lnTo>
                    <a:pt x="37892" y="24192"/>
                  </a:lnTo>
                  <a:lnTo>
                    <a:pt x="37849" y="24705"/>
                  </a:lnTo>
                  <a:lnTo>
                    <a:pt x="37806" y="24962"/>
                  </a:lnTo>
                  <a:lnTo>
                    <a:pt x="37720" y="25219"/>
                  </a:lnTo>
                  <a:lnTo>
                    <a:pt x="37592" y="25433"/>
                  </a:lnTo>
                  <a:lnTo>
                    <a:pt x="37421" y="25647"/>
                  </a:lnTo>
                  <a:lnTo>
                    <a:pt x="37207" y="25861"/>
                  </a:lnTo>
                  <a:lnTo>
                    <a:pt x="36950" y="25990"/>
                  </a:lnTo>
                  <a:lnTo>
                    <a:pt x="36950" y="25990"/>
                  </a:lnTo>
                  <a:lnTo>
                    <a:pt x="36693" y="26075"/>
                  </a:lnTo>
                  <a:lnTo>
                    <a:pt x="36436" y="26161"/>
                  </a:lnTo>
                  <a:lnTo>
                    <a:pt x="36179" y="26161"/>
                  </a:lnTo>
                  <a:lnTo>
                    <a:pt x="35965" y="26161"/>
                  </a:lnTo>
                  <a:lnTo>
                    <a:pt x="35794" y="26075"/>
                  </a:lnTo>
                  <a:lnTo>
                    <a:pt x="35580" y="25990"/>
                  </a:lnTo>
                  <a:lnTo>
                    <a:pt x="35280" y="25776"/>
                  </a:lnTo>
                  <a:lnTo>
                    <a:pt x="35023" y="25519"/>
                  </a:lnTo>
                  <a:lnTo>
                    <a:pt x="34852" y="25305"/>
                  </a:lnTo>
                  <a:lnTo>
                    <a:pt x="34680" y="24962"/>
                  </a:lnTo>
                  <a:lnTo>
                    <a:pt x="34680" y="24962"/>
                  </a:lnTo>
                  <a:lnTo>
                    <a:pt x="34809" y="25476"/>
                  </a:lnTo>
                  <a:lnTo>
                    <a:pt x="34852" y="25990"/>
                  </a:lnTo>
                  <a:lnTo>
                    <a:pt x="34895" y="26546"/>
                  </a:lnTo>
                  <a:lnTo>
                    <a:pt x="34852" y="27189"/>
                  </a:lnTo>
                  <a:lnTo>
                    <a:pt x="34809" y="27531"/>
                  </a:lnTo>
                  <a:lnTo>
                    <a:pt x="34723" y="27874"/>
                  </a:lnTo>
                  <a:lnTo>
                    <a:pt x="34595" y="28173"/>
                  </a:lnTo>
                  <a:lnTo>
                    <a:pt x="34466" y="28516"/>
                  </a:lnTo>
                  <a:lnTo>
                    <a:pt x="34252" y="28816"/>
                  </a:lnTo>
                  <a:lnTo>
                    <a:pt x="33995" y="29115"/>
                  </a:lnTo>
                  <a:lnTo>
                    <a:pt x="33995" y="29115"/>
                  </a:lnTo>
                  <a:lnTo>
                    <a:pt x="33739" y="29372"/>
                  </a:lnTo>
                  <a:lnTo>
                    <a:pt x="33439" y="29543"/>
                  </a:lnTo>
                  <a:lnTo>
                    <a:pt x="33182" y="29629"/>
                  </a:lnTo>
                  <a:lnTo>
                    <a:pt x="32925" y="29672"/>
                  </a:lnTo>
                  <a:lnTo>
                    <a:pt x="32668" y="29715"/>
                  </a:lnTo>
                  <a:lnTo>
                    <a:pt x="32454" y="29672"/>
                  </a:lnTo>
                  <a:lnTo>
                    <a:pt x="32240" y="29586"/>
                  </a:lnTo>
                  <a:lnTo>
                    <a:pt x="32026" y="29501"/>
                  </a:lnTo>
                  <a:lnTo>
                    <a:pt x="31641" y="29244"/>
                  </a:lnTo>
                  <a:lnTo>
                    <a:pt x="31341" y="28987"/>
                  </a:lnTo>
                  <a:lnTo>
                    <a:pt x="31041" y="28644"/>
                  </a:lnTo>
                  <a:lnTo>
                    <a:pt x="31041" y="28644"/>
                  </a:lnTo>
                  <a:lnTo>
                    <a:pt x="31084" y="28816"/>
                  </a:lnTo>
                  <a:lnTo>
                    <a:pt x="31170" y="29115"/>
                  </a:lnTo>
                  <a:lnTo>
                    <a:pt x="31212" y="29586"/>
                  </a:lnTo>
                  <a:lnTo>
                    <a:pt x="31212" y="30186"/>
                  </a:lnTo>
                  <a:lnTo>
                    <a:pt x="31170" y="30485"/>
                  </a:lnTo>
                  <a:lnTo>
                    <a:pt x="31084" y="30828"/>
                  </a:lnTo>
                  <a:lnTo>
                    <a:pt x="30998" y="31128"/>
                  </a:lnTo>
                  <a:lnTo>
                    <a:pt x="30870" y="31470"/>
                  </a:lnTo>
                  <a:lnTo>
                    <a:pt x="30656" y="31813"/>
                  </a:lnTo>
                  <a:lnTo>
                    <a:pt x="30399" y="32155"/>
                  </a:lnTo>
                  <a:lnTo>
                    <a:pt x="30099" y="32498"/>
                  </a:lnTo>
                  <a:lnTo>
                    <a:pt x="29714" y="32797"/>
                  </a:lnTo>
                  <a:lnTo>
                    <a:pt x="29714" y="32797"/>
                  </a:lnTo>
                  <a:lnTo>
                    <a:pt x="29329" y="33097"/>
                  </a:lnTo>
                  <a:lnTo>
                    <a:pt x="28943" y="33268"/>
                  </a:lnTo>
                  <a:lnTo>
                    <a:pt x="28558" y="33354"/>
                  </a:lnTo>
                  <a:lnTo>
                    <a:pt x="28215" y="33397"/>
                  </a:lnTo>
                  <a:lnTo>
                    <a:pt x="27873" y="33397"/>
                  </a:lnTo>
                  <a:lnTo>
                    <a:pt x="27573" y="33311"/>
                  </a:lnTo>
                  <a:lnTo>
                    <a:pt x="27273" y="33226"/>
                  </a:lnTo>
                  <a:lnTo>
                    <a:pt x="27017" y="33054"/>
                  </a:lnTo>
                  <a:lnTo>
                    <a:pt x="26802" y="32926"/>
                  </a:lnTo>
                  <a:lnTo>
                    <a:pt x="26588" y="32755"/>
                  </a:lnTo>
                  <a:lnTo>
                    <a:pt x="26246" y="32412"/>
                  </a:lnTo>
                  <a:lnTo>
                    <a:pt x="26032" y="32155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540"/>
                  </a:lnTo>
                  <a:lnTo>
                    <a:pt x="25989" y="33011"/>
                  </a:lnTo>
                  <a:lnTo>
                    <a:pt x="25946" y="33568"/>
                  </a:lnTo>
                  <a:lnTo>
                    <a:pt x="25861" y="33911"/>
                  </a:lnTo>
                  <a:lnTo>
                    <a:pt x="25732" y="34210"/>
                  </a:lnTo>
                  <a:lnTo>
                    <a:pt x="25561" y="34467"/>
                  </a:lnTo>
                  <a:lnTo>
                    <a:pt x="25347" y="34767"/>
                  </a:lnTo>
                  <a:lnTo>
                    <a:pt x="25047" y="35024"/>
                  </a:lnTo>
                  <a:lnTo>
                    <a:pt x="24747" y="35238"/>
                  </a:lnTo>
                  <a:lnTo>
                    <a:pt x="24362" y="35409"/>
                  </a:lnTo>
                  <a:lnTo>
                    <a:pt x="23891" y="35580"/>
                  </a:lnTo>
                  <a:lnTo>
                    <a:pt x="23891" y="35580"/>
                  </a:lnTo>
                  <a:lnTo>
                    <a:pt x="23463" y="35623"/>
                  </a:lnTo>
                  <a:lnTo>
                    <a:pt x="23078" y="35666"/>
                  </a:lnTo>
                  <a:lnTo>
                    <a:pt x="22735" y="35666"/>
                  </a:lnTo>
                  <a:lnTo>
                    <a:pt x="22435" y="35580"/>
                  </a:lnTo>
                  <a:lnTo>
                    <a:pt x="22178" y="35495"/>
                  </a:lnTo>
                  <a:lnTo>
                    <a:pt x="21964" y="35409"/>
                  </a:lnTo>
                  <a:lnTo>
                    <a:pt x="21750" y="35238"/>
                  </a:lnTo>
                  <a:lnTo>
                    <a:pt x="21579" y="35109"/>
                  </a:lnTo>
                  <a:lnTo>
                    <a:pt x="21579" y="35109"/>
                  </a:lnTo>
                  <a:lnTo>
                    <a:pt x="21408" y="34895"/>
                  </a:lnTo>
                  <a:lnTo>
                    <a:pt x="21279" y="34638"/>
                  </a:lnTo>
                  <a:lnTo>
                    <a:pt x="21065" y="34210"/>
                  </a:lnTo>
                  <a:lnTo>
                    <a:pt x="20980" y="33911"/>
                  </a:lnTo>
                  <a:lnTo>
                    <a:pt x="20980" y="33782"/>
                  </a:lnTo>
                  <a:lnTo>
                    <a:pt x="20980" y="33782"/>
                  </a:lnTo>
                  <a:lnTo>
                    <a:pt x="20980" y="33911"/>
                  </a:lnTo>
                  <a:lnTo>
                    <a:pt x="20980" y="34210"/>
                  </a:lnTo>
                  <a:lnTo>
                    <a:pt x="20937" y="34681"/>
                  </a:lnTo>
                  <a:lnTo>
                    <a:pt x="20851" y="34938"/>
                  </a:lnTo>
                  <a:lnTo>
                    <a:pt x="20765" y="35195"/>
                  </a:lnTo>
                  <a:lnTo>
                    <a:pt x="20680" y="35495"/>
                  </a:lnTo>
                  <a:lnTo>
                    <a:pt x="20509" y="35752"/>
                  </a:lnTo>
                  <a:lnTo>
                    <a:pt x="20295" y="36009"/>
                  </a:lnTo>
                  <a:lnTo>
                    <a:pt x="20080" y="36265"/>
                  </a:lnTo>
                  <a:lnTo>
                    <a:pt x="19781" y="36479"/>
                  </a:lnTo>
                  <a:lnTo>
                    <a:pt x="19395" y="36694"/>
                  </a:lnTo>
                  <a:lnTo>
                    <a:pt x="18967" y="36865"/>
                  </a:lnTo>
                  <a:lnTo>
                    <a:pt x="18496" y="36950"/>
                  </a:lnTo>
                  <a:lnTo>
                    <a:pt x="18496" y="36950"/>
                  </a:lnTo>
                  <a:lnTo>
                    <a:pt x="18025" y="36993"/>
                  </a:lnTo>
                  <a:lnTo>
                    <a:pt x="17554" y="36950"/>
                  </a:lnTo>
                  <a:lnTo>
                    <a:pt x="17212" y="36865"/>
                  </a:lnTo>
                  <a:lnTo>
                    <a:pt x="16869" y="36694"/>
                  </a:lnTo>
                  <a:lnTo>
                    <a:pt x="16612" y="36479"/>
                  </a:lnTo>
                  <a:lnTo>
                    <a:pt x="16355" y="36265"/>
                  </a:lnTo>
                  <a:lnTo>
                    <a:pt x="16184" y="35966"/>
                  </a:lnTo>
                  <a:lnTo>
                    <a:pt x="16013" y="35709"/>
                  </a:lnTo>
                  <a:lnTo>
                    <a:pt x="15885" y="35409"/>
                  </a:lnTo>
                  <a:lnTo>
                    <a:pt x="15799" y="35109"/>
                  </a:lnTo>
                  <a:lnTo>
                    <a:pt x="15713" y="34596"/>
                  </a:lnTo>
                  <a:lnTo>
                    <a:pt x="15670" y="34253"/>
                  </a:lnTo>
                  <a:lnTo>
                    <a:pt x="15628" y="34082"/>
                  </a:lnTo>
                  <a:lnTo>
                    <a:pt x="15628" y="34082"/>
                  </a:lnTo>
                  <a:lnTo>
                    <a:pt x="15628" y="34596"/>
                  </a:lnTo>
                  <a:lnTo>
                    <a:pt x="15585" y="35152"/>
                  </a:lnTo>
                  <a:lnTo>
                    <a:pt x="15414" y="35752"/>
                  </a:lnTo>
                  <a:lnTo>
                    <a:pt x="15328" y="36051"/>
                  </a:lnTo>
                  <a:lnTo>
                    <a:pt x="15199" y="36351"/>
                  </a:lnTo>
                  <a:lnTo>
                    <a:pt x="15028" y="36651"/>
                  </a:lnTo>
                  <a:lnTo>
                    <a:pt x="14814" y="36908"/>
                  </a:lnTo>
                  <a:lnTo>
                    <a:pt x="14557" y="37122"/>
                  </a:lnTo>
                  <a:lnTo>
                    <a:pt x="14300" y="37293"/>
                  </a:lnTo>
                  <a:lnTo>
                    <a:pt x="13958" y="37379"/>
                  </a:lnTo>
                  <a:lnTo>
                    <a:pt x="13572" y="37421"/>
                  </a:lnTo>
                  <a:lnTo>
                    <a:pt x="13572" y="37421"/>
                  </a:lnTo>
                  <a:lnTo>
                    <a:pt x="13187" y="37379"/>
                  </a:lnTo>
                  <a:lnTo>
                    <a:pt x="12845" y="37293"/>
                  </a:lnTo>
                  <a:lnTo>
                    <a:pt x="12545" y="37122"/>
                  </a:lnTo>
                  <a:lnTo>
                    <a:pt x="12331" y="36908"/>
                  </a:lnTo>
                  <a:lnTo>
                    <a:pt x="12117" y="36694"/>
                  </a:lnTo>
                  <a:lnTo>
                    <a:pt x="11945" y="36437"/>
                  </a:lnTo>
                  <a:lnTo>
                    <a:pt x="11817" y="36137"/>
                  </a:lnTo>
                  <a:lnTo>
                    <a:pt x="11689" y="35837"/>
                  </a:lnTo>
                  <a:lnTo>
                    <a:pt x="11560" y="35238"/>
                  </a:lnTo>
                  <a:lnTo>
                    <a:pt x="11517" y="34724"/>
                  </a:lnTo>
                  <a:lnTo>
                    <a:pt x="11475" y="34253"/>
                  </a:lnTo>
                  <a:lnTo>
                    <a:pt x="11475" y="34253"/>
                  </a:lnTo>
                  <a:lnTo>
                    <a:pt x="11475" y="34424"/>
                  </a:lnTo>
                  <a:lnTo>
                    <a:pt x="11389" y="34895"/>
                  </a:lnTo>
                  <a:lnTo>
                    <a:pt x="11260" y="35538"/>
                  </a:lnTo>
                  <a:lnTo>
                    <a:pt x="11132" y="35880"/>
                  </a:lnTo>
                  <a:lnTo>
                    <a:pt x="11004" y="36265"/>
                  </a:lnTo>
                  <a:lnTo>
                    <a:pt x="10832" y="36651"/>
                  </a:lnTo>
                  <a:lnTo>
                    <a:pt x="10575" y="36993"/>
                  </a:lnTo>
                  <a:lnTo>
                    <a:pt x="10319" y="37336"/>
                  </a:lnTo>
                  <a:lnTo>
                    <a:pt x="10019" y="37635"/>
                  </a:lnTo>
                  <a:lnTo>
                    <a:pt x="9633" y="37892"/>
                  </a:lnTo>
                  <a:lnTo>
                    <a:pt x="9205" y="38064"/>
                  </a:lnTo>
                  <a:lnTo>
                    <a:pt x="8734" y="38192"/>
                  </a:lnTo>
                  <a:lnTo>
                    <a:pt x="8178" y="38192"/>
                  </a:lnTo>
                  <a:lnTo>
                    <a:pt x="8178" y="38192"/>
                  </a:lnTo>
                  <a:lnTo>
                    <a:pt x="7664" y="38149"/>
                  </a:lnTo>
                  <a:lnTo>
                    <a:pt x="7193" y="38021"/>
                  </a:lnTo>
                  <a:lnTo>
                    <a:pt x="6808" y="37850"/>
                  </a:lnTo>
                  <a:lnTo>
                    <a:pt x="6508" y="37635"/>
                  </a:lnTo>
                  <a:lnTo>
                    <a:pt x="6251" y="37336"/>
                  </a:lnTo>
                  <a:lnTo>
                    <a:pt x="6080" y="37079"/>
                  </a:lnTo>
                  <a:lnTo>
                    <a:pt x="5909" y="36736"/>
                  </a:lnTo>
                  <a:lnTo>
                    <a:pt x="5823" y="36437"/>
                  </a:lnTo>
                  <a:lnTo>
                    <a:pt x="5737" y="36094"/>
                  </a:lnTo>
                  <a:lnTo>
                    <a:pt x="5737" y="35794"/>
                  </a:lnTo>
                  <a:lnTo>
                    <a:pt x="5694" y="35238"/>
                  </a:lnTo>
                  <a:lnTo>
                    <a:pt x="5737" y="34810"/>
                  </a:lnTo>
                  <a:lnTo>
                    <a:pt x="5780" y="34638"/>
                  </a:lnTo>
                  <a:lnTo>
                    <a:pt x="5780" y="34638"/>
                  </a:lnTo>
                  <a:lnTo>
                    <a:pt x="5609" y="34810"/>
                  </a:lnTo>
                  <a:lnTo>
                    <a:pt x="5223" y="35238"/>
                  </a:lnTo>
                  <a:lnTo>
                    <a:pt x="4667" y="35709"/>
                  </a:lnTo>
                  <a:lnTo>
                    <a:pt x="4324" y="35966"/>
                  </a:lnTo>
                  <a:lnTo>
                    <a:pt x="3982" y="36180"/>
                  </a:lnTo>
                  <a:lnTo>
                    <a:pt x="3596" y="36394"/>
                  </a:lnTo>
                  <a:lnTo>
                    <a:pt x="3211" y="36522"/>
                  </a:lnTo>
                  <a:lnTo>
                    <a:pt x="2826" y="36651"/>
                  </a:lnTo>
                  <a:lnTo>
                    <a:pt x="2440" y="36651"/>
                  </a:lnTo>
                  <a:lnTo>
                    <a:pt x="2012" y="36565"/>
                  </a:lnTo>
                  <a:lnTo>
                    <a:pt x="1798" y="36522"/>
                  </a:lnTo>
                  <a:lnTo>
                    <a:pt x="1627" y="36437"/>
                  </a:lnTo>
                  <a:lnTo>
                    <a:pt x="1413" y="36308"/>
                  </a:lnTo>
                  <a:lnTo>
                    <a:pt x="1199" y="36137"/>
                  </a:lnTo>
                  <a:lnTo>
                    <a:pt x="1028" y="35966"/>
                  </a:lnTo>
                  <a:lnTo>
                    <a:pt x="856" y="35752"/>
                  </a:lnTo>
                  <a:lnTo>
                    <a:pt x="856" y="35752"/>
                  </a:lnTo>
                  <a:lnTo>
                    <a:pt x="685" y="35495"/>
                  </a:lnTo>
                  <a:lnTo>
                    <a:pt x="514" y="35238"/>
                  </a:lnTo>
                  <a:lnTo>
                    <a:pt x="428" y="34938"/>
                  </a:lnTo>
                  <a:lnTo>
                    <a:pt x="343" y="34681"/>
                  </a:lnTo>
                  <a:lnTo>
                    <a:pt x="300" y="34382"/>
                  </a:lnTo>
                  <a:lnTo>
                    <a:pt x="257" y="34125"/>
                  </a:lnTo>
                  <a:lnTo>
                    <a:pt x="257" y="33482"/>
                  </a:lnTo>
                  <a:lnTo>
                    <a:pt x="343" y="32840"/>
                  </a:lnTo>
                  <a:lnTo>
                    <a:pt x="471" y="32198"/>
                  </a:lnTo>
                  <a:lnTo>
                    <a:pt x="856" y="30785"/>
                  </a:lnTo>
                  <a:lnTo>
                    <a:pt x="1284" y="29287"/>
                  </a:lnTo>
                  <a:lnTo>
                    <a:pt x="1499" y="28473"/>
                  </a:lnTo>
                  <a:lnTo>
                    <a:pt x="1627" y="27702"/>
                  </a:lnTo>
                  <a:lnTo>
                    <a:pt x="1713" y="26889"/>
                  </a:lnTo>
                  <a:lnTo>
                    <a:pt x="1713" y="26075"/>
                  </a:lnTo>
                  <a:lnTo>
                    <a:pt x="1670" y="25262"/>
                  </a:lnTo>
                  <a:lnTo>
                    <a:pt x="1584" y="24834"/>
                  </a:lnTo>
                  <a:lnTo>
                    <a:pt x="1499" y="24448"/>
                  </a:lnTo>
                  <a:lnTo>
                    <a:pt x="1499" y="24448"/>
                  </a:lnTo>
                  <a:lnTo>
                    <a:pt x="985" y="22693"/>
                  </a:lnTo>
                  <a:lnTo>
                    <a:pt x="728" y="21751"/>
                  </a:lnTo>
                  <a:lnTo>
                    <a:pt x="471" y="20723"/>
                  </a:lnTo>
                  <a:lnTo>
                    <a:pt x="300" y="19696"/>
                  </a:lnTo>
                  <a:lnTo>
                    <a:pt x="128" y="18583"/>
                  </a:lnTo>
                  <a:lnTo>
                    <a:pt x="43" y="17470"/>
                  </a:lnTo>
                  <a:lnTo>
                    <a:pt x="0" y="16314"/>
                  </a:lnTo>
                  <a:lnTo>
                    <a:pt x="43" y="15714"/>
                  </a:lnTo>
                  <a:lnTo>
                    <a:pt x="86" y="15158"/>
                  </a:lnTo>
                  <a:lnTo>
                    <a:pt x="171" y="14558"/>
                  </a:lnTo>
                  <a:lnTo>
                    <a:pt x="300" y="13916"/>
                  </a:lnTo>
                  <a:lnTo>
                    <a:pt x="428" y="13316"/>
                  </a:lnTo>
                  <a:lnTo>
                    <a:pt x="642" y="12717"/>
                  </a:lnTo>
                  <a:lnTo>
                    <a:pt x="856" y="12118"/>
                  </a:lnTo>
                  <a:lnTo>
                    <a:pt x="1113" y="11475"/>
                  </a:lnTo>
                  <a:lnTo>
                    <a:pt x="1370" y="10876"/>
                  </a:lnTo>
                  <a:lnTo>
                    <a:pt x="1713" y="10234"/>
                  </a:lnTo>
                  <a:lnTo>
                    <a:pt x="2098" y="9634"/>
                  </a:lnTo>
                  <a:lnTo>
                    <a:pt x="2526" y="8992"/>
                  </a:lnTo>
                  <a:lnTo>
                    <a:pt x="3040" y="8393"/>
                  </a:lnTo>
                  <a:lnTo>
                    <a:pt x="3554" y="7750"/>
                  </a:lnTo>
                  <a:lnTo>
                    <a:pt x="4153" y="7108"/>
                  </a:lnTo>
                  <a:lnTo>
                    <a:pt x="4753" y="6509"/>
                  </a:lnTo>
                  <a:lnTo>
                    <a:pt x="4753" y="6509"/>
                  </a:lnTo>
                  <a:lnTo>
                    <a:pt x="5138" y="6166"/>
                  </a:lnTo>
                  <a:lnTo>
                    <a:pt x="5138" y="6166"/>
                  </a:lnTo>
                  <a:lnTo>
                    <a:pt x="5823" y="5610"/>
                  </a:lnTo>
                  <a:lnTo>
                    <a:pt x="6508" y="5053"/>
                  </a:lnTo>
                  <a:lnTo>
                    <a:pt x="7193" y="4539"/>
                  </a:lnTo>
                  <a:lnTo>
                    <a:pt x="7921" y="4068"/>
                  </a:lnTo>
                  <a:lnTo>
                    <a:pt x="8692" y="3597"/>
                  </a:lnTo>
                  <a:lnTo>
                    <a:pt x="9419" y="3169"/>
                  </a:lnTo>
                  <a:lnTo>
                    <a:pt x="10190" y="2784"/>
                  </a:lnTo>
                  <a:lnTo>
                    <a:pt x="10961" y="2399"/>
                  </a:lnTo>
                  <a:lnTo>
                    <a:pt x="11731" y="2056"/>
                  </a:lnTo>
                  <a:lnTo>
                    <a:pt x="12545" y="1714"/>
                  </a:lnTo>
                  <a:lnTo>
                    <a:pt x="13316" y="1457"/>
                  </a:lnTo>
                  <a:lnTo>
                    <a:pt x="14086" y="1200"/>
                  </a:lnTo>
                  <a:lnTo>
                    <a:pt x="15670" y="729"/>
                  </a:lnTo>
                  <a:lnTo>
                    <a:pt x="17212" y="386"/>
                  </a:lnTo>
                  <a:lnTo>
                    <a:pt x="17212" y="386"/>
                  </a:lnTo>
                  <a:lnTo>
                    <a:pt x="18068" y="258"/>
                  </a:lnTo>
                  <a:lnTo>
                    <a:pt x="18924" y="172"/>
                  </a:lnTo>
                  <a:lnTo>
                    <a:pt x="19738" y="87"/>
                  </a:lnTo>
                  <a:lnTo>
                    <a:pt x="20551" y="44"/>
                  </a:lnTo>
                  <a:lnTo>
                    <a:pt x="21365" y="1"/>
                  </a:lnTo>
                  <a:lnTo>
                    <a:pt x="22136" y="44"/>
                  </a:lnTo>
                  <a:lnTo>
                    <a:pt x="22863" y="87"/>
                  </a:lnTo>
                  <a:lnTo>
                    <a:pt x="23591" y="172"/>
                  </a:lnTo>
                  <a:lnTo>
                    <a:pt x="24276" y="258"/>
                  </a:lnTo>
                  <a:lnTo>
                    <a:pt x="24961" y="429"/>
                  </a:lnTo>
                  <a:lnTo>
                    <a:pt x="25561" y="558"/>
                  </a:lnTo>
                  <a:lnTo>
                    <a:pt x="26160" y="772"/>
                  </a:lnTo>
                  <a:lnTo>
                    <a:pt x="26717" y="986"/>
                  </a:lnTo>
                  <a:lnTo>
                    <a:pt x="27231" y="1243"/>
                  </a:lnTo>
                  <a:lnTo>
                    <a:pt x="27702" y="1542"/>
                  </a:lnTo>
                  <a:lnTo>
                    <a:pt x="28130" y="1842"/>
                  </a:lnTo>
                  <a:lnTo>
                    <a:pt x="28130" y="1842"/>
                  </a:lnTo>
                  <a:lnTo>
                    <a:pt x="28858" y="2441"/>
                  </a:lnTo>
                  <a:lnTo>
                    <a:pt x="29543" y="2998"/>
                  </a:lnTo>
                  <a:lnTo>
                    <a:pt x="30142" y="3597"/>
                  </a:lnTo>
                  <a:lnTo>
                    <a:pt x="30656" y="4111"/>
                  </a:lnTo>
                  <a:lnTo>
                    <a:pt x="31127" y="4625"/>
                  </a:lnTo>
                  <a:lnTo>
                    <a:pt x="31555" y="5139"/>
                  </a:lnTo>
                  <a:lnTo>
                    <a:pt x="31897" y="5610"/>
                  </a:lnTo>
                  <a:lnTo>
                    <a:pt x="32154" y="6081"/>
                  </a:lnTo>
                  <a:lnTo>
                    <a:pt x="32368" y="6466"/>
                  </a:lnTo>
                  <a:lnTo>
                    <a:pt x="32497" y="6894"/>
                  </a:lnTo>
                  <a:lnTo>
                    <a:pt x="32540" y="7237"/>
                  </a:lnTo>
                  <a:lnTo>
                    <a:pt x="32540" y="7579"/>
                  </a:lnTo>
                  <a:lnTo>
                    <a:pt x="32411" y="7879"/>
                  </a:lnTo>
                  <a:lnTo>
                    <a:pt x="32240" y="8136"/>
                  </a:lnTo>
                  <a:lnTo>
                    <a:pt x="32026" y="8393"/>
                  </a:lnTo>
                  <a:lnTo>
                    <a:pt x="31683" y="8607"/>
                  </a:lnTo>
                  <a:lnTo>
                    <a:pt x="31683" y="8607"/>
                  </a:lnTo>
                  <a:lnTo>
                    <a:pt x="32540" y="9848"/>
                  </a:lnTo>
                  <a:lnTo>
                    <a:pt x="33524" y="11304"/>
                  </a:lnTo>
                  <a:lnTo>
                    <a:pt x="34809" y="13231"/>
                  </a:lnTo>
                  <a:lnTo>
                    <a:pt x="34809" y="13231"/>
                  </a:lnTo>
                  <a:lnTo>
                    <a:pt x="36051" y="15243"/>
                  </a:lnTo>
                  <a:lnTo>
                    <a:pt x="36051" y="15243"/>
                  </a:lnTo>
                  <a:lnTo>
                    <a:pt x="36436" y="15885"/>
                  </a:lnTo>
                  <a:lnTo>
                    <a:pt x="36864" y="16399"/>
                  </a:lnTo>
                  <a:lnTo>
                    <a:pt x="37292" y="16870"/>
                  </a:lnTo>
                  <a:lnTo>
                    <a:pt x="37720" y="17298"/>
                  </a:lnTo>
                  <a:lnTo>
                    <a:pt x="38149" y="17641"/>
                  </a:lnTo>
                  <a:lnTo>
                    <a:pt x="38577" y="17940"/>
                  </a:lnTo>
                  <a:lnTo>
                    <a:pt x="39390" y="18454"/>
                  </a:lnTo>
                  <a:lnTo>
                    <a:pt x="40075" y="18882"/>
                  </a:lnTo>
                  <a:lnTo>
                    <a:pt x="40675" y="19268"/>
                  </a:lnTo>
                  <a:lnTo>
                    <a:pt x="40889" y="19482"/>
                  </a:lnTo>
                  <a:lnTo>
                    <a:pt x="41103" y="19696"/>
                  </a:lnTo>
                  <a:lnTo>
                    <a:pt x="41231" y="19910"/>
                  </a:lnTo>
                  <a:lnTo>
                    <a:pt x="41274" y="20167"/>
                  </a:lnTo>
                  <a:lnTo>
                    <a:pt x="41274" y="20210"/>
                  </a:lnTo>
                  <a:lnTo>
                    <a:pt x="41274" y="20210"/>
                  </a:lnTo>
                  <a:lnTo>
                    <a:pt x="41274" y="20381"/>
                  </a:lnTo>
                  <a:lnTo>
                    <a:pt x="41274" y="20595"/>
                  </a:lnTo>
                  <a:lnTo>
                    <a:pt x="41188" y="20852"/>
                  </a:lnTo>
                  <a:lnTo>
                    <a:pt x="41103" y="21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03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extrusionOk="0">
                  <a:moveTo>
                    <a:pt x="8435" y="1"/>
                  </a:move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04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fill="none" extrusionOk="0">
                  <a:moveTo>
                    <a:pt x="8435" y="1"/>
                  </a:moveTo>
                  <a:lnTo>
                    <a:pt x="8435" y="1"/>
                  </a:ln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799" y="8564"/>
                  </a:lnTo>
                  <a:lnTo>
                    <a:pt x="1799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05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extrusionOk="0">
                  <a:moveTo>
                    <a:pt x="0" y="1"/>
                  </a:moveTo>
                  <a:lnTo>
                    <a:pt x="371" y="538"/>
                  </a:lnTo>
                  <a:lnTo>
                    <a:pt x="371" y="538"/>
                  </a:lnTo>
                  <a:lnTo>
                    <a:pt x="257" y="343"/>
                  </a:lnTo>
                  <a:lnTo>
                    <a:pt x="0" y="1"/>
                  </a:lnTo>
                  <a:close/>
                  <a:moveTo>
                    <a:pt x="371" y="538"/>
                  </a:move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371" y="538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06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07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extrusionOk="0">
                  <a:moveTo>
                    <a:pt x="4753" y="1"/>
                  </a:move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rgbClr val="792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08;p40"/>
            <p:cNvSpPr/>
            <p:nvPr/>
          </p:nvSpPr>
          <p:spPr>
            <a:xfrm>
              <a:off x="628800" y="34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09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fill="none" extrusionOk="0">
                  <a:moveTo>
                    <a:pt x="4753" y="1"/>
                  </a:moveTo>
                  <a:lnTo>
                    <a:pt x="4753" y="1"/>
                  </a:ln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526" y="30143"/>
                  </a:lnTo>
                  <a:lnTo>
                    <a:pt x="2526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831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7554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964" y="26204"/>
                  </a:lnTo>
                  <a:lnTo>
                    <a:pt x="7964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10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extrusionOk="0">
                  <a:moveTo>
                    <a:pt x="8478" y="0"/>
                  </a:moveTo>
                  <a:lnTo>
                    <a:pt x="8179" y="43"/>
                  </a:lnTo>
                  <a:lnTo>
                    <a:pt x="6766" y="343"/>
                  </a:lnTo>
                  <a:lnTo>
                    <a:pt x="2741" y="1413"/>
                  </a:lnTo>
                  <a:lnTo>
                    <a:pt x="1" y="2184"/>
                  </a:lnTo>
                  <a:lnTo>
                    <a:pt x="172" y="2184"/>
                  </a:lnTo>
                  <a:lnTo>
                    <a:pt x="301" y="2269"/>
                  </a:lnTo>
                  <a:lnTo>
                    <a:pt x="386" y="2355"/>
                  </a:lnTo>
                  <a:lnTo>
                    <a:pt x="515" y="2484"/>
                  </a:lnTo>
                  <a:lnTo>
                    <a:pt x="643" y="2783"/>
                  </a:lnTo>
                  <a:lnTo>
                    <a:pt x="729" y="3169"/>
                  </a:lnTo>
                  <a:lnTo>
                    <a:pt x="771" y="3640"/>
                  </a:lnTo>
                  <a:lnTo>
                    <a:pt x="771" y="4068"/>
                  </a:lnTo>
                  <a:lnTo>
                    <a:pt x="729" y="4924"/>
                  </a:lnTo>
                  <a:lnTo>
                    <a:pt x="729" y="5267"/>
                  </a:lnTo>
                  <a:lnTo>
                    <a:pt x="729" y="5609"/>
                  </a:lnTo>
                  <a:lnTo>
                    <a:pt x="814" y="6037"/>
                  </a:lnTo>
                  <a:lnTo>
                    <a:pt x="1028" y="6551"/>
                  </a:lnTo>
                  <a:lnTo>
                    <a:pt x="1285" y="7065"/>
                  </a:lnTo>
                  <a:lnTo>
                    <a:pt x="1457" y="7322"/>
                  </a:lnTo>
                  <a:lnTo>
                    <a:pt x="1671" y="7579"/>
                  </a:lnTo>
                  <a:lnTo>
                    <a:pt x="1885" y="7793"/>
                  </a:lnTo>
                  <a:lnTo>
                    <a:pt x="2142" y="8007"/>
                  </a:lnTo>
                  <a:lnTo>
                    <a:pt x="2398" y="8178"/>
                  </a:lnTo>
                  <a:lnTo>
                    <a:pt x="2698" y="8349"/>
                  </a:lnTo>
                  <a:lnTo>
                    <a:pt x="3041" y="8478"/>
                  </a:lnTo>
                  <a:lnTo>
                    <a:pt x="3383" y="8563"/>
                  </a:lnTo>
                  <a:lnTo>
                    <a:pt x="3854" y="8649"/>
                  </a:lnTo>
                  <a:lnTo>
                    <a:pt x="4368" y="8735"/>
                  </a:lnTo>
                  <a:lnTo>
                    <a:pt x="5438" y="8735"/>
                  </a:lnTo>
                  <a:lnTo>
                    <a:pt x="5995" y="8692"/>
                  </a:lnTo>
                  <a:lnTo>
                    <a:pt x="6552" y="8563"/>
                  </a:lnTo>
                  <a:lnTo>
                    <a:pt x="7065" y="8392"/>
                  </a:lnTo>
                  <a:lnTo>
                    <a:pt x="7279" y="8264"/>
                  </a:lnTo>
                  <a:lnTo>
                    <a:pt x="7494" y="8092"/>
                  </a:lnTo>
                  <a:lnTo>
                    <a:pt x="7708" y="7921"/>
                  </a:lnTo>
                  <a:lnTo>
                    <a:pt x="7879" y="7750"/>
                  </a:lnTo>
                  <a:lnTo>
                    <a:pt x="8050" y="7536"/>
                  </a:lnTo>
                  <a:lnTo>
                    <a:pt x="8179" y="7279"/>
                  </a:lnTo>
                  <a:lnTo>
                    <a:pt x="8307" y="6979"/>
                  </a:lnTo>
                  <a:lnTo>
                    <a:pt x="8393" y="6679"/>
                  </a:lnTo>
                  <a:lnTo>
                    <a:pt x="8435" y="6337"/>
                  </a:lnTo>
                  <a:lnTo>
                    <a:pt x="8435" y="5994"/>
                  </a:lnTo>
                  <a:lnTo>
                    <a:pt x="8393" y="5010"/>
                  </a:lnTo>
                  <a:lnTo>
                    <a:pt x="8350" y="4111"/>
                  </a:lnTo>
                  <a:lnTo>
                    <a:pt x="8093" y="2484"/>
                  </a:lnTo>
                  <a:lnTo>
                    <a:pt x="8007" y="1798"/>
                  </a:lnTo>
                  <a:lnTo>
                    <a:pt x="8007" y="1199"/>
                  </a:lnTo>
                  <a:lnTo>
                    <a:pt x="8007" y="685"/>
                  </a:lnTo>
                  <a:lnTo>
                    <a:pt x="8093" y="471"/>
                  </a:lnTo>
                  <a:lnTo>
                    <a:pt x="8179" y="300"/>
                  </a:lnTo>
                  <a:lnTo>
                    <a:pt x="8264" y="172"/>
                  </a:lnTo>
                  <a:lnTo>
                    <a:pt x="8435" y="43"/>
                  </a:lnTo>
                  <a:lnTo>
                    <a:pt x="8478" y="4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11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fill="none" extrusionOk="0">
                  <a:moveTo>
                    <a:pt x="8478" y="43"/>
                  </a:moveTo>
                  <a:lnTo>
                    <a:pt x="8435" y="43"/>
                  </a:lnTo>
                  <a:lnTo>
                    <a:pt x="8435" y="43"/>
                  </a:lnTo>
                  <a:lnTo>
                    <a:pt x="8435" y="43"/>
                  </a:lnTo>
                  <a:lnTo>
                    <a:pt x="8264" y="172"/>
                  </a:lnTo>
                  <a:lnTo>
                    <a:pt x="8179" y="300"/>
                  </a:lnTo>
                  <a:lnTo>
                    <a:pt x="8179" y="300"/>
                  </a:lnTo>
                  <a:lnTo>
                    <a:pt x="8093" y="471"/>
                  </a:lnTo>
                  <a:lnTo>
                    <a:pt x="8007" y="685"/>
                  </a:lnTo>
                  <a:lnTo>
                    <a:pt x="8007" y="1199"/>
                  </a:lnTo>
                  <a:lnTo>
                    <a:pt x="8007" y="1798"/>
                  </a:lnTo>
                  <a:lnTo>
                    <a:pt x="8093" y="2484"/>
                  </a:lnTo>
                  <a:lnTo>
                    <a:pt x="8350" y="4111"/>
                  </a:lnTo>
                  <a:lnTo>
                    <a:pt x="8393" y="5010"/>
                  </a:lnTo>
                  <a:lnTo>
                    <a:pt x="8435" y="5994"/>
                  </a:lnTo>
                  <a:lnTo>
                    <a:pt x="8435" y="5994"/>
                  </a:lnTo>
                  <a:lnTo>
                    <a:pt x="8435" y="6337"/>
                  </a:lnTo>
                  <a:lnTo>
                    <a:pt x="8393" y="6679"/>
                  </a:lnTo>
                  <a:lnTo>
                    <a:pt x="8307" y="6979"/>
                  </a:lnTo>
                  <a:lnTo>
                    <a:pt x="8179" y="7279"/>
                  </a:lnTo>
                  <a:lnTo>
                    <a:pt x="8050" y="7536"/>
                  </a:lnTo>
                  <a:lnTo>
                    <a:pt x="7879" y="7750"/>
                  </a:lnTo>
                  <a:lnTo>
                    <a:pt x="7708" y="7921"/>
                  </a:lnTo>
                  <a:lnTo>
                    <a:pt x="7494" y="8092"/>
                  </a:lnTo>
                  <a:lnTo>
                    <a:pt x="7279" y="8264"/>
                  </a:lnTo>
                  <a:lnTo>
                    <a:pt x="7065" y="8392"/>
                  </a:lnTo>
                  <a:lnTo>
                    <a:pt x="6552" y="8563"/>
                  </a:lnTo>
                  <a:lnTo>
                    <a:pt x="5995" y="8692"/>
                  </a:lnTo>
                  <a:lnTo>
                    <a:pt x="5438" y="8735"/>
                  </a:lnTo>
                  <a:lnTo>
                    <a:pt x="5438" y="8735"/>
                  </a:lnTo>
                  <a:lnTo>
                    <a:pt x="4882" y="8735"/>
                  </a:lnTo>
                  <a:lnTo>
                    <a:pt x="4368" y="8735"/>
                  </a:lnTo>
                  <a:lnTo>
                    <a:pt x="3854" y="8649"/>
                  </a:lnTo>
                  <a:lnTo>
                    <a:pt x="3383" y="8563"/>
                  </a:lnTo>
                  <a:lnTo>
                    <a:pt x="3383" y="8563"/>
                  </a:lnTo>
                  <a:lnTo>
                    <a:pt x="3041" y="8478"/>
                  </a:lnTo>
                  <a:lnTo>
                    <a:pt x="2698" y="8349"/>
                  </a:lnTo>
                  <a:lnTo>
                    <a:pt x="2398" y="8178"/>
                  </a:lnTo>
                  <a:lnTo>
                    <a:pt x="2142" y="8007"/>
                  </a:lnTo>
                  <a:lnTo>
                    <a:pt x="1885" y="7793"/>
                  </a:lnTo>
                  <a:lnTo>
                    <a:pt x="1671" y="7579"/>
                  </a:lnTo>
                  <a:lnTo>
                    <a:pt x="1457" y="7322"/>
                  </a:lnTo>
                  <a:lnTo>
                    <a:pt x="1285" y="7065"/>
                  </a:lnTo>
                  <a:lnTo>
                    <a:pt x="1028" y="6551"/>
                  </a:lnTo>
                  <a:lnTo>
                    <a:pt x="814" y="6037"/>
                  </a:lnTo>
                  <a:lnTo>
                    <a:pt x="729" y="5609"/>
                  </a:lnTo>
                  <a:lnTo>
                    <a:pt x="729" y="5267"/>
                  </a:lnTo>
                  <a:lnTo>
                    <a:pt x="729" y="5267"/>
                  </a:lnTo>
                  <a:lnTo>
                    <a:pt x="729" y="4924"/>
                  </a:lnTo>
                  <a:lnTo>
                    <a:pt x="729" y="4924"/>
                  </a:lnTo>
                  <a:lnTo>
                    <a:pt x="771" y="4068"/>
                  </a:lnTo>
                  <a:lnTo>
                    <a:pt x="771" y="3640"/>
                  </a:lnTo>
                  <a:lnTo>
                    <a:pt x="729" y="3169"/>
                  </a:lnTo>
                  <a:lnTo>
                    <a:pt x="643" y="2783"/>
                  </a:lnTo>
                  <a:lnTo>
                    <a:pt x="515" y="2484"/>
                  </a:lnTo>
                  <a:lnTo>
                    <a:pt x="386" y="2355"/>
                  </a:lnTo>
                  <a:lnTo>
                    <a:pt x="301" y="2269"/>
                  </a:lnTo>
                  <a:lnTo>
                    <a:pt x="172" y="2184"/>
                  </a:lnTo>
                  <a:lnTo>
                    <a:pt x="44" y="2184"/>
                  </a:lnTo>
                  <a:lnTo>
                    <a:pt x="1" y="2184"/>
                  </a:lnTo>
                  <a:lnTo>
                    <a:pt x="1" y="2184"/>
                  </a:lnTo>
                  <a:lnTo>
                    <a:pt x="2741" y="1413"/>
                  </a:lnTo>
                  <a:lnTo>
                    <a:pt x="2741" y="1413"/>
                  </a:lnTo>
                  <a:lnTo>
                    <a:pt x="6766" y="343"/>
                  </a:lnTo>
                  <a:lnTo>
                    <a:pt x="8179" y="43"/>
                  </a:lnTo>
                  <a:lnTo>
                    <a:pt x="8478" y="0"/>
                  </a:lnTo>
                  <a:lnTo>
                    <a:pt x="8521" y="0"/>
                  </a:lnTo>
                  <a:lnTo>
                    <a:pt x="8478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12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extrusionOk="0">
                  <a:moveTo>
                    <a:pt x="17768" y="0"/>
                  </a:moveTo>
                  <a:lnTo>
                    <a:pt x="17683" y="86"/>
                  </a:lnTo>
                  <a:lnTo>
                    <a:pt x="17726" y="171"/>
                  </a:lnTo>
                  <a:lnTo>
                    <a:pt x="17854" y="514"/>
                  </a:lnTo>
                  <a:lnTo>
                    <a:pt x="18496" y="1584"/>
                  </a:lnTo>
                  <a:lnTo>
                    <a:pt x="18839" y="2184"/>
                  </a:lnTo>
                  <a:lnTo>
                    <a:pt x="19096" y="2783"/>
                  </a:lnTo>
                  <a:lnTo>
                    <a:pt x="19181" y="3040"/>
                  </a:lnTo>
                  <a:lnTo>
                    <a:pt x="19224" y="3340"/>
                  </a:lnTo>
                  <a:lnTo>
                    <a:pt x="19224" y="3554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701" y="6508"/>
                  </a:lnTo>
                  <a:lnTo>
                    <a:pt x="13401" y="6422"/>
                  </a:lnTo>
                  <a:lnTo>
                    <a:pt x="13102" y="6294"/>
                  </a:lnTo>
                  <a:lnTo>
                    <a:pt x="12802" y="6080"/>
                  </a:lnTo>
                  <a:lnTo>
                    <a:pt x="12459" y="5866"/>
                  </a:lnTo>
                  <a:lnTo>
                    <a:pt x="12160" y="5609"/>
                  </a:lnTo>
                  <a:lnTo>
                    <a:pt x="11603" y="5009"/>
                  </a:lnTo>
                  <a:lnTo>
                    <a:pt x="10704" y="3939"/>
                  </a:lnTo>
                  <a:lnTo>
                    <a:pt x="10361" y="3597"/>
                  </a:lnTo>
                  <a:lnTo>
                    <a:pt x="10276" y="3511"/>
                  </a:lnTo>
                  <a:lnTo>
                    <a:pt x="10190" y="3511"/>
                  </a:lnTo>
                  <a:lnTo>
                    <a:pt x="10147" y="3554"/>
                  </a:lnTo>
                  <a:lnTo>
                    <a:pt x="10105" y="3597"/>
                  </a:lnTo>
                  <a:lnTo>
                    <a:pt x="10105" y="3811"/>
                  </a:lnTo>
                  <a:lnTo>
                    <a:pt x="10233" y="4453"/>
                  </a:lnTo>
                  <a:lnTo>
                    <a:pt x="10361" y="4924"/>
                  </a:lnTo>
                  <a:lnTo>
                    <a:pt x="10447" y="5523"/>
                  </a:lnTo>
                  <a:lnTo>
                    <a:pt x="10490" y="6165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367" y="11646"/>
                  </a:lnTo>
                  <a:lnTo>
                    <a:pt x="4110" y="11560"/>
                  </a:lnTo>
                  <a:lnTo>
                    <a:pt x="3896" y="11432"/>
                  </a:lnTo>
                  <a:lnTo>
                    <a:pt x="3639" y="11218"/>
                  </a:lnTo>
                  <a:lnTo>
                    <a:pt x="3468" y="11004"/>
                  </a:lnTo>
                  <a:lnTo>
                    <a:pt x="3254" y="10747"/>
                  </a:lnTo>
                  <a:lnTo>
                    <a:pt x="2954" y="10147"/>
                  </a:lnTo>
                  <a:lnTo>
                    <a:pt x="2740" y="9548"/>
                  </a:lnTo>
                  <a:lnTo>
                    <a:pt x="2569" y="9077"/>
                  </a:lnTo>
                  <a:lnTo>
                    <a:pt x="2441" y="8734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269" y="8777"/>
                  </a:lnTo>
                  <a:lnTo>
                    <a:pt x="2226" y="9120"/>
                  </a:lnTo>
                  <a:lnTo>
                    <a:pt x="2226" y="9591"/>
                  </a:lnTo>
                  <a:lnTo>
                    <a:pt x="2269" y="10276"/>
                  </a:lnTo>
                  <a:lnTo>
                    <a:pt x="2398" y="11132"/>
                  </a:lnTo>
                  <a:lnTo>
                    <a:pt x="2526" y="12160"/>
                  </a:lnTo>
                  <a:lnTo>
                    <a:pt x="2740" y="13401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982"/>
                  </a:lnTo>
                  <a:lnTo>
                    <a:pt x="3211" y="18496"/>
                  </a:lnTo>
                  <a:lnTo>
                    <a:pt x="3083" y="19353"/>
                  </a:lnTo>
                  <a:lnTo>
                    <a:pt x="2912" y="19995"/>
                  </a:lnTo>
                  <a:lnTo>
                    <a:pt x="2740" y="20466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65"/>
                  </a:lnTo>
                  <a:lnTo>
                    <a:pt x="1028" y="21236"/>
                  </a:lnTo>
                  <a:lnTo>
                    <a:pt x="685" y="21493"/>
                  </a:lnTo>
                  <a:lnTo>
                    <a:pt x="385" y="21793"/>
                  </a:lnTo>
                  <a:lnTo>
                    <a:pt x="214" y="22093"/>
                  </a:lnTo>
                  <a:lnTo>
                    <a:pt x="86" y="22435"/>
                  </a:lnTo>
                  <a:lnTo>
                    <a:pt x="0" y="22821"/>
                  </a:lnTo>
                  <a:lnTo>
                    <a:pt x="0" y="23206"/>
                  </a:lnTo>
                  <a:lnTo>
                    <a:pt x="43" y="23548"/>
                  </a:lnTo>
                  <a:lnTo>
                    <a:pt x="129" y="23934"/>
                  </a:lnTo>
                  <a:lnTo>
                    <a:pt x="257" y="24276"/>
                  </a:lnTo>
                  <a:lnTo>
                    <a:pt x="471" y="24619"/>
                  </a:lnTo>
                  <a:lnTo>
                    <a:pt x="685" y="24876"/>
                  </a:lnTo>
                  <a:lnTo>
                    <a:pt x="899" y="25133"/>
                  </a:lnTo>
                  <a:lnTo>
                    <a:pt x="1199" y="25347"/>
                  </a:lnTo>
                  <a:lnTo>
                    <a:pt x="1499" y="25475"/>
                  </a:lnTo>
                  <a:lnTo>
                    <a:pt x="1798" y="25561"/>
                  </a:lnTo>
                  <a:lnTo>
                    <a:pt x="2441" y="25561"/>
                  </a:lnTo>
                  <a:lnTo>
                    <a:pt x="2740" y="25518"/>
                  </a:lnTo>
                  <a:lnTo>
                    <a:pt x="2997" y="25432"/>
                  </a:lnTo>
                  <a:lnTo>
                    <a:pt x="3254" y="25304"/>
                  </a:lnTo>
                  <a:lnTo>
                    <a:pt x="3725" y="25047"/>
                  </a:lnTo>
                  <a:lnTo>
                    <a:pt x="4110" y="24747"/>
                  </a:lnTo>
                  <a:lnTo>
                    <a:pt x="4410" y="24448"/>
                  </a:lnTo>
                  <a:lnTo>
                    <a:pt x="4667" y="24148"/>
                  </a:lnTo>
                  <a:lnTo>
                    <a:pt x="4967" y="24533"/>
                  </a:lnTo>
                  <a:lnTo>
                    <a:pt x="5309" y="24876"/>
                  </a:lnTo>
                  <a:lnTo>
                    <a:pt x="5652" y="25218"/>
                  </a:lnTo>
                  <a:lnTo>
                    <a:pt x="6037" y="25518"/>
                  </a:lnTo>
                  <a:lnTo>
                    <a:pt x="6465" y="25775"/>
                  </a:lnTo>
                  <a:lnTo>
                    <a:pt x="6893" y="25989"/>
                  </a:lnTo>
                  <a:lnTo>
                    <a:pt x="7364" y="26203"/>
                  </a:lnTo>
                  <a:lnTo>
                    <a:pt x="7878" y="26374"/>
                  </a:lnTo>
                  <a:lnTo>
                    <a:pt x="8392" y="26545"/>
                  </a:lnTo>
                  <a:lnTo>
                    <a:pt x="8948" y="26674"/>
                  </a:lnTo>
                  <a:lnTo>
                    <a:pt x="9505" y="26760"/>
                  </a:lnTo>
                  <a:lnTo>
                    <a:pt x="10105" y="26845"/>
                  </a:lnTo>
                  <a:lnTo>
                    <a:pt x="11303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8087" y="19224"/>
                  </a:lnTo>
                  <a:lnTo>
                    <a:pt x="28344" y="18839"/>
                  </a:lnTo>
                  <a:lnTo>
                    <a:pt x="28729" y="18111"/>
                  </a:lnTo>
                  <a:lnTo>
                    <a:pt x="29072" y="17383"/>
                  </a:lnTo>
                  <a:lnTo>
                    <a:pt x="29329" y="16612"/>
                  </a:lnTo>
                  <a:lnTo>
                    <a:pt x="29543" y="15842"/>
                  </a:lnTo>
                  <a:lnTo>
                    <a:pt x="29671" y="15114"/>
                  </a:lnTo>
                  <a:lnTo>
                    <a:pt x="29800" y="14343"/>
                  </a:lnTo>
                  <a:lnTo>
                    <a:pt x="29842" y="13530"/>
                  </a:lnTo>
                  <a:lnTo>
                    <a:pt x="29842" y="12759"/>
                  </a:lnTo>
                  <a:lnTo>
                    <a:pt x="29800" y="12074"/>
                  </a:lnTo>
                  <a:lnTo>
                    <a:pt x="29714" y="11389"/>
                  </a:lnTo>
                  <a:lnTo>
                    <a:pt x="29628" y="10704"/>
                  </a:lnTo>
                  <a:lnTo>
                    <a:pt x="29500" y="10019"/>
                  </a:lnTo>
                  <a:lnTo>
                    <a:pt x="29243" y="8906"/>
                  </a:lnTo>
                  <a:lnTo>
                    <a:pt x="28943" y="7835"/>
                  </a:lnTo>
                  <a:lnTo>
                    <a:pt x="28601" y="6850"/>
                  </a:lnTo>
                  <a:lnTo>
                    <a:pt x="28215" y="5866"/>
                  </a:lnTo>
                  <a:lnTo>
                    <a:pt x="27830" y="4967"/>
                  </a:lnTo>
                  <a:lnTo>
                    <a:pt x="27445" y="419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04" y="1798"/>
                  </a:lnTo>
                  <a:lnTo>
                    <a:pt x="24619" y="2098"/>
                  </a:lnTo>
                  <a:lnTo>
                    <a:pt x="23934" y="2398"/>
                  </a:lnTo>
                  <a:lnTo>
                    <a:pt x="23206" y="2655"/>
                  </a:lnTo>
                  <a:lnTo>
                    <a:pt x="22478" y="2869"/>
                  </a:lnTo>
                  <a:lnTo>
                    <a:pt x="21836" y="3040"/>
                  </a:lnTo>
                  <a:lnTo>
                    <a:pt x="21322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52" y="2012"/>
                  </a:lnTo>
                  <a:lnTo>
                    <a:pt x="19181" y="1456"/>
                  </a:lnTo>
                  <a:lnTo>
                    <a:pt x="18710" y="856"/>
                  </a:lnTo>
                  <a:lnTo>
                    <a:pt x="18325" y="385"/>
                  </a:lnTo>
                  <a:lnTo>
                    <a:pt x="17983" y="86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13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fill="none" extrusionOk="0">
                  <a:moveTo>
                    <a:pt x="29842" y="12759"/>
                  </a:moveTo>
                  <a:lnTo>
                    <a:pt x="29842" y="12759"/>
                  </a:lnTo>
                  <a:lnTo>
                    <a:pt x="29842" y="13530"/>
                  </a:lnTo>
                  <a:lnTo>
                    <a:pt x="29800" y="14343"/>
                  </a:lnTo>
                  <a:lnTo>
                    <a:pt x="29671" y="15114"/>
                  </a:lnTo>
                  <a:lnTo>
                    <a:pt x="29543" y="15842"/>
                  </a:lnTo>
                  <a:lnTo>
                    <a:pt x="29329" y="16612"/>
                  </a:lnTo>
                  <a:lnTo>
                    <a:pt x="29072" y="17383"/>
                  </a:lnTo>
                  <a:lnTo>
                    <a:pt x="28729" y="18111"/>
                  </a:lnTo>
                  <a:lnTo>
                    <a:pt x="28344" y="18839"/>
                  </a:lnTo>
                  <a:lnTo>
                    <a:pt x="28344" y="18839"/>
                  </a:lnTo>
                  <a:lnTo>
                    <a:pt x="28087" y="19224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188" y="20423"/>
                  </a:lnTo>
                  <a:lnTo>
                    <a:pt x="26503" y="21151"/>
                  </a:lnTo>
                  <a:lnTo>
                    <a:pt x="25732" y="21879"/>
                  </a:lnTo>
                  <a:lnTo>
                    <a:pt x="24876" y="22521"/>
                  </a:lnTo>
                  <a:lnTo>
                    <a:pt x="24020" y="23163"/>
                  </a:lnTo>
                  <a:lnTo>
                    <a:pt x="23078" y="23763"/>
                  </a:lnTo>
                  <a:lnTo>
                    <a:pt x="22093" y="24276"/>
                  </a:lnTo>
                  <a:lnTo>
                    <a:pt x="21065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19652" y="25389"/>
                  </a:lnTo>
                  <a:lnTo>
                    <a:pt x="18282" y="25860"/>
                  </a:lnTo>
                  <a:lnTo>
                    <a:pt x="16869" y="26289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3872" y="26802"/>
                  </a:lnTo>
                  <a:lnTo>
                    <a:pt x="12631" y="26931"/>
                  </a:lnTo>
                  <a:lnTo>
                    <a:pt x="12588" y="26931"/>
                  </a:lnTo>
                  <a:lnTo>
                    <a:pt x="12588" y="26931"/>
                  </a:lnTo>
                  <a:lnTo>
                    <a:pt x="11303" y="26931"/>
                  </a:lnTo>
                  <a:lnTo>
                    <a:pt x="10105" y="26845"/>
                  </a:lnTo>
                  <a:lnTo>
                    <a:pt x="9505" y="26760"/>
                  </a:lnTo>
                  <a:lnTo>
                    <a:pt x="8948" y="26674"/>
                  </a:lnTo>
                  <a:lnTo>
                    <a:pt x="8392" y="26545"/>
                  </a:lnTo>
                  <a:lnTo>
                    <a:pt x="7878" y="26374"/>
                  </a:lnTo>
                  <a:lnTo>
                    <a:pt x="7364" y="26203"/>
                  </a:lnTo>
                  <a:lnTo>
                    <a:pt x="6893" y="25989"/>
                  </a:lnTo>
                  <a:lnTo>
                    <a:pt x="6465" y="25775"/>
                  </a:lnTo>
                  <a:lnTo>
                    <a:pt x="6037" y="25518"/>
                  </a:lnTo>
                  <a:lnTo>
                    <a:pt x="5652" y="25218"/>
                  </a:lnTo>
                  <a:lnTo>
                    <a:pt x="5309" y="24876"/>
                  </a:lnTo>
                  <a:lnTo>
                    <a:pt x="4967" y="24533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410" y="24448"/>
                  </a:lnTo>
                  <a:lnTo>
                    <a:pt x="4110" y="24747"/>
                  </a:lnTo>
                  <a:lnTo>
                    <a:pt x="3725" y="25047"/>
                  </a:lnTo>
                  <a:lnTo>
                    <a:pt x="3254" y="25304"/>
                  </a:lnTo>
                  <a:lnTo>
                    <a:pt x="2997" y="25432"/>
                  </a:lnTo>
                  <a:lnTo>
                    <a:pt x="2740" y="25518"/>
                  </a:lnTo>
                  <a:lnTo>
                    <a:pt x="2441" y="25561"/>
                  </a:lnTo>
                  <a:lnTo>
                    <a:pt x="2141" y="25561"/>
                  </a:lnTo>
                  <a:lnTo>
                    <a:pt x="1798" y="25561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199" y="25347"/>
                  </a:lnTo>
                  <a:lnTo>
                    <a:pt x="899" y="25133"/>
                  </a:lnTo>
                  <a:lnTo>
                    <a:pt x="685" y="24876"/>
                  </a:lnTo>
                  <a:lnTo>
                    <a:pt x="471" y="24619"/>
                  </a:lnTo>
                  <a:lnTo>
                    <a:pt x="257" y="24276"/>
                  </a:lnTo>
                  <a:lnTo>
                    <a:pt x="129" y="23934"/>
                  </a:lnTo>
                  <a:lnTo>
                    <a:pt x="43" y="23548"/>
                  </a:lnTo>
                  <a:lnTo>
                    <a:pt x="0" y="23206"/>
                  </a:lnTo>
                  <a:lnTo>
                    <a:pt x="0" y="22821"/>
                  </a:lnTo>
                  <a:lnTo>
                    <a:pt x="86" y="22435"/>
                  </a:lnTo>
                  <a:lnTo>
                    <a:pt x="214" y="22093"/>
                  </a:lnTo>
                  <a:lnTo>
                    <a:pt x="385" y="21793"/>
                  </a:lnTo>
                  <a:lnTo>
                    <a:pt x="685" y="21493"/>
                  </a:lnTo>
                  <a:lnTo>
                    <a:pt x="1028" y="21236"/>
                  </a:lnTo>
                  <a:lnTo>
                    <a:pt x="1456" y="21065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2740" y="20466"/>
                  </a:lnTo>
                  <a:lnTo>
                    <a:pt x="2912" y="19995"/>
                  </a:lnTo>
                  <a:lnTo>
                    <a:pt x="3083" y="19353"/>
                  </a:lnTo>
                  <a:lnTo>
                    <a:pt x="3211" y="18496"/>
                  </a:lnTo>
                  <a:lnTo>
                    <a:pt x="3254" y="17982"/>
                  </a:lnTo>
                  <a:lnTo>
                    <a:pt x="3254" y="17469"/>
                  </a:lnTo>
                  <a:lnTo>
                    <a:pt x="3254" y="16869"/>
                  </a:lnTo>
                  <a:lnTo>
                    <a:pt x="3168" y="16227"/>
                  </a:lnTo>
                  <a:lnTo>
                    <a:pt x="3126" y="15542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2740" y="13401"/>
                  </a:lnTo>
                  <a:lnTo>
                    <a:pt x="2526" y="12160"/>
                  </a:lnTo>
                  <a:lnTo>
                    <a:pt x="2398" y="11132"/>
                  </a:lnTo>
                  <a:lnTo>
                    <a:pt x="2269" y="10276"/>
                  </a:lnTo>
                  <a:lnTo>
                    <a:pt x="2226" y="9591"/>
                  </a:lnTo>
                  <a:lnTo>
                    <a:pt x="2226" y="9120"/>
                  </a:lnTo>
                  <a:lnTo>
                    <a:pt x="2269" y="8777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55" y="8649"/>
                  </a:lnTo>
                  <a:lnTo>
                    <a:pt x="2441" y="8734"/>
                  </a:lnTo>
                  <a:lnTo>
                    <a:pt x="2569" y="9077"/>
                  </a:lnTo>
                  <a:lnTo>
                    <a:pt x="2740" y="9548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3254" y="10747"/>
                  </a:lnTo>
                  <a:lnTo>
                    <a:pt x="3468" y="11004"/>
                  </a:lnTo>
                  <a:lnTo>
                    <a:pt x="3639" y="11218"/>
                  </a:lnTo>
                  <a:lnTo>
                    <a:pt x="3896" y="11432"/>
                  </a:lnTo>
                  <a:lnTo>
                    <a:pt x="4110" y="11560"/>
                  </a:lnTo>
                  <a:lnTo>
                    <a:pt x="4367" y="11646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5009" y="11517"/>
                  </a:lnTo>
                  <a:lnTo>
                    <a:pt x="5352" y="11389"/>
                  </a:lnTo>
                  <a:lnTo>
                    <a:pt x="6208" y="11046"/>
                  </a:lnTo>
                  <a:lnTo>
                    <a:pt x="7193" y="10533"/>
                  </a:lnTo>
                  <a:lnTo>
                    <a:pt x="8135" y="9933"/>
                  </a:lnTo>
                  <a:lnTo>
                    <a:pt x="8606" y="9591"/>
                  </a:lnTo>
                  <a:lnTo>
                    <a:pt x="9034" y="9205"/>
                  </a:lnTo>
                  <a:lnTo>
                    <a:pt x="9419" y="8863"/>
                  </a:lnTo>
                  <a:lnTo>
                    <a:pt x="9762" y="8477"/>
                  </a:lnTo>
                  <a:lnTo>
                    <a:pt x="10062" y="8092"/>
                  </a:lnTo>
                  <a:lnTo>
                    <a:pt x="10276" y="7664"/>
                  </a:lnTo>
                  <a:lnTo>
                    <a:pt x="10447" y="7279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90" y="6165"/>
                  </a:lnTo>
                  <a:lnTo>
                    <a:pt x="10447" y="5523"/>
                  </a:lnTo>
                  <a:lnTo>
                    <a:pt x="10361" y="4924"/>
                  </a:lnTo>
                  <a:lnTo>
                    <a:pt x="10233" y="4453"/>
                  </a:lnTo>
                  <a:lnTo>
                    <a:pt x="10105" y="3811"/>
                  </a:lnTo>
                  <a:lnTo>
                    <a:pt x="10105" y="3597"/>
                  </a:lnTo>
                  <a:lnTo>
                    <a:pt x="10147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276" y="3511"/>
                  </a:lnTo>
                  <a:lnTo>
                    <a:pt x="10361" y="3597"/>
                  </a:lnTo>
                  <a:lnTo>
                    <a:pt x="10704" y="3939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2160" y="5609"/>
                  </a:lnTo>
                  <a:lnTo>
                    <a:pt x="12459" y="5866"/>
                  </a:lnTo>
                  <a:lnTo>
                    <a:pt x="12802" y="6080"/>
                  </a:lnTo>
                  <a:lnTo>
                    <a:pt x="13102" y="6294"/>
                  </a:lnTo>
                  <a:lnTo>
                    <a:pt x="13401" y="6422"/>
                  </a:lnTo>
                  <a:lnTo>
                    <a:pt x="13701" y="6508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4686" y="6337"/>
                  </a:lnTo>
                  <a:lnTo>
                    <a:pt x="15414" y="6123"/>
                  </a:lnTo>
                  <a:lnTo>
                    <a:pt x="16184" y="5780"/>
                  </a:lnTo>
                  <a:lnTo>
                    <a:pt x="16955" y="5438"/>
                  </a:lnTo>
                  <a:lnTo>
                    <a:pt x="17726" y="5009"/>
                  </a:lnTo>
                  <a:lnTo>
                    <a:pt x="18368" y="4581"/>
                  </a:lnTo>
                  <a:lnTo>
                    <a:pt x="18625" y="4367"/>
                  </a:lnTo>
                  <a:lnTo>
                    <a:pt x="18839" y="4153"/>
                  </a:lnTo>
                  <a:lnTo>
                    <a:pt x="19010" y="3982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224" y="3554"/>
                  </a:lnTo>
                  <a:lnTo>
                    <a:pt x="19224" y="3340"/>
                  </a:lnTo>
                  <a:lnTo>
                    <a:pt x="19181" y="3040"/>
                  </a:lnTo>
                  <a:lnTo>
                    <a:pt x="19096" y="2783"/>
                  </a:lnTo>
                  <a:lnTo>
                    <a:pt x="18839" y="2184"/>
                  </a:lnTo>
                  <a:lnTo>
                    <a:pt x="18496" y="1584"/>
                  </a:lnTo>
                  <a:lnTo>
                    <a:pt x="17854" y="514"/>
                  </a:lnTo>
                  <a:lnTo>
                    <a:pt x="17726" y="171"/>
                  </a:lnTo>
                  <a:lnTo>
                    <a:pt x="17683" y="86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854" y="0"/>
                  </a:lnTo>
                  <a:lnTo>
                    <a:pt x="17983" y="86"/>
                  </a:lnTo>
                  <a:lnTo>
                    <a:pt x="18325" y="385"/>
                  </a:lnTo>
                  <a:lnTo>
                    <a:pt x="18710" y="856"/>
                  </a:lnTo>
                  <a:lnTo>
                    <a:pt x="19181" y="1456"/>
                  </a:lnTo>
                  <a:lnTo>
                    <a:pt x="19652" y="2012"/>
                  </a:lnTo>
                  <a:lnTo>
                    <a:pt x="20123" y="2569"/>
                  </a:lnTo>
                  <a:lnTo>
                    <a:pt x="20551" y="2954"/>
                  </a:lnTo>
                  <a:lnTo>
                    <a:pt x="20723" y="3083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1322" y="3126"/>
                  </a:lnTo>
                  <a:lnTo>
                    <a:pt x="21836" y="3040"/>
                  </a:lnTo>
                  <a:lnTo>
                    <a:pt x="22478" y="2869"/>
                  </a:lnTo>
                  <a:lnTo>
                    <a:pt x="23206" y="2655"/>
                  </a:lnTo>
                  <a:lnTo>
                    <a:pt x="23934" y="2398"/>
                  </a:lnTo>
                  <a:lnTo>
                    <a:pt x="24619" y="2098"/>
                  </a:lnTo>
                  <a:lnTo>
                    <a:pt x="25304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6160" y="1798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7445" y="4196"/>
                  </a:lnTo>
                  <a:lnTo>
                    <a:pt x="27830" y="4967"/>
                  </a:lnTo>
                  <a:lnTo>
                    <a:pt x="28215" y="5866"/>
                  </a:lnTo>
                  <a:lnTo>
                    <a:pt x="28601" y="6850"/>
                  </a:lnTo>
                  <a:lnTo>
                    <a:pt x="28943" y="7835"/>
                  </a:lnTo>
                  <a:lnTo>
                    <a:pt x="29243" y="8906"/>
                  </a:lnTo>
                  <a:lnTo>
                    <a:pt x="29500" y="10019"/>
                  </a:lnTo>
                  <a:lnTo>
                    <a:pt x="29500" y="10019"/>
                  </a:lnTo>
                  <a:lnTo>
                    <a:pt x="29628" y="10704"/>
                  </a:lnTo>
                  <a:lnTo>
                    <a:pt x="29714" y="11389"/>
                  </a:lnTo>
                  <a:lnTo>
                    <a:pt x="29800" y="12074"/>
                  </a:lnTo>
                  <a:lnTo>
                    <a:pt x="29842" y="12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14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extrusionOk="0">
                  <a:moveTo>
                    <a:pt x="8392" y="0"/>
                  </a:move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15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fill="none" extrusionOk="0">
                  <a:moveTo>
                    <a:pt x="8392" y="0"/>
                  </a:moveTo>
                  <a:lnTo>
                    <a:pt x="8392" y="0"/>
                  </a:ln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053" y="8692"/>
                  </a:lnTo>
                  <a:lnTo>
                    <a:pt x="5053" y="8692"/>
                  </a:lnTo>
                  <a:lnTo>
                    <a:pt x="539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16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extrusionOk="0">
                  <a:moveTo>
                    <a:pt x="10190" y="19738"/>
                  </a:moveTo>
                  <a:lnTo>
                    <a:pt x="10490" y="19781"/>
                  </a:lnTo>
                  <a:lnTo>
                    <a:pt x="10747" y="19866"/>
                  </a:lnTo>
                  <a:lnTo>
                    <a:pt x="11004" y="19952"/>
                  </a:lnTo>
                  <a:lnTo>
                    <a:pt x="11261" y="20080"/>
                  </a:lnTo>
                  <a:lnTo>
                    <a:pt x="11432" y="20252"/>
                  </a:lnTo>
                  <a:lnTo>
                    <a:pt x="11603" y="20423"/>
                  </a:lnTo>
                  <a:lnTo>
                    <a:pt x="11689" y="20637"/>
                  </a:lnTo>
                  <a:lnTo>
                    <a:pt x="11732" y="20808"/>
                  </a:lnTo>
                  <a:lnTo>
                    <a:pt x="11774" y="21022"/>
                  </a:lnTo>
                  <a:lnTo>
                    <a:pt x="11774" y="21194"/>
                  </a:lnTo>
                  <a:lnTo>
                    <a:pt x="11732" y="21365"/>
                  </a:lnTo>
                  <a:lnTo>
                    <a:pt x="11560" y="21750"/>
                  </a:lnTo>
                  <a:lnTo>
                    <a:pt x="11346" y="22136"/>
                  </a:lnTo>
                  <a:lnTo>
                    <a:pt x="11004" y="22521"/>
                  </a:lnTo>
                  <a:lnTo>
                    <a:pt x="10575" y="22821"/>
                  </a:lnTo>
                  <a:lnTo>
                    <a:pt x="10105" y="23120"/>
                  </a:lnTo>
                  <a:lnTo>
                    <a:pt x="9591" y="23377"/>
                  </a:lnTo>
                  <a:lnTo>
                    <a:pt x="9163" y="23506"/>
                  </a:lnTo>
                  <a:lnTo>
                    <a:pt x="8777" y="23591"/>
                  </a:lnTo>
                  <a:lnTo>
                    <a:pt x="8392" y="23677"/>
                  </a:lnTo>
                  <a:lnTo>
                    <a:pt x="7664" y="23677"/>
                  </a:lnTo>
                  <a:lnTo>
                    <a:pt x="7364" y="23634"/>
                  </a:lnTo>
                  <a:lnTo>
                    <a:pt x="7107" y="23548"/>
                  </a:lnTo>
                  <a:lnTo>
                    <a:pt x="6851" y="23463"/>
                  </a:lnTo>
                  <a:lnTo>
                    <a:pt x="6636" y="23334"/>
                  </a:lnTo>
                  <a:lnTo>
                    <a:pt x="6422" y="23163"/>
                  </a:lnTo>
                  <a:lnTo>
                    <a:pt x="6294" y="22992"/>
                  </a:lnTo>
                  <a:lnTo>
                    <a:pt x="6165" y="22778"/>
                  </a:lnTo>
                  <a:lnTo>
                    <a:pt x="6123" y="22564"/>
                  </a:lnTo>
                  <a:lnTo>
                    <a:pt x="6080" y="22392"/>
                  </a:lnTo>
                  <a:lnTo>
                    <a:pt x="6123" y="22221"/>
                  </a:lnTo>
                  <a:lnTo>
                    <a:pt x="6123" y="22007"/>
                  </a:lnTo>
                  <a:lnTo>
                    <a:pt x="6294" y="21665"/>
                  </a:lnTo>
                  <a:lnTo>
                    <a:pt x="6508" y="21279"/>
                  </a:lnTo>
                  <a:lnTo>
                    <a:pt x="6851" y="20894"/>
                  </a:lnTo>
                  <a:lnTo>
                    <a:pt x="7279" y="20551"/>
                  </a:lnTo>
                  <a:lnTo>
                    <a:pt x="7750" y="20294"/>
                  </a:lnTo>
                  <a:lnTo>
                    <a:pt x="8306" y="20038"/>
                  </a:lnTo>
                  <a:lnTo>
                    <a:pt x="8692" y="19909"/>
                  </a:lnTo>
                  <a:lnTo>
                    <a:pt x="9077" y="19781"/>
                  </a:lnTo>
                  <a:lnTo>
                    <a:pt x="9462" y="19738"/>
                  </a:lnTo>
                  <a:close/>
                  <a:moveTo>
                    <a:pt x="17768" y="0"/>
                  </a:moveTo>
                  <a:lnTo>
                    <a:pt x="17726" y="43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1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1928" y="3940"/>
                  </a:moveTo>
                  <a:lnTo>
                    <a:pt x="1928" y="3940"/>
                  </a:lnTo>
                  <a:lnTo>
                    <a:pt x="1585" y="3940"/>
                  </a:lnTo>
                  <a:lnTo>
                    <a:pt x="1285" y="3897"/>
                  </a:lnTo>
                  <a:lnTo>
                    <a:pt x="1028" y="3811"/>
                  </a:lnTo>
                  <a:lnTo>
                    <a:pt x="772" y="3726"/>
                  </a:lnTo>
                  <a:lnTo>
                    <a:pt x="557" y="3597"/>
                  </a:lnTo>
                  <a:lnTo>
                    <a:pt x="343" y="3426"/>
                  </a:lnTo>
                  <a:lnTo>
                    <a:pt x="215" y="3255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44" y="2827"/>
                  </a:lnTo>
                  <a:lnTo>
                    <a:pt x="1" y="2655"/>
                  </a:lnTo>
                  <a:lnTo>
                    <a:pt x="44" y="2484"/>
                  </a:lnTo>
                  <a:lnTo>
                    <a:pt x="44" y="2270"/>
                  </a:lnTo>
                  <a:lnTo>
                    <a:pt x="215" y="1928"/>
                  </a:lnTo>
                  <a:lnTo>
                    <a:pt x="429" y="1542"/>
                  </a:lnTo>
                  <a:lnTo>
                    <a:pt x="772" y="1157"/>
                  </a:lnTo>
                  <a:lnTo>
                    <a:pt x="1200" y="814"/>
                  </a:lnTo>
                  <a:lnTo>
                    <a:pt x="1671" y="557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2613" y="172"/>
                  </a:lnTo>
                  <a:lnTo>
                    <a:pt x="2998" y="44"/>
                  </a:lnTo>
                  <a:lnTo>
                    <a:pt x="3383" y="1"/>
                  </a:lnTo>
                  <a:lnTo>
                    <a:pt x="3769" y="1"/>
                  </a:lnTo>
                  <a:lnTo>
                    <a:pt x="3769" y="1"/>
                  </a:lnTo>
                  <a:lnTo>
                    <a:pt x="4111" y="1"/>
                  </a:lnTo>
                  <a:lnTo>
                    <a:pt x="4411" y="44"/>
                  </a:lnTo>
                  <a:lnTo>
                    <a:pt x="4668" y="129"/>
                  </a:lnTo>
                  <a:lnTo>
                    <a:pt x="4925" y="215"/>
                  </a:lnTo>
                  <a:lnTo>
                    <a:pt x="5182" y="343"/>
                  </a:lnTo>
                  <a:lnTo>
                    <a:pt x="5353" y="515"/>
                  </a:lnTo>
                  <a:lnTo>
                    <a:pt x="5524" y="686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653" y="1071"/>
                  </a:lnTo>
                  <a:lnTo>
                    <a:pt x="5695" y="1285"/>
                  </a:lnTo>
                  <a:lnTo>
                    <a:pt x="5695" y="1457"/>
                  </a:lnTo>
                  <a:lnTo>
                    <a:pt x="5653" y="1628"/>
                  </a:lnTo>
                  <a:lnTo>
                    <a:pt x="5481" y="2013"/>
                  </a:lnTo>
                  <a:lnTo>
                    <a:pt x="5267" y="2399"/>
                  </a:lnTo>
                  <a:lnTo>
                    <a:pt x="4925" y="2784"/>
                  </a:lnTo>
                  <a:lnTo>
                    <a:pt x="4496" y="3084"/>
                  </a:lnTo>
                  <a:lnTo>
                    <a:pt x="4026" y="3383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3084" y="3769"/>
                  </a:lnTo>
                  <a:lnTo>
                    <a:pt x="2698" y="3854"/>
                  </a:lnTo>
                  <a:lnTo>
                    <a:pt x="2313" y="3940"/>
                  </a:lnTo>
                  <a:lnTo>
                    <a:pt x="1928" y="3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18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fill="none" extrusionOk="0">
                  <a:moveTo>
                    <a:pt x="17811" y="0"/>
                  </a:moveTo>
                  <a:lnTo>
                    <a:pt x="17811" y="0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726" y="43"/>
                  </a:lnTo>
                  <a:lnTo>
                    <a:pt x="17683" y="86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184" y="25561"/>
                  </a:lnTo>
                  <a:lnTo>
                    <a:pt x="2184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1774" y="26931"/>
                  </a:lnTo>
                  <a:lnTo>
                    <a:pt x="12588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19;p40"/>
            <p:cNvSpPr/>
            <p:nvPr/>
          </p:nvSpPr>
          <p:spPr>
            <a:xfrm>
              <a:off x="414725" y="3357350"/>
              <a:ext cx="46050" cy="55700"/>
            </a:xfrm>
            <a:custGeom>
              <a:avLst/>
              <a:gdLst/>
              <a:ahLst/>
              <a:cxnLst/>
              <a:rect l="l" t="t" r="r" b="b"/>
              <a:pathLst>
                <a:path w="1842" h="2228" extrusionOk="0">
                  <a:moveTo>
                    <a:pt x="985" y="1"/>
                  </a:moveTo>
                  <a:lnTo>
                    <a:pt x="771" y="44"/>
                  </a:lnTo>
                  <a:lnTo>
                    <a:pt x="557" y="86"/>
                  </a:lnTo>
                  <a:lnTo>
                    <a:pt x="300" y="258"/>
                  </a:lnTo>
                  <a:lnTo>
                    <a:pt x="172" y="386"/>
                  </a:lnTo>
                  <a:lnTo>
                    <a:pt x="86" y="514"/>
                  </a:lnTo>
                  <a:lnTo>
                    <a:pt x="1" y="686"/>
                  </a:lnTo>
                  <a:lnTo>
                    <a:pt x="1" y="857"/>
                  </a:lnTo>
                  <a:lnTo>
                    <a:pt x="1" y="1028"/>
                  </a:lnTo>
                  <a:lnTo>
                    <a:pt x="1" y="1242"/>
                  </a:lnTo>
                  <a:lnTo>
                    <a:pt x="129" y="1628"/>
                  </a:lnTo>
                  <a:lnTo>
                    <a:pt x="215" y="1756"/>
                  </a:lnTo>
                  <a:lnTo>
                    <a:pt x="343" y="1927"/>
                  </a:lnTo>
                  <a:lnTo>
                    <a:pt x="472" y="2056"/>
                  </a:lnTo>
                  <a:lnTo>
                    <a:pt x="643" y="2141"/>
                  </a:lnTo>
                  <a:lnTo>
                    <a:pt x="814" y="2227"/>
                  </a:lnTo>
                  <a:lnTo>
                    <a:pt x="1157" y="2227"/>
                  </a:lnTo>
                  <a:lnTo>
                    <a:pt x="1328" y="2141"/>
                  </a:lnTo>
                  <a:lnTo>
                    <a:pt x="1499" y="2013"/>
                  </a:lnTo>
                  <a:lnTo>
                    <a:pt x="1670" y="1885"/>
                  </a:lnTo>
                  <a:lnTo>
                    <a:pt x="1756" y="1671"/>
                  </a:lnTo>
                  <a:lnTo>
                    <a:pt x="1799" y="1499"/>
                  </a:lnTo>
                  <a:lnTo>
                    <a:pt x="1842" y="1285"/>
                  </a:lnTo>
                  <a:lnTo>
                    <a:pt x="1799" y="1071"/>
                  </a:lnTo>
                  <a:lnTo>
                    <a:pt x="1799" y="857"/>
                  </a:lnTo>
                  <a:lnTo>
                    <a:pt x="1713" y="643"/>
                  </a:lnTo>
                  <a:lnTo>
                    <a:pt x="1628" y="429"/>
                  </a:lnTo>
                  <a:lnTo>
                    <a:pt x="1499" y="258"/>
                  </a:lnTo>
                  <a:lnTo>
                    <a:pt x="1328" y="129"/>
                  </a:lnTo>
                  <a:lnTo>
                    <a:pt x="1157" y="44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20;p40"/>
            <p:cNvSpPr/>
            <p:nvPr/>
          </p:nvSpPr>
          <p:spPr>
            <a:xfrm>
              <a:off x="529250" y="3185025"/>
              <a:ext cx="118850" cy="87800"/>
            </a:xfrm>
            <a:custGeom>
              <a:avLst/>
              <a:gdLst/>
              <a:ahLst/>
              <a:cxnLst/>
              <a:rect l="l" t="t" r="r" b="b"/>
              <a:pathLst>
                <a:path w="4754" h="3512" extrusionOk="0">
                  <a:moveTo>
                    <a:pt x="2227" y="0"/>
                  </a:moveTo>
                  <a:lnTo>
                    <a:pt x="1927" y="86"/>
                  </a:lnTo>
                  <a:lnTo>
                    <a:pt x="1585" y="172"/>
                  </a:lnTo>
                  <a:lnTo>
                    <a:pt x="1242" y="343"/>
                  </a:lnTo>
                  <a:lnTo>
                    <a:pt x="900" y="557"/>
                  </a:lnTo>
                  <a:lnTo>
                    <a:pt x="600" y="857"/>
                  </a:lnTo>
                  <a:lnTo>
                    <a:pt x="386" y="1156"/>
                  </a:lnTo>
                  <a:lnTo>
                    <a:pt x="215" y="1456"/>
                  </a:lnTo>
                  <a:lnTo>
                    <a:pt x="129" y="1756"/>
                  </a:lnTo>
                  <a:lnTo>
                    <a:pt x="44" y="2056"/>
                  </a:lnTo>
                  <a:lnTo>
                    <a:pt x="1" y="2312"/>
                  </a:lnTo>
                  <a:lnTo>
                    <a:pt x="1" y="2569"/>
                  </a:lnTo>
                  <a:lnTo>
                    <a:pt x="1" y="2912"/>
                  </a:lnTo>
                  <a:lnTo>
                    <a:pt x="44" y="3169"/>
                  </a:lnTo>
                  <a:lnTo>
                    <a:pt x="86" y="3426"/>
                  </a:lnTo>
                  <a:lnTo>
                    <a:pt x="172" y="3468"/>
                  </a:lnTo>
                  <a:lnTo>
                    <a:pt x="258" y="3511"/>
                  </a:lnTo>
                  <a:lnTo>
                    <a:pt x="343" y="3426"/>
                  </a:lnTo>
                  <a:lnTo>
                    <a:pt x="343" y="3340"/>
                  </a:lnTo>
                  <a:lnTo>
                    <a:pt x="300" y="3083"/>
                  </a:lnTo>
                  <a:lnTo>
                    <a:pt x="258" y="2569"/>
                  </a:lnTo>
                  <a:lnTo>
                    <a:pt x="300" y="2098"/>
                  </a:lnTo>
                  <a:lnTo>
                    <a:pt x="343" y="1799"/>
                  </a:lnTo>
                  <a:lnTo>
                    <a:pt x="472" y="1542"/>
                  </a:lnTo>
                  <a:lnTo>
                    <a:pt x="600" y="1285"/>
                  </a:lnTo>
                  <a:lnTo>
                    <a:pt x="814" y="1028"/>
                  </a:lnTo>
                  <a:lnTo>
                    <a:pt x="1071" y="771"/>
                  </a:lnTo>
                  <a:lnTo>
                    <a:pt x="1371" y="557"/>
                  </a:lnTo>
                  <a:lnTo>
                    <a:pt x="1671" y="429"/>
                  </a:lnTo>
                  <a:lnTo>
                    <a:pt x="1970" y="300"/>
                  </a:lnTo>
                  <a:lnTo>
                    <a:pt x="2270" y="257"/>
                  </a:lnTo>
                  <a:lnTo>
                    <a:pt x="2527" y="257"/>
                  </a:lnTo>
                  <a:lnTo>
                    <a:pt x="2955" y="300"/>
                  </a:lnTo>
                  <a:lnTo>
                    <a:pt x="3340" y="386"/>
                  </a:lnTo>
                  <a:lnTo>
                    <a:pt x="3683" y="514"/>
                  </a:lnTo>
                  <a:lnTo>
                    <a:pt x="3983" y="643"/>
                  </a:lnTo>
                  <a:lnTo>
                    <a:pt x="4411" y="942"/>
                  </a:lnTo>
                  <a:lnTo>
                    <a:pt x="4496" y="1028"/>
                  </a:lnTo>
                  <a:lnTo>
                    <a:pt x="4539" y="1071"/>
                  </a:lnTo>
                  <a:lnTo>
                    <a:pt x="4625" y="1114"/>
                  </a:lnTo>
                  <a:lnTo>
                    <a:pt x="4710" y="1071"/>
                  </a:lnTo>
                  <a:lnTo>
                    <a:pt x="4753" y="942"/>
                  </a:lnTo>
                  <a:lnTo>
                    <a:pt x="4710" y="857"/>
                  </a:lnTo>
                  <a:lnTo>
                    <a:pt x="4539" y="728"/>
                  </a:lnTo>
                  <a:lnTo>
                    <a:pt x="4068" y="429"/>
                  </a:lnTo>
                  <a:lnTo>
                    <a:pt x="3769" y="257"/>
                  </a:lnTo>
                  <a:lnTo>
                    <a:pt x="3383" y="129"/>
                  </a:lnTo>
                  <a:lnTo>
                    <a:pt x="2998" y="4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21;p40"/>
            <p:cNvSpPr/>
            <p:nvPr/>
          </p:nvSpPr>
          <p:spPr>
            <a:xfrm>
              <a:off x="970250" y="2991275"/>
              <a:ext cx="103850" cy="74950"/>
            </a:xfrm>
            <a:custGeom>
              <a:avLst/>
              <a:gdLst/>
              <a:ahLst/>
              <a:cxnLst/>
              <a:rect l="l" t="t" r="r" b="b"/>
              <a:pathLst>
                <a:path w="4154" h="2998" extrusionOk="0">
                  <a:moveTo>
                    <a:pt x="2056" y="1"/>
                  </a:moveTo>
                  <a:lnTo>
                    <a:pt x="1671" y="87"/>
                  </a:lnTo>
                  <a:lnTo>
                    <a:pt x="1371" y="215"/>
                  </a:lnTo>
                  <a:lnTo>
                    <a:pt x="1114" y="343"/>
                  </a:lnTo>
                  <a:lnTo>
                    <a:pt x="900" y="515"/>
                  </a:lnTo>
                  <a:lnTo>
                    <a:pt x="729" y="686"/>
                  </a:lnTo>
                  <a:lnTo>
                    <a:pt x="472" y="986"/>
                  </a:lnTo>
                  <a:lnTo>
                    <a:pt x="300" y="1328"/>
                  </a:lnTo>
                  <a:lnTo>
                    <a:pt x="172" y="1671"/>
                  </a:lnTo>
                  <a:lnTo>
                    <a:pt x="86" y="1970"/>
                  </a:lnTo>
                  <a:lnTo>
                    <a:pt x="1" y="2527"/>
                  </a:lnTo>
                  <a:lnTo>
                    <a:pt x="1" y="2870"/>
                  </a:lnTo>
                  <a:lnTo>
                    <a:pt x="44" y="2998"/>
                  </a:lnTo>
                  <a:lnTo>
                    <a:pt x="129" y="2998"/>
                  </a:lnTo>
                  <a:lnTo>
                    <a:pt x="215" y="2955"/>
                  </a:lnTo>
                  <a:lnTo>
                    <a:pt x="258" y="2870"/>
                  </a:lnTo>
                  <a:lnTo>
                    <a:pt x="300" y="2399"/>
                  </a:lnTo>
                  <a:lnTo>
                    <a:pt x="343" y="2013"/>
                  </a:lnTo>
                  <a:lnTo>
                    <a:pt x="472" y="1628"/>
                  </a:lnTo>
                  <a:lnTo>
                    <a:pt x="643" y="1243"/>
                  </a:lnTo>
                  <a:lnTo>
                    <a:pt x="771" y="1028"/>
                  </a:lnTo>
                  <a:lnTo>
                    <a:pt x="900" y="857"/>
                  </a:lnTo>
                  <a:lnTo>
                    <a:pt x="1071" y="686"/>
                  </a:lnTo>
                  <a:lnTo>
                    <a:pt x="1242" y="558"/>
                  </a:lnTo>
                  <a:lnTo>
                    <a:pt x="1456" y="429"/>
                  </a:lnTo>
                  <a:lnTo>
                    <a:pt x="1713" y="343"/>
                  </a:lnTo>
                  <a:lnTo>
                    <a:pt x="2099" y="258"/>
                  </a:lnTo>
                  <a:lnTo>
                    <a:pt x="2784" y="258"/>
                  </a:lnTo>
                  <a:lnTo>
                    <a:pt x="3083" y="343"/>
                  </a:lnTo>
                  <a:lnTo>
                    <a:pt x="3340" y="472"/>
                  </a:lnTo>
                  <a:lnTo>
                    <a:pt x="3554" y="600"/>
                  </a:lnTo>
                  <a:lnTo>
                    <a:pt x="3854" y="857"/>
                  </a:lnTo>
                  <a:lnTo>
                    <a:pt x="3897" y="900"/>
                  </a:lnTo>
                  <a:lnTo>
                    <a:pt x="3897" y="943"/>
                  </a:lnTo>
                  <a:lnTo>
                    <a:pt x="3983" y="986"/>
                  </a:lnTo>
                  <a:lnTo>
                    <a:pt x="4111" y="986"/>
                  </a:lnTo>
                  <a:lnTo>
                    <a:pt x="4154" y="900"/>
                  </a:lnTo>
                  <a:lnTo>
                    <a:pt x="4111" y="814"/>
                  </a:lnTo>
                  <a:lnTo>
                    <a:pt x="4025" y="686"/>
                  </a:lnTo>
                  <a:lnTo>
                    <a:pt x="3897" y="558"/>
                  </a:lnTo>
                  <a:lnTo>
                    <a:pt x="3726" y="386"/>
                  </a:lnTo>
                  <a:lnTo>
                    <a:pt x="3469" y="258"/>
                  </a:lnTo>
                  <a:lnTo>
                    <a:pt x="3169" y="12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22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extrusionOk="0">
                  <a:moveTo>
                    <a:pt x="1242" y="1"/>
                  </a:move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23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fill="none" extrusionOk="0">
                  <a:moveTo>
                    <a:pt x="1242" y="1"/>
                  </a:moveTo>
                  <a:lnTo>
                    <a:pt x="1242" y="1"/>
                  </a:lnTo>
                  <a:lnTo>
                    <a:pt x="899" y="44"/>
                  </a:ln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24;p40"/>
            <p:cNvSpPr/>
            <p:nvPr/>
          </p:nvSpPr>
          <p:spPr>
            <a:xfrm>
              <a:off x="700525" y="3097250"/>
              <a:ext cx="268675" cy="191625"/>
            </a:xfrm>
            <a:custGeom>
              <a:avLst/>
              <a:gdLst/>
              <a:ahLst/>
              <a:cxnLst/>
              <a:rect l="l" t="t" r="r" b="b"/>
              <a:pathLst>
                <a:path w="10747" h="7665" extrusionOk="0">
                  <a:moveTo>
                    <a:pt x="10062" y="1"/>
                  </a:moveTo>
                  <a:lnTo>
                    <a:pt x="9891" y="43"/>
                  </a:lnTo>
                  <a:lnTo>
                    <a:pt x="9677" y="129"/>
                  </a:lnTo>
                  <a:lnTo>
                    <a:pt x="8478" y="557"/>
                  </a:lnTo>
                  <a:lnTo>
                    <a:pt x="7193" y="1114"/>
                  </a:lnTo>
                  <a:lnTo>
                    <a:pt x="5823" y="1713"/>
                  </a:lnTo>
                  <a:lnTo>
                    <a:pt x="4410" y="2355"/>
                  </a:lnTo>
                  <a:lnTo>
                    <a:pt x="1927" y="3554"/>
                  </a:lnTo>
                  <a:lnTo>
                    <a:pt x="214" y="4411"/>
                  </a:lnTo>
                  <a:lnTo>
                    <a:pt x="86" y="4539"/>
                  </a:lnTo>
                  <a:lnTo>
                    <a:pt x="0" y="4667"/>
                  </a:lnTo>
                  <a:lnTo>
                    <a:pt x="0" y="4839"/>
                  </a:lnTo>
                  <a:lnTo>
                    <a:pt x="86" y="5010"/>
                  </a:lnTo>
                  <a:lnTo>
                    <a:pt x="386" y="5438"/>
                  </a:lnTo>
                  <a:lnTo>
                    <a:pt x="728" y="5866"/>
                  </a:lnTo>
                  <a:lnTo>
                    <a:pt x="1028" y="6166"/>
                  </a:lnTo>
                  <a:lnTo>
                    <a:pt x="1370" y="6509"/>
                  </a:lnTo>
                  <a:lnTo>
                    <a:pt x="1799" y="6808"/>
                  </a:lnTo>
                  <a:lnTo>
                    <a:pt x="2227" y="7065"/>
                  </a:lnTo>
                  <a:lnTo>
                    <a:pt x="2698" y="7279"/>
                  </a:lnTo>
                  <a:lnTo>
                    <a:pt x="3211" y="7493"/>
                  </a:lnTo>
                  <a:lnTo>
                    <a:pt x="3811" y="7622"/>
                  </a:lnTo>
                  <a:lnTo>
                    <a:pt x="4410" y="7665"/>
                  </a:lnTo>
                  <a:lnTo>
                    <a:pt x="5138" y="7622"/>
                  </a:lnTo>
                  <a:lnTo>
                    <a:pt x="5909" y="7493"/>
                  </a:lnTo>
                  <a:lnTo>
                    <a:pt x="6722" y="7236"/>
                  </a:lnTo>
                  <a:lnTo>
                    <a:pt x="7621" y="6894"/>
                  </a:lnTo>
                  <a:lnTo>
                    <a:pt x="8221" y="6551"/>
                  </a:lnTo>
                  <a:lnTo>
                    <a:pt x="8777" y="6209"/>
                  </a:lnTo>
                  <a:lnTo>
                    <a:pt x="9248" y="5823"/>
                  </a:lnTo>
                  <a:lnTo>
                    <a:pt x="9634" y="5395"/>
                  </a:lnTo>
                  <a:lnTo>
                    <a:pt x="9933" y="5053"/>
                  </a:lnTo>
                  <a:lnTo>
                    <a:pt x="10148" y="4710"/>
                  </a:lnTo>
                  <a:lnTo>
                    <a:pt x="10362" y="4325"/>
                  </a:lnTo>
                  <a:lnTo>
                    <a:pt x="10490" y="3940"/>
                  </a:lnTo>
                  <a:lnTo>
                    <a:pt x="10618" y="3554"/>
                  </a:lnTo>
                  <a:lnTo>
                    <a:pt x="10704" y="3212"/>
                  </a:lnTo>
                  <a:lnTo>
                    <a:pt x="10747" y="2826"/>
                  </a:lnTo>
                  <a:lnTo>
                    <a:pt x="10747" y="2484"/>
                  </a:lnTo>
                  <a:lnTo>
                    <a:pt x="10747" y="1799"/>
                  </a:lnTo>
                  <a:lnTo>
                    <a:pt x="10661" y="1199"/>
                  </a:lnTo>
                  <a:lnTo>
                    <a:pt x="10533" y="686"/>
                  </a:lnTo>
                  <a:lnTo>
                    <a:pt x="10404" y="300"/>
                  </a:lnTo>
                  <a:lnTo>
                    <a:pt x="10319" y="172"/>
                  </a:lnTo>
                  <a:lnTo>
                    <a:pt x="10190" y="43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rgbClr val="AA2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25;p40"/>
            <p:cNvSpPr/>
            <p:nvPr/>
          </p:nvSpPr>
          <p:spPr>
            <a:xfrm>
              <a:off x="700525" y="3100475"/>
              <a:ext cx="251550" cy="143450"/>
            </a:xfrm>
            <a:custGeom>
              <a:avLst/>
              <a:gdLst/>
              <a:ahLst/>
              <a:cxnLst/>
              <a:rect l="l" t="t" r="r" b="b"/>
              <a:pathLst>
                <a:path w="10062" h="5738" extrusionOk="0">
                  <a:moveTo>
                    <a:pt x="9677" y="0"/>
                  </a:moveTo>
                  <a:lnTo>
                    <a:pt x="8478" y="428"/>
                  </a:lnTo>
                  <a:lnTo>
                    <a:pt x="7193" y="985"/>
                  </a:lnTo>
                  <a:lnTo>
                    <a:pt x="5823" y="1584"/>
                  </a:lnTo>
                  <a:lnTo>
                    <a:pt x="4410" y="2226"/>
                  </a:lnTo>
                  <a:lnTo>
                    <a:pt x="1927" y="3425"/>
                  </a:lnTo>
                  <a:lnTo>
                    <a:pt x="214" y="4282"/>
                  </a:lnTo>
                  <a:lnTo>
                    <a:pt x="86" y="4410"/>
                  </a:lnTo>
                  <a:lnTo>
                    <a:pt x="0" y="4538"/>
                  </a:lnTo>
                  <a:lnTo>
                    <a:pt x="0" y="4710"/>
                  </a:lnTo>
                  <a:lnTo>
                    <a:pt x="86" y="4881"/>
                  </a:lnTo>
                  <a:lnTo>
                    <a:pt x="386" y="5309"/>
                  </a:lnTo>
                  <a:lnTo>
                    <a:pt x="728" y="5737"/>
                  </a:lnTo>
                  <a:lnTo>
                    <a:pt x="1199" y="5566"/>
                  </a:lnTo>
                  <a:lnTo>
                    <a:pt x="1799" y="5395"/>
                  </a:lnTo>
                  <a:lnTo>
                    <a:pt x="3126" y="4838"/>
                  </a:lnTo>
                  <a:lnTo>
                    <a:pt x="4624" y="4196"/>
                  </a:lnTo>
                  <a:lnTo>
                    <a:pt x="6166" y="3425"/>
                  </a:lnTo>
                  <a:lnTo>
                    <a:pt x="7579" y="2740"/>
                  </a:lnTo>
                  <a:lnTo>
                    <a:pt x="8777" y="2055"/>
                  </a:lnTo>
                  <a:lnTo>
                    <a:pt x="9634" y="1584"/>
                  </a:lnTo>
                  <a:lnTo>
                    <a:pt x="9891" y="1413"/>
                  </a:lnTo>
                  <a:lnTo>
                    <a:pt x="10019" y="1327"/>
                  </a:lnTo>
                  <a:lnTo>
                    <a:pt x="10062" y="1199"/>
                  </a:lnTo>
                  <a:lnTo>
                    <a:pt x="10062" y="1028"/>
                  </a:lnTo>
                  <a:lnTo>
                    <a:pt x="9976" y="685"/>
                  </a:lnTo>
                  <a:lnTo>
                    <a:pt x="9848" y="300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26;p40"/>
            <p:cNvSpPr/>
            <p:nvPr/>
          </p:nvSpPr>
          <p:spPr>
            <a:xfrm>
              <a:off x="810775" y="3221425"/>
              <a:ext cx="130600" cy="67450"/>
            </a:xfrm>
            <a:custGeom>
              <a:avLst/>
              <a:gdLst/>
              <a:ahLst/>
              <a:cxnLst/>
              <a:rect l="l" t="t" r="r" b="b"/>
              <a:pathLst>
                <a:path w="5224" h="2698" extrusionOk="0">
                  <a:moveTo>
                    <a:pt x="3640" y="0"/>
                  </a:moveTo>
                  <a:lnTo>
                    <a:pt x="3169" y="43"/>
                  </a:lnTo>
                  <a:lnTo>
                    <a:pt x="2698" y="129"/>
                  </a:lnTo>
                  <a:lnTo>
                    <a:pt x="2141" y="300"/>
                  </a:lnTo>
                  <a:lnTo>
                    <a:pt x="1584" y="557"/>
                  </a:lnTo>
                  <a:lnTo>
                    <a:pt x="1156" y="856"/>
                  </a:lnTo>
                  <a:lnTo>
                    <a:pt x="771" y="1156"/>
                  </a:lnTo>
                  <a:lnTo>
                    <a:pt x="514" y="1499"/>
                  </a:lnTo>
                  <a:lnTo>
                    <a:pt x="300" y="1841"/>
                  </a:lnTo>
                  <a:lnTo>
                    <a:pt x="172" y="2141"/>
                  </a:lnTo>
                  <a:lnTo>
                    <a:pt x="86" y="2441"/>
                  </a:lnTo>
                  <a:lnTo>
                    <a:pt x="0" y="2698"/>
                  </a:lnTo>
                  <a:lnTo>
                    <a:pt x="728" y="2655"/>
                  </a:lnTo>
                  <a:lnTo>
                    <a:pt x="1499" y="2526"/>
                  </a:lnTo>
                  <a:lnTo>
                    <a:pt x="2312" y="2269"/>
                  </a:lnTo>
                  <a:lnTo>
                    <a:pt x="3211" y="1927"/>
                  </a:lnTo>
                  <a:lnTo>
                    <a:pt x="3811" y="1584"/>
                  </a:lnTo>
                  <a:lnTo>
                    <a:pt x="4367" y="1242"/>
                  </a:lnTo>
                  <a:lnTo>
                    <a:pt x="4838" y="856"/>
                  </a:lnTo>
                  <a:lnTo>
                    <a:pt x="5224" y="428"/>
                  </a:lnTo>
                  <a:lnTo>
                    <a:pt x="5010" y="343"/>
                  </a:lnTo>
                  <a:lnTo>
                    <a:pt x="4710" y="214"/>
                  </a:lnTo>
                  <a:lnTo>
                    <a:pt x="4410" y="129"/>
                  </a:lnTo>
                  <a:lnTo>
                    <a:pt x="4025" y="43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2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extrusionOk="0">
                  <a:moveTo>
                    <a:pt x="3383" y="1"/>
                  </a:move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28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3769" y="1"/>
                  </a:moveTo>
                  <a:lnTo>
                    <a:pt x="3769" y="1"/>
                  </a:lnTo>
                  <a:lnTo>
                    <a:pt x="3383" y="1"/>
                  </a:ln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1928" y="3940"/>
                  </a:lnTo>
                  <a:lnTo>
                    <a:pt x="1928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lnTo>
                    <a:pt x="3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29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extrusionOk="0">
                  <a:moveTo>
                    <a:pt x="2998" y="1"/>
                  </a:move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close/>
                </a:path>
              </a:pathLst>
            </a:custGeom>
            <a:solidFill>
              <a:srgbClr val="FF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30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2998" y="1"/>
                  </a:ln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1713" y="3512"/>
                  </a:lnTo>
                  <a:lnTo>
                    <a:pt x="1713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31;p40"/>
            <p:cNvSpPr/>
            <p:nvPr/>
          </p:nvSpPr>
          <p:spPr>
            <a:xfrm>
              <a:off x="480025" y="3103675"/>
              <a:ext cx="71725" cy="49250"/>
            </a:xfrm>
            <a:custGeom>
              <a:avLst/>
              <a:gdLst/>
              <a:ahLst/>
              <a:cxnLst/>
              <a:rect l="l" t="t" r="r" b="b"/>
              <a:pathLst>
                <a:path w="2869" h="1970" extrusionOk="0">
                  <a:moveTo>
                    <a:pt x="2698" y="1"/>
                  </a:moveTo>
                  <a:lnTo>
                    <a:pt x="2269" y="86"/>
                  </a:lnTo>
                  <a:lnTo>
                    <a:pt x="1884" y="129"/>
                  </a:lnTo>
                  <a:lnTo>
                    <a:pt x="1542" y="257"/>
                  </a:lnTo>
                  <a:lnTo>
                    <a:pt x="1242" y="386"/>
                  </a:lnTo>
                  <a:lnTo>
                    <a:pt x="942" y="514"/>
                  </a:lnTo>
                  <a:lnTo>
                    <a:pt x="728" y="643"/>
                  </a:lnTo>
                  <a:lnTo>
                    <a:pt x="557" y="814"/>
                  </a:lnTo>
                  <a:lnTo>
                    <a:pt x="386" y="985"/>
                  </a:lnTo>
                  <a:lnTo>
                    <a:pt x="172" y="1285"/>
                  </a:lnTo>
                  <a:lnTo>
                    <a:pt x="43" y="1542"/>
                  </a:lnTo>
                  <a:lnTo>
                    <a:pt x="0" y="1842"/>
                  </a:lnTo>
                  <a:lnTo>
                    <a:pt x="43" y="1927"/>
                  </a:lnTo>
                  <a:lnTo>
                    <a:pt x="129" y="1970"/>
                  </a:lnTo>
                  <a:lnTo>
                    <a:pt x="214" y="1927"/>
                  </a:lnTo>
                  <a:lnTo>
                    <a:pt x="257" y="1842"/>
                  </a:lnTo>
                  <a:lnTo>
                    <a:pt x="300" y="1627"/>
                  </a:lnTo>
                  <a:lnTo>
                    <a:pt x="428" y="1371"/>
                  </a:lnTo>
                  <a:lnTo>
                    <a:pt x="600" y="1114"/>
                  </a:lnTo>
                  <a:lnTo>
                    <a:pt x="899" y="857"/>
                  </a:lnTo>
                  <a:lnTo>
                    <a:pt x="1113" y="728"/>
                  </a:lnTo>
                  <a:lnTo>
                    <a:pt x="1328" y="600"/>
                  </a:lnTo>
                  <a:lnTo>
                    <a:pt x="1627" y="471"/>
                  </a:lnTo>
                  <a:lnTo>
                    <a:pt x="1927" y="386"/>
                  </a:lnTo>
                  <a:lnTo>
                    <a:pt x="2312" y="300"/>
                  </a:lnTo>
                  <a:lnTo>
                    <a:pt x="2740" y="257"/>
                  </a:lnTo>
                  <a:lnTo>
                    <a:pt x="2826" y="215"/>
                  </a:lnTo>
                  <a:lnTo>
                    <a:pt x="2869" y="129"/>
                  </a:lnTo>
                  <a:lnTo>
                    <a:pt x="2826" y="43"/>
                  </a:lnTo>
                  <a:lnTo>
                    <a:pt x="269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32;p40"/>
            <p:cNvSpPr/>
            <p:nvPr/>
          </p:nvSpPr>
          <p:spPr>
            <a:xfrm>
              <a:off x="970250" y="2892800"/>
              <a:ext cx="63175" cy="21450"/>
            </a:xfrm>
            <a:custGeom>
              <a:avLst/>
              <a:gdLst/>
              <a:ahLst/>
              <a:cxnLst/>
              <a:rect l="l" t="t" r="r" b="b"/>
              <a:pathLst>
                <a:path w="2527" h="858" extrusionOk="0">
                  <a:moveTo>
                    <a:pt x="1114" y="1"/>
                  </a:moveTo>
                  <a:lnTo>
                    <a:pt x="814" y="87"/>
                  </a:lnTo>
                  <a:lnTo>
                    <a:pt x="600" y="215"/>
                  </a:lnTo>
                  <a:lnTo>
                    <a:pt x="386" y="301"/>
                  </a:lnTo>
                  <a:lnTo>
                    <a:pt x="129" y="515"/>
                  </a:lnTo>
                  <a:lnTo>
                    <a:pt x="44" y="643"/>
                  </a:lnTo>
                  <a:lnTo>
                    <a:pt x="1" y="729"/>
                  </a:lnTo>
                  <a:lnTo>
                    <a:pt x="44" y="814"/>
                  </a:lnTo>
                  <a:lnTo>
                    <a:pt x="129" y="857"/>
                  </a:lnTo>
                  <a:lnTo>
                    <a:pt x="215" y="814"/>
                  </a:lnTo>
                  <a:lnTo>
                    <a:pt x="300" y="729"/>
                  </a:lnTo>
                  <a:lnTo>
                    <a:pt x="557" y="515"/>
                  </a:lnTo>
                  <a:lnTo>
                    <a:pt x="729" y="429"/>
                  </a:lnTo>
                  <a:lnTo>
                    <a:pt x="900" y="343"/>
                  </a:lnTo>
                  <a:lnTo>
                    <a:pt x="1157" y="258"/>
                  </a:lnTo>
                  <a:lnTo>
                    <a:pt x="1628" y="258"/>
                  </a:lnTo>
                  <a:lnTo>
                    <a:pt x="1842" y="301"/>
                  </a:lnTo>
                  <a:lnTo>
                    <a:pt x="2099" y="386"/>
                  </a:lnTo>
                  <a:lnTo>
                    <a:pt x="2356" y="515"/>
                  </a:lnTo>
                  <a:lnTo>
                    <a:pt x="2441" y="515"/>
                  </a:lnTo>
                  <a:lnTo>
                    <a:pt x="2527" y="472"/>
                  </a:lnTo>
                  <a:lnTo>
                    <a:pt x="2527" y="343"/>
                  </a:lnTo>
                  <a:lnTo>
                    <a:pt x="2441" y="301"/>
                  </a:lnTo>
                  <a:lnTo>
                    <a:pt x="2184" y="129"/>
                  </a:lnTo>
                  <a:lnTo>
                    <a:pt x="1885" y="44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Oval Callout 284"/>
          <p:cNvSpPr/>
          <p:nvPr/>
        </p:nvSpPr>
        <p:spPr>
          <a:xfrm>
            <a:off x="2031913" y="1166051"/>
            <a:ext cx="2631801" cy="2052147"/>
          </a:xfrm>
          <a:prstGeom prst="wedgeEllipseCallout">
            <a:avLst>
              <a:gd name="adj1" fmla="val -48076"/>
              <a:gd name="adj2" fmla="val 3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Chia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sẻ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những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khó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khăn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giao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tiếp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ứng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xử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thầy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cô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xin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trợ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giúp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chuyên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gia</a:t>
            </a:r>
            <a:r>
              <a:rPr lang="en-US" sz="1800" dirty="0" smtClean="0">
                <a:solidFill>
                  <a:schemeClr val="accent6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1800" dirty="0">
              <a:solidFill>
                <a:schemeClr val="accent6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286" name="Oval Callout 285"/>
          <p:cNvSpPr/>
          <p:nvPr/>
        </p:nvSpPr>
        <p:spPr>
          <a:xfrm>
            <a:off x="3586218" y="921133"/>
            <a:ext cx="2631801" cy="2052147"/>
          </a:xfrm>
          <a:prstGeom prst="wedgeEllipseCallout">
            <a:avLst>
              <a:gd name="adj1" fmla="val 51024"/>
              <a:gd name="adj2" fmla="val 4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Chuyên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gia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tâm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lý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gợi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ý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phương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án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quyết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cho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tình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huống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được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đưa</a:t>
            </a:r>
            <a:r>
              <a:rPr lang="en-US" sz="1800" dirty="0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 smtClean="0">
                <a:solidFill>
                  <a:schemeClr val="accent2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endParaRPr lang="en-US" sz="1800" dirty="0">
              <a:solidFill>
                <a:schemeClr val="accent2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 smtClean="0">
                <a:latin typeface="#9Slide05 SVNKitten" pitchFamily="2" charset="0"/>
              </a:rPr>
              <a:t>BTVN: </a:t>
            </a:r>
            <a:r>
              <a:rPr lang="en-US" dirty="0" err="1" smtClean="0">
                <a:latin typeface="#9Slide05 SVNKitten" pitchFamily="2" charset="0"/>
              </a:rPr>
              <a:t>Lập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kế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hoạch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hội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diễn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nghệ</a:t>
            </a:r>
            <a:r>
              <a:rPr lang="en-US" dirty="0" smtClean="0">
                <a:latin typeface="#9Slide05 SVNKitten" pitchFamily="2" charset="0"/>
              </a:rPr>
              <a:t> </a:t>
            </a:r>
            <a:r>
              <a:rPr lang="en-US" dirty="0" err="1" smtClean="0">
                <a:latin typeface="#9Slide05 SVNKitten" pitchFamily="2" charset="0"/>
              </a:rPr>
              <a:t>thuật</a:t>
            </a:r>
            <a:r>
              <a:rPr lang="en-US" dirty="0" smtClean="0">
                <a:latin typeface="#9Slide05 SVNKitten" pitchFamily="2" charset="0"/>
              </a:rPr>
              <a:t/>
            </a:r>
            <a:br>
              <a:rPr lang="en-US" dirty="0" smtClean="0">
                <a:latin typeface="#9Slide05 SVNKitten" pitchFamily="2" charset="0"/>
              </a:rPr>
            </a:br>
            <a:r>
              <a:rPr lang="en-US" dirty="0" smtClean="0">
                <a:latin typeface="#9Slide05 SVNKitten" pitchFamily="2" charset="0"/>
              </a:rPr>
              <a:t>TRI ÂN THẦY CÔ</a:t>
            </a:r>
            <a:endParaRPr lang="en-US" dirty="0">
              <a:latin typeface="#9Slide05 SVNKitten" pitchFamily="2" charset="0"/>
            </a:endParaRPr>
          </a:p>
        </p:txBody>
      </p:sp>
      <p:grpSp>
        <p:nvGrpSpPr>
          <p:cNvPr id="7" name="Google Shape;3255;p40"/>
          <p:cNvGrpSpPr/>
          <p:nvPr/>
        </p:nvGrpSpPr>
        <p:grpSpPr>
          <a:xfrm>
            <a:off x="1400988" y="1337026"/>
            <a:ext cx="1782250" cy="4098534"/>
            <a:chOff x="1875800" y="893350"/>
            <a:chExt cx="1707300" cy="3926175"/>
          </a:xfrm>
        </p:grpSpPr>
        <p:sp>
          <p:nvSpPr>
            <p:cNvPr id="8" name="Google Shape;3256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extrusionOk="0">
                  <a:moveTo>
                    <a:pt x="38963" y="0"/>
                  </a:moveTo>
                  <a:lnTo>
                    <a:pt x="37807" y="43"/>
                  </a:lnTo>
                  <a:lnTo>
                    <a:pt x="36693" y="129"/>
                  </a:lnTo>
                  <a:lnTo>
                    <a:pt x="35580" y="257"/>
                  </a:lnTo>
                  <a:lnTo>
                    <a:pt x="34467" y="385"/>
                  </a:lnTo>
                  <a:lnTo>
                    <a:pt x="33397" y="600"/>
                  </a:lnTo>
                  <a:lnTo>
                    <a:pt x="32369" y="814"/>
                  </a:lnTo>
                  <a:lnTo>
                    <a:pt x="31384" y="1113"/>
                  </a:lnTo>
                  <a:lnTo>
                    <a:pt x="29029" y="1841"/>
                  </a:lnTo>
                  <a:lnTo>
                    <a:pt x="27146" y="2526"/>
                  </a:lnTo>
                  <a:lnTo>
                    <a:pt x="25647" y="3126"/>
                  </a:lnTo>
                  <a:lnTo>
                    <a:pt x="24448" y="3639"/>
                  </a:lnTo>
                  <a:lnTo>
                    <a:pt x="23549" y="4025"/>
                  </a:lnTo>
                  <a:lnTo>
                    <a:pt x="22821" y="4282"/>
                  </a:lnTo>
                  <a:lnTo>
                    <a:pt x="22564" y="4367"/>
                  </a:lnTo>
                  <a:lnTo>
                    <a:pt x="22307" y="4410"/>
                  </a:lnTo>
                  <a:lnTo>
                    <a:pt x="22093" y="4410"/>
                  </a:lnTo>
                  <a:lnTo>
                    <a:pt x="21879" y="4367"/>
                  </a:lnTo>
                  <a:lnTo>
                    <a:pt x="21708" y="4324"/>
                  </a:lnTo>
                  <a:lnTo>
                    <a:pt x="21580" y="4282"/>
                  </a:lnTo>
                  <a:lnTo>
                    <a:pt x="21109" y="3982"/>
                  </a:lnTo>
                  <a:lnTo>
                    <a:pt x="20509" y="3768"/>
                  </a:lnTo>
                  <a:lnTo>
                    <a:pt x="20167" y="3725"/>
                  </a:lnTo>
                  <a:lnTo>
                    <a:pt x="19781" y="3682"/>
                  </a:lnTo>
                  <a:lnTo>
                    <a:pt x="19439" y="3639"/>
                  </a:lnTo>
                  <a:lnTo>
                    <a:pt x="19096" y="3682"/>
                  </a:lnTo>
                  <a:lnTo>
                    <a:pt x="18754" y="3725"/>
                  </a:lnTo>
                  <a:lnTo>
                    <a:pt x="18454" y="3853"/>
                  </a:lnTo>
                  <a:lnTo>
                    <a:pt x="18154" y="3982"/>
                  </a:lnTo>
                  <a:lnTo>
                    <a:pt x="17897" y="4196"/>
                  </a:lnTo>
                  <a:lnTo>
                    <a:pt x="17641" y="4496"/>
                  </a:lnTo>
                  <a:lnTo>
                    <a:pt x="17469" y="4838"/>
                  </a:lnTo>
                  <a:lnTo>
                    <a:pt x="17341" y="5224"/>
                  </a:lnTo>
                  <a:lnTo>
                    <a:pt x="17298" y="5737"/>
                  </a:lnTo>
                  <a:lnTo>
                    <a:pt x="17298" y="6208"/>
                  </a:lnTo>
                  <a:lnTo>
                    <a:pt x="17341" y="6636"/>
                  </a:lnTo>
                  <a:lnTo>
                    <a:pt x="17469" y="7022"/>
                  </a:lnTo>
                  <a:lnTo>
                    <a:pt x="17598" y="7321"/>
                  </a:lnTo>
                  <a:lnTo>
                    <a:pt x="17769" y="7578"/>
                  </a:lnTo>
                  <a:lnTo>
                    <a:pt x="17983" y="7792"/>
                  </a:lnTo>
                  <a:lnTo>
                    <a:pt x="18240" y="7964"/>
                  </a:lnTo>
                  <a:lnTo>
                    <a:pt x="18454" y="8092"/>
                  </a:lnTo>
                  <a:lnTo>
                    <a:pt x="18711" y="8221"/>
                  </a:lnTo>
                  <a:lnTo>
                    <a:pt x="18925" y="8263"/>
                  </a:lnTo>
                  <a:lnTo>
                    <a:pt x="19353" y="8349"/>
                  </a:lnTo>
                  <a:lnTo>
                    <a:pt x="19653" y="8392"/>
                  </a:lnTo>
                  <a:lnTo>
                    <a:pt x="19781" y="8392"/>
                  </a:lnTo>
                  <a:lnTo>
                    <a:pt x="19439" y="8692"/>
                  </a:lnTo>
                  <a:lnTo>
                    <a:pt x="19096" y="8948"/>
                  </a:lnTo>
                  <a:lnTo>
                    <a:pt x="18754" y="9163"/>
                  </a:lnTo>
                  <a:lnTo>
                    <a:pt x="18368" y="9334"/>
                  </a:lnTo>
                  <a:lnTo>
                    <a:pt x="18026" y="9505"/>
                  </a:lnTo>
                  <a:lnTo>
                    <a:pt x="17641" y="9634"/>
                  </a:lnTo>
                  <a:lnTo>
                    <a:pt x="16870" y="9848"/>
                  </a:lnTo>
                  <a:lnTo>
                    <a:pt x="16099" y="9933"/>
                  </a:lnTo>
                  <a:lnTo>
                    <a:pt x="15286" y="10019"/>
                  </a:lnTo>
                  <a:lnTo>
                    <a:pt x="12117" y="10019"/>
                  </a:lnTo>
                  <a:lnTo>
                    <a:pt x="11432" y="10104"/>
                  </a:lnTo>
                  <a:lnTo>
                    <a:pt x="11090" y="10190"/>
                  </a:lnTo>
                  <a:lnTo>
                    <a:pt x="10790" y="10276"/>
                  </a:lnTo>
                  <a:lnTo>
                    <a:pt x="10490" y="10404"/>
                  </a:lnTo>
                  <a:lnTo>
                    <a:pt x="10233" y="10533"/>
                  </a:lnTo>
                  <a:lnTo>
                    <a:pt x="9977" y="10747"/>
                  </a:lnTo>
                  <a:lnTo>
                    <a:pt x="9762" y="10961"/>
                  </a:lnTo>
                  <a:lnTo>
                    <a:pt x="9591" y="11218"/>
                  </a:lnTo>
                  <a:lnTo>
                    <a:pt x="9420" y="11517"/>
                  </a:lnTo>
                  <a:lnTo>
                    <a:pt x="9292" y="11860"/>
                  </a:lnTo>
                  <a:lnTo>
                    <a:pt x="9206" y="12288"/>
                  </a:lnTo>
                  <a:lnTo>
                    <a:pt x="9163" y="12673"/>
                  </a:lnTo>
                  <a:lnTo>
                    <a:pt x="9120" y="13059"/>
                  </a:lnTo>
                  <a:lnTo>
                    <a:pt x="9120" y="13401"/>
                  </a:lnTo>
                  <a:lnTo>
                    <a:pt x="9163" y="13744"/>
                  </a:lnTo>
                  <a:lnTo>
                    <a:pt x="9206" y="14043"/>
                  </a:lnTo>
                  <a:lnTo>
                    <a:pt x="9292" y="14300"/>
                  </a:lnTo>
                  <a:lnTo>
                    <a:pt x="9506" y="14814"/>
                  </a:lnTo>
                  <a:lnTo>
                    <a:pt x="9762" y="15242"/>
                  </a:lnTo>
                  <a:lnTo>
                    <a:pt x="10105" y="15628"/>
                  </a:lnTo>
                  <a:lnTo>
                    <a:pt x="10448" y="15927"/>
                  </a:lnTo>
                  <a:lnTo>
                    <a:pt x="10833" y="16141"/>
                  </a:lnTo>
                  <a:lnTo>
                    <a:pt x="11218" y="16356"/>
                  </a:lnTo>
                  <a:lnTo>
                    <a:pt x="11604" y="16484"/>
                  </a:lnTo>
                  <a:lnTo>
                    <a:pt x="11989" y="16612"/>
                  </a:lnTo>
                  <a:lnTo>
                    <a:pt x="12331" y="16698"/>
                  </a:lnTo>
                  <a:lnTo>
                    <a:pt x="12845" y="16741"/>
                  </a:lnTo>
                  <a:lnTo>
                    <a:pt x="13016" y="16784"/>
                  </a:lnTo>
                  <a:lnTo>
                    <a:pt x="11903" y="16912"/>
                  </a:lnTo>
                  <a:lnTo>
                    <a:pt x="11347" y="16998"/>
                  </a:lnTo>
                  <a:lnTo>
                    <a:pt x="10790" y="17126"/>
                  </a:lnTo>
                  <a:lnTo>
                    <a:pt x="10191" y="17297"/>
                  </a:lnTo>
                  <a:lnTo>
                    <a:pt x="9677" y="17512"/>
                  </a:lnTo>
                  <a:lnTo>
                    <a:pt x="9163" y="17726"/>
                  </a:lnTo>
                  <a:lnTo>
                    <a:pt x="8649" y="17982"/>
                  </a:lnTo>
                  <a:lnTo>
                    <a:pt x="8221" y="18239"/>
                  </a:lnTo>
                  <a:lnTo>
                    <a:pt x="7836" y="18582"/>
                  </a:lnTo>
                  <a:lnTo>
                    <a:pt x="7493" y="18924"/>
                  </a:lnTo>
                  <a:lnTo>
                    <a:pt x="7194" y="19310"/>
                  </a:lnTo>
                  <a:lnTo>
                    <a:pt x="6979" y="19738"/>
                  </a:lnTo>
                  <a:lnTo>
                    <a:pt x="6894" y="20209"/>
                  </a:lnTo>
                  <a:lnTo>
                    <a:pt x="6851" y="20723"/>
                  </a:lnTo>
                  <a:lnTo>
                    <a:pt x="6894" y="21279"/>
                  </a:lnTo>
                  <a:lnTo>
                    <a:pt x="7065" y="21793"/>
                  </a:lnTo>
                  <a:lnTo>
                    <a:pt x="7236" y="22307"/>
                  </a:lnTo>
                  <a:lnTo>
                    <a:pt x="7493" y="22735"/>
                  </a:lnTo>
                  <a:lnTo>
                    <a:pt x="7793" y="23120"/>
                  </a:lnTo>
                  <a:lnTo>
                    <a:pt x="8178" y="23420"/>
                  </a:lnTo>
                  <a:lnTo>
                    <a:pt x="8564" y="23677"/>
                  </a:lnTo>
                  <a:lnTo>
                    <a:pt x="9035" y="23891"/>
                  </a:lnTo>
                  <a:lnTo>
                    <a:pt x="9506" y="24019"/>
                  </a:lnTo>
                  <a:lnTo>
                    <a:pt x="10062" y="24105"/>
                  </a:lnTo>
                  <a:lnTo>
                    <a:pt x="10619" y="24105"/>
                  </a:lnTo>
                  <a:lnTo>
                    <a:pt x="11218" y="24062"/>
                  </a:lnTo>
                  <a:lnTo>
                    <a:pt x="11860" y="23977"/>
                  </a:lnTo>
                  <a:lnTo>
                    <a:pt x="12545" y="23805"/>
                  </a:lnTo>
                  <a:lnTo>
                    <a:pt x="13273" y="23548"/>
                  </a:lnTo>
                  <a:lnTo>
                    <a:pt x="14001" y="23249"/>
                  </a:lnTo>
                  <a:lnTo>
                    <a:pt x="14729" y="22863"/>
                  </a:lnTo>
                  <a:lnTo>
                    <a:pt x="14772" y="23292"/>
                  </a:lnTo>
                  <a:lnTo>
                    <a:pt x="14815" y="24448"/>
                  </a:lnTo>
                  <a:lnTo>
                    <a:pt x="14858" y="26032"/>
                  </a:lnTo>
                  <a:lnTo>
                    <a:pt x="14858" y="26974"/>
                  </a:lnTo>
                  <a:lnTo>
                    <a:pt x="14772" y="27916"/>
                  </a:lnTo>
                  <a:lnTo>
                    <a:pt x="14686" y="28943"/>
                  </a:lnTo>
                  <a:lnTo>
                    <a:pt x="14558" y="29971"/>
                  </a:lnTo>
                  <a:lnTo>
                    <a:pt x="14429" y="30656"/>
                  </a:lnTo>
                  <a:lnTo>
                    <a:pt x="14001" y="32240"/>
                  </a:lnTo>
                  <a:lnTo>
                    <a:pt x="13787" y="33096"/>
                  </a:lnTo>
                  <a:lnTo>
                    <a:pt x="13487" y="33953"/>
                  </a:lnTo>
                  <a:lnTo>
                    <a:pt x="13188" y="34809"/>
                  </a:lnTo>
                  <a:lnTo>
                    <a:pt x="12802" y="35708"/>
                  </a:lnTo>
                  <a:lnTo>
                    <a:pt x="12331" y="36650"/>
                  </a:lnTo>
                  <a:lnTo>
                    <a:pt x="11732" y="37635"/>
                  </a:lnTo>
                  <a:lnTo>
                    <a:pt x="11090" y="38662"/>
                  </a:lnTo>
                  <a:lnTo>
                    <a:pt x="10276" y="39733"/>
                  </a:lnTo>
                  <a:lnTo>
                    <a:pt x="9334" y="40846"/>
                  </a:lnTo>
                  <a:lnTo>
                    <a:pt x="8221" y="42045"/>
                  </a:lnTo>
                  <a:lnTo>
                    <a:pt x="7365" y="42901"/>
                  </a:lnTo>
                  <a:lnTo>
                    <a:pt x="6466" y="43714"/>
                  </a:lnTo>
                  <a:lnTo>
                    <a:pt x="4625" y="45256"/>
                  </a:lnTo>
                  <a:lnTo>
                    <a:pt x="3768" y="46026"/>
                  </a:lnTo>
                  <a:lnTo>
                    <a:pt x="2955" y="46754"/>
                  </a:lnTo>
                  <a:lnTo>
                    <a:pt x="2184" y="47482"/>
                  </a:lnTo>
                  <a:lnTo>
                    <a:pt x="1542" y="48210"/>
                  </a:lnTo>
                  <a:lnTo>
                    <a:pt x="943" y="48981"/>
                  </a:lnTo>
                  <a:lnTo>
                    <a:pt x="728" y="49366"/>
                  </a:lnTo>
                  <a:lnTo>
                    <a:pt x="514" y="49751"/>
                  </a:lnTo>
                  <a:lnTo>
                    <a:pt x="300" y="50137"/>
                  </a:lnTo>
                  <a:lnTo>
                    <a:pt x="172" y="50565"/>
                  </a:lnTo>
                  <a:lnTo>
                    <a:pt x="86" y="50993"/>
                  </a:lnTo>
                  <a:lnTo>
                    <a:pt x="1" y="51421"/>
                  </a:lnTo>
                  <a:lnTo>
                    <a:pt x="1" y="51849"/>
                  </a:lnTo>
                  <a:lnTo>
                    <a:pt x="1" y="52320"/>
                  </a:lnTo>
                  <a:lnTo>
                    <a:pt x="86" y="52791"/>
                  </a:lnTo>
                  <a:lnTo>
                    <a:pt x="172" y="53262"/>
                  </a:lnTo>
                  <a:lnTo>
                    <a:pt x="343" y="53776"/>
                  </a:lnTo>
                  <a:lnTo>
                    <a:pt x="600" y="54290"/>
                  </a:lnTo>
                  <a:lnTo>
                    <a:pt x="857" y="54846"/>
                  </a:lnTo>
                  <a:lnTo>
                    <a:pt x="1199" y="55403"/>
                  </a:lnTo>
                  <a:lnTo>
                    <a:pt x="1585" y="55917"/>
                  </a:lnTo>
                  <a:lnTo>
                    <a:pt x="1970" y="56388"/>
                  </a:lnTo>
                  <a:lnTo>
                    <a:pt x="2398" y="56816"/>
                  </a:lnTo>
                  <a:lnTo>
                    <a:pt x="2826" y="57201"/>
                  </a:lnTo>
                  <a:lnTo>
                    <a:pt x="3297" y="57501"/>
                  </a:lnTo>
                  <a:lnTo>
                    <a:pt x="3768" y="57758"/>
                  </a:lnTo>
                  <a:lnTo>
                    <a:pt x="4239" y="57972"/>
                  </a:lnTo>
                  <a:lnTo>
                    <a:pt x="4753" y="58143"/>
                  </a:lnTo>
                  <a:lnTo>
                    <a:pt x="5224" y="58314"/>
                  </a:lnTo>
                  <a:lnTo>
                    <a:pt x="5738" y="58400"/>
                  </a:lnTo>
                  <a:lnTo>
                    <a:pt x="6252" y="58443"/>
                  </a:lnTo>
                  <a:lnTo>
                    <a:pt x="6765" y="58486"/>
                  </a:lnTo>
                  <a:lnTo>
                    <a:pt x="7236" y="58486"/>
                  </a:lnTo>
                  <a:lnTo>
                    <a:pt x="7750" y="58443"/>
                  </a:lnTo>
                  <a:lnTo>
                    <a:pt x="8735" y="58314"/>
                  </a:lnTo>
                  <a:lnTo>
                    <a:pt x="9677" y="58143"/>
                  </a:lnTo>
                  <a:lnTo>
                    <a:pt x="10533" y="57886"/>
                  </a:lnTo>
                  <a:lnTo>
                    <a:pt x="11304" y="57629"/>
                  </a:lnTo>
                  <a:lnTo>
                    <a:pt x="11989" y="57372"/>
                  </a:lnTo>
                  <a:lnTo>
                    <a:pt x="12974" y="56902"/>
                  </a:lnTo>
                  <a:lnTo>
                    <a:pt x="13359" y="56730"/>
                  </a:lnTo>
                  <a:lnTo>
                    <a:pt x="13188" y="56902"/>
                  </a:lnTo>
                  <a:lnTo>
                    <a:pt x="12760" y="57415"/>
                  </a:lnTo>
                  <a:lnTo>
                    <a:pt x="12203" y="58186"/>
                  </a:lnTo>
                  <a:lnTo>
                    <a:pt x="11946" y="58614"/>
                  </a:lnTo>
                  <a:lnTo>
                    <a:pt x="11689" y="59128"/>
                  </a:lnTo>
                  <a:lnTo>
                    <a:pt x="11475" y="59642"/>
                  </a:lnTo>
                  <a:lnTo>
                    <a:pt x="11304" y="60155"/>
                  </a:lnTo>
                  <a:lnTo>
                    <a:pt x="11218" y="60712"/>
                  </a:lnTo>
                  <a:lnTo>
                    <a:pt x="11218" y="61269"/>
                  </a:lnTo>
                  <a:lnTo>
                    <a:pt x="11261" y="61568"/>
                  </a:lnTo>
                  <a:lnTo>
                    <a:pt x="11347" y="61825"/>
                  </a:lnTo>
                  <a:lnTo>
                    <a:pt x="11432" y="62125"/>
                  </a:lnTo>
                  <a:lnTo>
                    <a:pt x="11604" y="62382"/>
                  </a:lnTo>
                  <a:lnTo>
                    <a:pt x="11732" y="62639"/>
                  </a:lnTo>
                  <a:lnTo>
                    <a:pt x="11946" y="62896"/>
                  </a:lnTo>
                  <a:lnTo>
                    <a:pt x="12203" y="63153"/>
                  </a:lnTo>
                  <a:lnTo>
                    <a:pt x="12503" y="63409"/>
                  </a:lnTo>
                  <a:lnTo>
                    <a:pt x="12760" y="63581"/>
                  </a:lnTo>
                  <a:lnTo>
                    <a:pt x="13102" y="63752"/>
                  </a:lnTo>
                  <a:lnTo>
                    <a:pt x="13402" y="63880"/>
                  </a:lnTo>
                  <a:lnTo>
                    <a:pt x="13744" y="63923"/>
                  </a:lnTo>
                  <a:lnTo>
                    <a:pt x="14044" y="63966"/>
                  </a:lnTo>
                  <a:lnTo>
                    <a:pt x="14729" y="63966"/>
                  </a:lnTo>
                  <a:lnTo>
                    <a:pt x="15072" y="63923"/>
                  </a:lnTo>
                  <a:lnTo>
                    <a:pt x="15757" y="63752"/>
                  </a:lnTo>
                  <a:lnTo>
                    <a:pt x="16442" y="63452"/>
                  </a:lnTo>
                  <a:lnTo>
                    <a:pt x="17127" y="63110"/>
                  </a:lnTo>
                  <a:lnTo>
                    <a:pt x="17812" y="62724"/>
                  </a:lnTo>
                  <a:lnTo>
                    <a:pt x="18497" y="62296"/>
                  </a:lnTo>
                  <a:lnTo>
                    <a:pt x="19139" y="61825"/>
                  </a:lnTo>
                  <a:lnTo>
                    <a:pt x="19738" y="61354"/>
                  </a:lnTo>
                  <a:lnTo>
                    <a:pt x="20295" y="60883"/>
                  </a:lnTo>
                  <a:lnTo>
                    <a:pt x="21194" y="60027"/>
                  </a:lnTo>
                  <a:lnTo>
                    <a:pt x="21836" y="59342"/>
                  </a:lnTo>
                  <a:lnTo>
                    <a:pt x="22093" y="59042"/>
                  </a:lnTo>
                  <a:lnTo>
                    <a:pt x="21922" y="60027"/>
                  </a:lnTo>
                  <a:lnTo>
                    <a:pt x="21794" y="61140"/>
                  </a:lnTo>
                  <a:lnTo>
                    <a:pt x="21751" y="61825"/>
                  </a:lnTo>
                  <a:lnTo>
                    <a:pt x="21751" y="62467"/>
                  </a:lnTo>
                  <a:lnTo>
                    <a:pt x="21794" y="63153"/>
                  </a:lnTo>
                  <a:lnTo>
                    <a:pt x="21879" y="63795"/>
                  </a:lnTo>
                  <a:lnTo>
                    <a:pt x="22051" y="64394"/>
                  </a:lnTo>
                  <a:lnTo>
                    <a:pt x="22136" y="64651"/>
                  </a:lnTo>
                  <a:lnTo>
                    <a:pt x="22265" y="64908"/>
                  </a:lnTo>
                  <a:lnTo>
                    <a:pt x="22436" y="65122"/>
                  </a:lnTo>
                  <a:lnTo>
                    <a:pt x="22607" y="65336"/>
                  </a:lnTo>
                  <a:lnTo>
                    <a:pt x="22778" y="65550"/>
                  </a:lnTo>
                  <a:lnTo>
                    <a:pt x="22992" y="65679"/>
                  </a:lnTo>
                  <a:lnTo>
                    <a:pt x="23249" y="65807"/>
                  </a:lnTo>
                  <a:lnTo>
                    <a:pt x="23506" y="65893"/>
                  </a:lnTo>
                  <a:lnTo>
                    <a:pt x="23806" y="65936"/>
                  </a:lnTo>
                  <a:lnTo>
                    <a:pt x="24491" y="65936"/>
                  </a:lnTo>
                  <a:lnTo>
                    <a:pt x="24791" y="65850"/>
                  </a:lnTo>
                  <a:lnTo>
                    <a:pt x="25133" y="65764"/>
                  </a:lnTo>
                  <a:lnTo>
                    <a:pt x="25433" y="65636"/>
                  </a:lnTo>
                  <a:lnTo>
                    <a:pt x="25733" y="65465"/>
                  </a:lnTo>
                  <a:lnTo>
                    <a:pt x="26032" y="65293"/>
                  </a:lnTo>
                  <a:lnTo>
                    <a:pt x="26589" y="64865"/>
                  </a:lnTo>
                  <a:lnTo>
                    <a:pt x="27146" y="64351"/>
                  </a:lnTo>
                  <a:lnTo>
                    <a:pt x="27617" y="63752"/>
                  </a:lnTo>
                  <a:lnTo>
                    <a:pt x="28087" y="63153"/>
                  </a:lnTo>
                  <a:lnTo>
                    <a:pt x="28473" y="62510"/>
                  </a:lnTo>
                  <a:lnTo>
                    <a:pt x="28858" y="61868"/>
                  </a:lnTo>
                  <a:lnTo>
                    <a:pt x="29201" y="61226"/>
                  </a:lnTo>
                  <a:lnTo>
                    <a:pt x="29757" y="60070"/>
                  </a:lnTo>
                  <a:lnTo>
                    <a:pt x="30143" y="59214"/>
                  </a:lnTo>
                  <a:lnTo>
                    <a:pt x="30314" y="58700"/>
                  </a:lnTo>
                  <a:lnTo>
                    <a:pt x="30185" y="59256"/>
                  </a:lnTo>
                  <a:lnTo>
                    <a:pt x="30143" y="59727"/>
                  </a:lnTo>
                  <a:lnTo>
                    <a:pt x="30057" y="60327"/>
                  </a:lnTo>
                  <a:lnTo>
                    <a:pt x="30057" y="60969"/>
                  </a:lnTo>
                  <a:lnTo>
                    <a:pt x="30057" y="61697"/>
                  </a:lnTo>
                  <a:lnTo>
                    <a:pt x="30100" y="62467"/>
                  </a:lnTo>
                  <a:lnTo>
                    <a:pt x="30271" y="63281"/>
                  </a:lnTo>
                  <a:lnTo>
                    <a:pt x="30485" y="64094"/>
                  </a:lnTo>
                  <a:lnTo>
                    <a:pt x="30614" y="64480"/>
                  </a:lnTo>
                  <a:lnTo>
                    <a:pt x="30828" y="64908"/>
                  </a:lnTo>
                  <a:lnTo>
                    <a:pt x="30999" y="65293"/>
                  </a:lnTo>
                  <a:lnTo>
                    <a:pt x="31256" y="65679"/>
                  </a:lnTo>
                  <a:lnTo>
                    <a:pt x="31513" y="66021"/>
                  </a:lnTo>
                  <a:lnTo>
                    <a:pt x="31855" y="66364"/>
                  </a:lnTo>
                  <a:lnTo>
                    <a:pt x="32198" y="66706"/>
                  </a:lnTo>
                  <a:lnTo>
                    <a:pt x="32583" y="67049"/>
                  </a:lnTo>
                  <a:lnTo>
                    <a:pt x="33011" y="67306"/>
                  </a:lnTo>
                  <a:lnTo>
                    <a:pt x="33482" y="67605"/>
                  </a:lnTo>
                  <a:lnTo>
                    <a:pt x="33996" y="67819"/>
                  </a:lnTo>
                  <a:lnTo>
                    <a:pt x="34553" y="68033"/>
                  </a:lnTo>
                  <a:lnTo>
                    <a:pt x="35152" y="68248"/>
                  </a:lnTo>
                  <a:lnTo>
                    <a:pt x="35794" y="68376"/>
                  </a:lnTo>
                  <a:lnTo>
                    <a:pt x="36522" y="68504"/>
                  </a:lnTo>
                  <a:lnTo>
                    <a:pt x="37164" y="68547"/>
                  </a:lnTo>
                  <a:lnTo>
                    <a:pt x="37764" y="68547"/>
                  </a:lnTo>
                  <a:lnTo>
                    <a:pt x="38363" y="68462"/>
                  </a:lnTo>
                  <a:lnTo>
                    <a:pt x="38920" y="68376"/>
                  </a:lnTo>
                  <a:lnTo>
                    <a:pt x="39391" y="68205"/>
                  </a:lnTo>
                  <a:lnTo>
                    <a:pt x="39905" y="68033"/>
                  </a:lnTo>
                  <a:lnTo>
                    <a:pt x="40333" y="67819"/>
                  </a:lnTo>
                  <a:lnTo>
                    <a:pt x="40718" y="67562"/>
                  </a:lnTo>
                  <a:lnTo>
                    <a:pt x="41103" y="67263"/>
                  </a:lnTo>
                  <a:lnTo>
                    <a:pt x="41446" y="66920"/>
                  </a:lnTo>
                  <a:lnTo>
                    <a:pt x="41788" y="66621"/>
                  </a:lnTo>
                  <a:lnTo>
                    <a:pt x="42088" y="66235"/>
                  </a:lnTo>
                  <a:lnTo>
                    <a:pt x="42345" y="65893"/>
                  </a:lnTo>
                  <a:lnTo>
                    <a:pt x="42816" y="65122"/>
                  </a:lnTo>
                  <a:lnTo>
                    <a:pt x="43158" y="64309"/>
                  </a:lnTo>
                  <a:lnTo>
                    <a:pt x="43458" y="63538"/>
                  </a:lnTo>
                  <a:lnTo>
                    <a:pt x="43672" y="62810"/>
                  </a:lnTo>
                  <a:lnTo>
                    <a:pt x="43844" y="62125"/>
                  </a:lnTo>
                  <a:lnTo>
                    <a:pt x="44015" y="61140"/>
                  </a:lnTo>
                  <a:lnTo>
                    <a:pt x="44058" y="60712"/>
                  </a:lnTo>
                  <a:lnTo>
                    <a:pt x="44315" y="61354"/>
                  </a:lnTo>
                  <a:lnTo>
                    <a:pt x="44657" y="61954"/>
                  </a:lnTo>
                  <a:lnTo>
                    <a:pt x="44957" y="62553"/>
                  </a:lnTo>
                  <a:lnTo>
                    <a:pt x="45342" y="63067"/>
                  </a:lnTo>
                  <a:lnTo>
                    <a:pt x="45727" y="63581"/>
                  </a:lnTo>
                  <a:lnTo>
                    <a:pt x="46113" y="64052"/>
                  </a:lnTo>
                  <a:lnTo>
                    <a:pt x="46584" y="64480"/>
                  </a:lnTo>
                  <a:lnTo>
                    <a:pt x="47012" y="64865"/>
                  </a:lnTo>
                  <a:lnTo>
                    <a:pt x="47483" y="65250"/>
                  </a:lnTo>
                  <a:lnTo>
                    <a:pt x="47954" y="65593"/>
                  </a:lnTo>
                  <a:lnTo>
                    <a:pt x="48468" y="65893"/>
                  </a:lnTo>
                  <a:lnTo>
                    <a:pt x="48981" y="66150"/>
                  </a:lnTo>
                  <a:lnTo>
                    <a:pt x="49495" y="66406"/>
                  </a:lnTo>
                  <a:lnTo>
                    <a:pt x="50009" y="66578"/>
                  </a:lnTo>
                  <a:lnTo>
                    <a:pt x="50523" y="66749"/>
                  </a:lnTo>
                  <a:lnTo>
                    <a:pt x="51037" y="66877"/>
                  </a:lnTo>
                  <a:lnTo>
                    <a:pt x="51550" y="66963"/>
                  </a:lnTo>
                  <a:lnTo>
                    <a:pt x="52064" y="67049"/>
                  </a:lnTo>
                  <a:lnTo>
                    <a:pt x="53092" y="67049"/>
                  </a:lnTo>
                  <a:lnTo>
                    <a:pt x="53563" y="67006"/>
                  </a:lnTo>
                  <a:lnTo>
                    <a:pt x="54034" y="66920"/>
                  </a:lnTo>
                  <a:lnTo>
                    <a:pt x="54505" y="66792"/>
                  </a:lnTo>
                  <a:lnTo>
                    <a:pt x="54976" y="66663"/>
                  </a:lnTo>
                  <a:lnTo>
                    <a:pt x="55404" y="66449"/>
                  </a:lnTo>
                  <a:lnTo>
                    <a:pt x="55789" y="66235"/>
                  </a:lnTo>
                  <a:lnTo>
                    <a:pt x="56174" y="65978"/>
                  </a:lnTo>
                  <a:lnTo>
                    <a:pt x="56517" y="65721"/>
                  </a:lnTo>
                  <a:lnTo>
                    <a:pt x="56859" y="65379"/>
                  </a:lnTo>
                  <a:lnTo>
                    <a:pt x="57159" y="65036"/>
                  </a:lnTo>
                  <a:lnTo>
                    <a:pt x="57416" y="64608"/>
                  </a:lnTo>
                  <a:lnTo>
                    <a:pt x="57630" y="64180"/>
                  </a:lnTo>
                  <a:lnTo>
                    <a:pt x="57801" y="63795"/>
                  </a:lnTo>
                  <a:lnTo>
                    <a:pt x="57930" y="63409"/>
                  </a:lnTo>
                  <a:lnTo>
                    <a:pt x="58058" y="62682"/>
                  </a:lnTo>
                  <a:lnTo>
                    <a:pt x="58144" y="62039"/>
                  </a:lnTo>
                  <a:lnTo>
                    <a:pt x="58144" y="61397"/>
                  </a:lnTo>
                  <a:lnTo>
                    <a:pt x="58101" y="60755"/>
                  </a:lnTo>
                  <a:lnTo>
                    <a:pt x="58015" y="60155"/>
                  </a:lnTo>
                  <a:lnTo>
                    <a:pt x="57844" y="59556"/>
                  </a:lnTo>
                  <a:lnTo>
                    <a:pt x="57630" y="58957"/>
                  </a:lnTo>
                  <a:lnTo>
                    <a:pt x="57416" y="58400"/>
                  </a:lnTo>
                  <a:lnTo>
                    <a:pt x="56817" y="57244"/>
                  </a:lnTo>
                  <a:lnTo>
                    <a:pt x="56174" y="56045"/>
                  </a:lnTo>
                  <a:lnTo>
                    <a:pt x="55532" y="54761"/>
                  </a:lnTo>
                  <a:lnTo>
                    <a:pt x="55190" y="54076"/>
                  </a:lnTo>
                  <a:lnTo>
                    <a:pt x="54847" y="53348"/>
                  </a:lnTo>
                  <a:lnTo>
                    <a:pt x="54547" y="52620"/>
                  </a:lnTo>
                  <a:lnTo>
                    <a:pt x="54291" y="51807"/>
                  </a:lnTo>
                  <a:lnTo>
                    <a:pt x="54034" y="50993"/>
                  </a:lnTo>
                  <a:lnTo>
                    <a:pt x="53820" y="50094"/>
                  </a:lnTo>
                  <a:lnTo>
                    <a:pt x="53648" y="49152"/>
                  </a:lnTo>
                  <a:lnTo>
                    <a:pt x="53520" y="48124"/>
                  </a:lnTo>
                  <a:lnTo>
                    <a:pt x="53434" y="47054"/>
                  </a:lnTo>
                  <a:lnTo>
                    <a:pt x="53434" y="45898"/>
                  </a:lnTo>
                  <a:lnTo>
                    <a:pt x="53434" y="45042"/>
                  </a:lnTo>
                  <a:lnTo>
                    <a:pt x="53520" y="44228"/>
                  </a:lnTo>
                  <a:lnTo>
                    <a:pt x="53648" y="43415"/>
                  </a:lnTo>
                  <a:lnTo>
                    <a:pt x="53777" y="42644"/>
                  </a:lnTo>
                  <a:lnTo>
                    <a:pt x="53991" y="41916"/>
                  </a:lnTo>
                  <a:lnTo>
                    <a:pt x="54205" y="41231"/>
                  </a:lnTo>
                  <a:lnTo>
                    <a:pt x="54419" y="40546"/>
                  </a:lnTo>
                  <a:lnTo>
                    <a:pt x="54719" y="39861"/>
                  </a:lnTo>
                  <a:lnTo>
                    <a:pt x="55318" y="38577"/>
                  </a:lnTo>
                  <a:lnTo>
                    <a:pt x="55960" y="37335"/>
                  </a:lnTo>
                  <a:lnTo>
                    <a:pt x="56688" y="36136"/>
                  </a:lnTo>
                  <a:lnTo>
                    <a:pt x="57416" y="34937"/>
                  </a:lnTo>
                  <a:lnTo>
                    <a:pt x="58144" y="33696"/>
                  </a:lnTo>
                  <a:lnTo>
                    <a:pt x="58872" y="32411"/>
                  </a:lnTo>
                  <a:lnTo>
                    <a:pt x="59557" y="31084"/>
                  </a:lnTo>
                  <a:lnTo>
                    <a:pt x="59857" y="30356"/>
                  </a:lnTo>
                  <a:lnTo>
                    <a:pt x="60156" y="29628"/>
                  </a:lnTo>
                  <a:lnTo>
                    <a:pt x="60413" y="28858"/>
                  </a:lnTo>
                  <a:lnTo>
                    <a:pt x="60670" y="28087"/>
                  </a:lnTo>
                  <a:lnTo>
                    <a:pt x="60884" y="27231"/>
                  </a:lnTo>
                  <a:lnTo>
                    <a:pt x="61055" y="26374"/>
                  </a:lnTo>
                  <a:lnTo>
                    <a:pt x="61227" y="25475"/>
                  </a:lnTo>
                  <a:lnTo>
                    <a:pt x="61312" y="24533"/>
                  </a:lnTo>
                  <a:lnTo>
                    <a:pt x="61398" y="23506"/>
                  </a:lnTo>
                  <a:lnTo>
                    <a:pt x="61441" y="22478"/>
                  </a:lnTo>
                  <a:lnTo>
                    <a:pt x="61441" y="21451"/>
                  </a:lnTo>
                  <a:lnTo>
                    <a:pt x="61355" y="20423"/>
                  </a:lnTo>
                  <a:lnTo>
                    <a:pt x="61269" y="19481"/>
                  </a:lnTo>
                  <a:lnTo>
                    <a:pt x="61141" y="18625"/>
                  </a:lnTo>
                  <a:lnTo>
                    <a:pt x="61013" y="17768"/>
                  </a:lnTo>
                  <a:lnTo>
                    <a:pt x="60798" y="16955"/>
                  </a:lnTo>
                  <a:lnTo>
                    <a:pt x="60584" y="16227"/>
                  </a:lnTo>
                  <a:lnTo>
                    <a:pt x="60370" y="15499"/>
                  </a:lnTo>
                  <a:lnTo>
                    <a:pt x="60113" y="14814"/>
                  </a:lnTo>
                  <a:lnTo>
                    <a:pt x="59814" y="14215"/>
                  </a:lnTo>
                  <a:lnTo>
                    <a:pt x="59514" y="13615"/>
                  </a:lnTo>
                  <a:lnTo>
                    <a:pt x="59214" y="13102"/>
                  </a:lnTo>
                  <a:lnTo>
                    <a:pt x="58915" y="12588"/>
                  </a:lnTo>
                  <a:lnTo>
                    <a:pt x="58572" y="12117"/>
                  </a:lnTo>
                  <a:lnTo>
                    <a:pt x="57887" y="11260"/>
                  </a:lnTo>
                  <a:lnTo>
                    <a:pt x="57202" y="10575"/>
                  </a:lnTo>
                  <a:lnTo>
                    <a:pt x="56560" y="10019"/>
                  </a:lnTo>
                  <a:lnTo>
                    <a:pt x="55960" y="9548"/>
                  </a:lnTo>
                  <a:lnTo>
                    <a:pt x="55404" y="9205"/>
                  </a:lnTo>
                  <a:lnTo>
                    <a:pt x="54933" y="8948"/>
                  </a:lnTo>
                  <a:lnTo>
                    <a:pt x="54590" y="8777"/>
                  </a:lnTo>
                  <a:lnTo>
                    <a:pt x="54248" y="8649"/>
                  </a:lnTo>
                  <a:lnTo>
                    <a:pt x="54034" y="8092"/>
                  </a:lnTo>
                  <a:lnTo>
                    <a:pt x="53734" y="7536"/>
                  </a:lnTo>
                  <a:lnTo>
                    <a:pt x="53477" y="7022"/>
                  </a:lnTo>
                  <a:lnTo>
                    <a:pt x="53177" y="6551"/>
                  </a:lnTo>
                  <a:lnTo>
                    <a:pt x="52492" y="5609"/>
                  </a:lnTo>
                  <a:lnTo>
                    <a:pt x="51807" y="4795"/>
                  </a:lnTo>
                  <a:lnTo>
                    <a:pt x="51037" y="4025"/>
                  </a:lnTo>
                  <a:lnTo>
                    <a:pt x="50180" y="3340"/>
                  </a:lnTo>
                  <a:lnTo>
                    <a:pt x="49324" y="2697"/>
                  </a:lnTo>
                  <a:lnTo>
                    <a:pt x="48425" y="2184"/>
                  </a:lnTo>
                  <a:lnTo>
                    <a:pt x="47440" y="1713"/>
                  </a:lnTo>
                  <a:lnTo>
                    <a:pt x="46455" y="1285"/>
                  </a:lnTo>
                  <a:lnTo>
                    <a:pt x="45471" y="942"/>
                  </a:lnTo>
                  <a:lnTo>
                    <a:pt x="44400" y="642"/>
                  </a:lnTo>
                  <a:lnTo>
                    <a:pt x="43373" y="428"/>
                  </a:lnTo>
                  <a:lnTo>
                    <a:pt x="42259" y="257"/>
                  </a:lnTo>
                  <a:lnTo>
                    <a:pt x="41189" y="129"/>
                  </a:lnTo>
                  <a:lnTo>
                    <a:pt x="40119" y="43"/>
                  </a:lnTo>
                  <a:lnTo>
                    <a:pt x="38963" y="0"/>
                  </a:lnTo>
                  <a:close/>
                </a:path>
              </a:pathLst>
            </a:custGeom>
            <a:solidFill>
              <a:srgbClr val="B92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57;p40"/>
            <p:cNvSpPr/>
            <p:nvPr/>
          </p:nvSpPr>
          <p:spPr>
            <a:xfrm>
              <a:off x="1875800" y="893350"/>
              <a:ext cx="1536025" cy="1713700"/>
            </a:xfrm>
            <a:custGeom>
              <a:avLst/>
              <a:gdLst/>
              <a:ahLst/>
              <a:cxnLst/>
              <a:rect l="l" t="t" r="r" b="b"/>
              <a:pathLst>
                <a:path w="61441" h="68548" fill="none" extrusionOk="0">
                  <a:moveTo>
                    <a:pt x="57416" y="58400"/>
                  </a:moveTo>
                  <a:lnTo>
                    <a:pt x="57416" y="58400"/>
                  </a:lnTo>
                  <a:lnTo>
                    <a:pt x="57630" y="58957"/>
                  </a:lnTo>
                  <a:lnTo>
                    <a:pt x="57844" y="59556"/>
                  </a:lnTo>
                  <a:lnTo>
                    <a:pt x="58015" y="60155"/>
                  </a:lnTo>
                  <a:lnTo>
                    <a:pt x="58101" y="60755"/>
                  </a:lnTo>
                  <a:lnTo>
                    <a:pt x="58144" y="61397"/>
                  </a:lnTo>
                  <a:lnTo>
                    <a:pt x="58144" y="62039"/>
                  </a:lnTo>
                  <a:lnTo>
                    <a:pt x="58058" y="62682"/>
                  </a:lnTo>
                  <a:lnTo>
                    <a:pt x="57930" y="63409"/>
                  </a:lnTo>
                  <a:lnTo>
                    <a:pt x="57930" y="63409"/>
                  </a:lnTo>
                  <a:lnTo>
                    <a:pt x="57801" y="63795"/>
                  </a:lnTo>
                  <a:lnTo>
                    <a:pt x="57630" y="64180"/>
                  </a:lnTo>
                  <a:lnTo>
                    <a:pt x="57630" y="64180"/>
                  </a:lnTo>
                  <a:lnTo>
                    <a:pt x="57416" y="64608"/>
                  </a:lnTo>
                  <a:lnTo>
                    <a:pt x="57159" y="65036"/>
                  </a:lnTo>
                  <a:lnTo>
                    <a:pt x="56859" y="65379"/>
                  </a:lnTo>
                  <a:lnTo>
                    <a:pt x="56517" y="65721"/>
                  </a:lnTo>
                  <a:lnTo>
                    <a:pt x="56174" y="65978"/>
                  </a:lnTo>
                  <a:lnTo>
                    <a:pt x="55789" y="66235"/>
                  </a:lnTo>
                  <a:lnTo>
                    <a:pt x="55404" y="66449"/>
                  </a:lnTo>
                  <a:lnTo>
                    <a:pt x="54976" y="66663"/>
                  </a:lnTo>
                  <a:lnTo>
                    <a:pt x="54505" y="66792"/>
                  </a:lnTo>
                  <a:lnTo>
                    <a:pt x="54034" y="66920"/>
                  </a:lnTo>
                  <a:lnTo>
                    <a:pt x="53563" y="67006"/>
                  </a:lnTo>
                  <a:lnTo>
                    <a:pt x="53092" y="67049"/>
                  </a:lnTo>
                  <a:lnTo>
                    <a:pt x="52578" y="67049"/>
                  </a:lnTo>
                  <a:lnTo>
                    <a:pt x="52064" y="67049"/>
                  </a:lnTo>
                  <a:lnTo>
                    <a:pt x="51550" y="66963"/>
                  </a:lnTo>
                  <a:lnTo>
                    <a:pt x="51037" y="66877"/>
                  </a:lnTo>
                  <a:lnTo>
                    <a:pt x="50523" y="66749"/>
                  </a:lnTo>
                  <a:lnTo>
                    <a:pt x="50009" y="66578"/>
                  </a:lnTo>
                  <a:lnTo>
                    <a:pt x="49495" y="66406"/>
                  </a:lnTo>
                  <a:lnTo>
                    <a:pt x="48981" y="66150"/>
                  </a:lnTo>
                  <a:lnTo>
                    <a:pt x="48468" y="65893"/>
                  </a:lnTo>
                  <a:lnTo>
                    <a:pt x="47954" y="65593"/>
                  </a:lnTo>
                  <a:lnTo>
                    <a:pt x="47483" y="65250"/>
                  </a:lnTo>
                  <a:lnTo>
                    <a:pt x="47012" y="64865"/>
                  </a:lnTo>
                  <a:lnTo>
                    <a:pt x="46584" y="64480"/>
                  </a:lnTo>
                  <a:lnTo>
                    <a:pt x="46113" y="64052"/>
                  </a:lnTo>
                  <a:lnTo>
                    <a:pt x="45727" y="63581"/>
                  </a:lnTo>
                  <a:lnTo>
                    <a:pt x="45342" y="63067"/>
                  </a:lnTo>
                  <a:lnTo>
                    <a:pt x="44957" y="62553"/>
                  </a:lnTo>
                  <a:lnTo>
                    <a:pt x="44657" y="61954"/>
                  </a:lnTo>
                  <a:lnTo>
                    <a:pt x="44315" y="61354"/>
                  </a:lnTo>
                  <a:lnTo>
                    <a:pt x="44058" y="60712"/>
                  </a:lnTo>
                  <a:lnTo>
                    <a:pt x="44058" y="60712"/>
                  </a:lnTo>
                  <a:lnTo>
                    <a:pt x="44015" y="61140"/>
                  </a:lnTo>
                  <a:lnTo>
                    <a:pt x="43844" y="62125"/>
                  </a:lnTo>
                  <a:lnTo>
                    <a:pt x="43672" y="62810"/>
                  </a:lnTo>
                  <a:lnTo>
                    <a:pt x="43458" y="63538"/>
                  </a:lnTo>
                  <a:lnTo>
                    <a:pt x="43158" y="64309"/>
                  </a:lnTo>
                  <a:lnTo>
                    <a:pt x="42816" y="65122"/>
                  </a:lnTo>
                  <a:lnTo>
                    <a:pt x="42345" y="65893"/>
                  </a:lnTo>
                  <a:lnTo>
                    <a:pt x="42088" y="66235"/>
                  </a:lnTo>
                  <a:lnTo>
                    <a:pt x="41788" y="66621"/>
                  </a:lnTo>
                  <a:lnTo>
                    <a:pt x="41446" y="66920"/>
                  </a:lnTo>
                  <a:lnTo>
                    <a:pt x="41103" y="67263"/>
                  </a:lnTo>
                  <a:lnTo>
                    <a:pt x="40718" y="67562"/>
                  </a:lnTo>
                  <a:lnTo>
                    <a:pt x="40333" y="67819"/>
                  </a:lnTo>
                  <a:lnTo>
                    <a:pt x="39905" y="68033"/>
                  </a:lnTo>
                  <a:lnTo>
                    <a:pt x="39391" y="68205"/>
                  </a:lnTo>
                  <a:lnTo>
                    <a:pt x="38920" y="68376"/>
                  </a:lnTo>
                  <a:lnTo>
                    <a:pt x="38363" y="68462"/>
                  </a:lnTo>
                  <a:lnTo>
                    <a:pt x="37764" y="68547"/>
                  </a:lnTo>
                  <a:lnTo>
                    <a:pt x="37164" y="68547"/>
                  </a:lnTo>
                  <a:lnTo>
                    <a:pt x="36522" y="68504"/>
                  </a:lnTo>
                  <a:lnTo>
                    <a:pt x="35794" y="68376"/>
                  </a:lnTo>
                  <a:lnTo>
                    <a:pt x="35794" y="68376"/>
                  </a:lnTo>
                  <a:lnTo>
                    <a:pt x="35152" y="68248"/>
                  </a:lnTo>
                  <a:lnTo>
                    <a:pt x="34553" y="68033"/>
                  </a:lnTo>
                  <a:lnTo>
                    <a:pt x="33996" y="67819"/>
                  </a:lnTo>
                  <a:lnTo>
                    <a:pt x="33482" y="67605"/>
                  </a:lnTo>
                  <a:lnTo>
                    <a:pt x="33011" y="67306"/>
                  </a:lnTo>
                  <a:lnTo>
                    <a:pt x="32583" y="67049"/>
                  </a:lnTo>
                  <a:lnTo>
                    <a:pt x="32198" y="66706"/>
                  </a:lnTo>
                  <a:lnTo>
                    <a:pt x="31855" y="66364"/>
                  </a:lnTo>
                  <a:lnTo>
                    <a:pt x="31513" y="66021"/>
                  </a:lnTo>
                  <a:lnTo>
                    <a:pt x="31256" y="65679"/>
                  </a:lnTo>
                  <a:lnTo>
                    <a:pt x="30999" y="65293"/>
                  </a:lnTo>
                  <a:lnTo>
                    <a:pt x="30828" y="64908"/>
                  </a:lnTo>
                  <a:lnTo>
                    <a:pt x="30614" y="64480"/>
                  </a:lnTo>
                  <a:lnTo>
                    <a:pt x="30485" y="64094"/>
                  </a:lnTo>
                  <a:lnTo>
                    <a:pt x="30271" y="63281"/>
                  </a:lnTo>
                  <a:lnTo>
                    <a:pt x="30100" y="62467"/>
                  </a:lnTo>
                  <a:lnTo>
                    <a:pt x="30057" y="61697"/>
                  </a:lnTo>
                  <a:lnTo>
                    <a:pt x="30057" y="60969"/>
                  </a:lnTo>
                  <a:lnTo>
                    <a:pt x="30057" y="60327"/>
                  </a:lnTo>
                  <a:lnTo>
                    <a:pt x="30143" y="59727"/>
                  </a:lnTo>
                  <a:lnTo>
                    <a:pt x="30185" y="59256"/>
                  </a:lnTo>
                  <a:lnTo>
                    <a:pt x="30314" y="58700"/>
                  </a:lnTo>
                  <a:lnTo>
                    <a:pt x="30314" y="58700"/>
                  </a:lnTo>
                  <a:lnTo>
                    <a:pt x="30143" y="59214"/>
                  </a:lnTo>
                  <a:lnTo>
                    <a:pt x="29757" y="60070"/>
                  </a:lnTo>
                  <a:lnTo>
                    <a:pt x="29201" y="61226"/>
                  </a:lnTo>
                  <a:lnTo>
                    <a:pt x="28858" y="61868"/>
                  </a:lnTo>
                  <a:lnTo>
                    <a:pt x="28473" y="62510"/>
                  </a:lnTo>
                  <a:lnTo>
                    <a:pt x="28087" y="63153"/>
                  </a:lnTo>
                  <a:lnTo>
                    <a:pt x="27617" y="63752"/>
                  </a:lnTo>
                  <a:lnTo>
                    <a:pt x="27146" y="64351"/>
                  </a:lnTo>
                  <a:lnTo>
                    <a:pt x="26589" y="64865"/>
                  </a:lnTo>
                  <a:lnTo>
                    <a:pt x="26032" y="65293"/>
                  </a:lnTo>
                  <a:lnTo>
                    <a:pt x="25733" y="65465"/>
                  </a:lnTo>
                  <a:lnTo>
                    <a:pt x="25433" y="65636"/>
                  </a:lnTo>
                  <a:lnTo>
                    <a:pt x="25133" y="65764"/>
                  </a:lnTo>
                  <a:lnTo>
                    <a:pt x="24791" y="65850"/>
                  </a:lnTo>
                  <a:lnTo>
                    <a:pt x="24491" y="65936"/>
                  </a:lnTo>
                  <a:lnTo>
                    <a:pt x="24148" y="65936"/>
                  </a:lnTo>
                  <a:lnTo>
                    <a:pt x="24148" y="65936"/>
                  </a:lnTo>
                  <a:lnTo>
                    <a:pt x="23806" y="65936"/>
                  </a:lnTo>
                  <a:lnTo>
                    <a:pt x="23506" y="65893"/>
                  </a:lnTo>
                  <a:lnTo>
                    <a:pt x="23249" y="65807"/>
                  </a:lnTo>
                  <a:lnTo>
                    <a:pt x="22992" y="65679"/>
                  </a:lnTo>
                  <a:lnTo>
                    <a:pt x="22778" y="65550"/>
                  </a:lnTo>
                  <a:lnTo>
                    <a:pt x="22607" y="65336"/>
                  </a:lnTo>
                  <a:lnTo>
                    <a:pt x="22436" y="65122"/>
                  </a:lnTo>
                  <a:lnTo>
                    <a:pt x="22265" y="64908"/>
                  </a:lnTo>
                  <a:lnTo>
                    <a:pt x="22136" y="64651"/>
                  </a:lnTo>
                  <a:lnTo>
                    <a:pt x="22051" y="64394"/>
                  </a:lnTo>
                  <a:lnTo>
                    <a:pt x="21879" y="63795"/>
                  </a:lnTo>
                  <a:lnTo>
                    <a:pt x="21794" y="63153"/>
                  </a:lnTo>
                  <a:lnTo>
                    <a:pt x="21751" y="62467"/>
                  </a:lnTo>
                  <a:lnTo>
                    <a:pt x="21751" y="62467"/>
                  </a:lnTo>
                  <a:lnTo>
                    <a:pt x="21751" y="61825"/>
                  </a:lnTo>
                  <a:lnTo>
                    <a:pt x="21794" y="61140"/>
                  </a:lnTo>
                  <a:lnTo>
                    <a:pt x="21922" y="60027"/>
                  </a:lnTo>
                  <a:lnTo>
                    <a:pt x="22093" y="59042"/>
                  </a:lnTo>
                  <a:lnTo>
                    <a:pt x="22093" y="59042"/>
                  </a:lnTo>
                  <a:lnTo>
                    <a:pt x="21836" y="59342"/>
                  </a:lnTo>
                  <a:lnTo>
                    <a:pt x="21194" y="60027"/>
                  </a:lnTo>
                  <a:lnTo>
                    <a:pt x="20295" y="60883"/>
                  </a:lnTo>
                  <a:lnTo>
                    <a:pt x="19738" y="61354"/>
                  </a:lnTo>
                  <a:lnTo>
                    <a:pt x="19139" y="61825"/>
                  </a:lnTo>
                  <a:lnTo>
                    <a:pt x="18497" y="62296"/>
                  </a:lnTo>
                  <a:lnTo>
                    <a:pt x="17812" y="62724"/>
                  </a:lnTo>
                  <a:lnTo>
                    <a:pt x="17127" y="63110"/>
                  </a:lnTo>
                  <a:lnTo>
                    <a:pt x="16442" y="63452"/>
                  </a:lnTo>
                  <a:lnTo>
                    <a:pt x="15757" y="63752"/>
                  </a:lnTo>
                  <a:lnTo>
                    <a:pt x="15072" y="63923"/>
                  </a:lnTo>
                  <a:lnTo>
                    <a:pt x="14729" y="63966"/>
                  </a:lnTo>
                  <a:lnTo>
                    <a:pt x="14387" y="63966"/>
                  </a:lnTo>
                  <a:lnTo>
                    <a:pt x="14044" y="63966"/>
                  </a:lnTo>
                  <a:lnTo>
                    <a:pt x="13744" y="63923"/>
                  </a:lnTo>
                  <a:lnTo>
                    <a:pt x="13744" y="63923"/>
                  </a:lnTo>
                  <a:lnTo>
                    <a:pt x="13402" y="63880"/>
                  </a:lnTo>
                  <a:lnTo>
                    <a:pt x="13102" y="63752"/>
                  </a:lnTo>
                  <a:lnTo>
                    <a:pt x="12760" y="63581"/>
                  </a:lnTo>
                  <a:lnTo>
                    <a:pt x="12503" y="63409"/>
                  </a:lnTo>
                  <a:lnTo>
                    <a:pt x="12503" y="63409"/>
                  </a:lnTo>
                  <a:lnTo>
                    <a:pt x="12203" y="63153"/>
                  </a:lnTo>
                  <a:lnTo>
                    <a:pt x="11946" y="62896"/>
                  </a:lnTo>
                  <a:lnTo>
                    <a:pt x="11732" y="62639"/>
                  </a:lnTo>
                  <a:lnTo>
                    <a:pt x="11604" y="62382"/>
                  </a:lnTo>
                  <a:lnTo>
                    <a:pt x="11432" y="62125"/>
                  </a:lnTo>
                  <a:lnTo>
                    <a:pt x="11347" y="61825"/>
                  </a:lnTo>
                  <a:lnTo>
                    <a:pt x="11261" y="61568"/>
                  </a:lnTo>
                  <a:lnTo>
                    <a:pt x="11218" y="61269"/>
                  </a:lnTo>
                  <a:lnTo>
                    <a:pt x="11218" y="60712"/>
                  </a:lnTo>
                  <a:lnTo>
                    <a:pt x="11304" y="60155"/>
                  </a:lnTo>
                  <a:lnTo>
                    <a:pt x="11475" y="59642"/>
                  </a:lnTo>
                  <a:lnTo>
                    <a:pt x="11689" y="59128"/>
                  </a:lnTo>
                  <a:lnTo>
                    <a:pt x="11946" y="58614"/>
                  </a:lnTo>
                  <a:lnTo>
                    <a:pt x="12203" y="58186"/>
                  </a:lnTo>
                  <a:lnTo>
                    <a:pt x="12760" y="57415"/>
                  </a:lnTo>
                  <a:lnTo>
                    <a:pt x="13188" y="56902"/>
                  </a:lnTo>
                  <a:lnTo>
                    <a:pt x="13359" y="56730"/>
                  </a:lnTo>
                  <a:lnTo>
                    <a:pt x="13359" y="56730"/>
                  </a:lnTo>
                  <a:lnTo>
                    <a:pt x="12974" y="56902"/>
                  </a:lnTo>
                  <a:lnTo>
                    <a:pt x="11989" y="57372"/>
                  </a:lnTo>
                  <a:lnTo>
                    <a:pt x="11304" y="57629"/>
                  </a:lnTo>
                  <a:lnTo>
                    <a:pt x="10533" y="57886"/>
                  </a:lnTo>
                  <a:lnTo>
                    <a:pt x="9677" y="58143"/>
                  </a:lnTo>
                  <a:lnTo>
                    <a:pt x="8735" y="58314"/>
                  </a:lnTo>
                  <a:lnTo>
                    <a:pt x="7750" y="58443"/>
                  </a:lnTo>
                  <a:lnTo>
                    <a:pt x="7236" y="58486"/>
                  </a:lnTo>
                  <a:lnTo>
                    <a:pt x="6765" y="58486"/>
                  </a:lnTo>
                  <a:lnTo>
                    <a:pt x="6252" y="58443"/>
                  </a:lnTo>
                  <a:lnTo>
                    <a:pt x="5738" y="58400"/>
                  </a:lnTo>
                  <a:lnTo>
                    <a:pt x="5224" y="58314"/>
                  </a:lnTo>
                  <a:lnTo>
                    <a:pt x="4753" y="58143"/>
                  </a:lnTo>
                  <a:lnTo>
                    <a:pt x="4239" y="57972"/>
                  </a:lnTo>
                  <a:lnTo>
                    <a:pt x="3768" y="57758"/>
                  </a:lnTo>
                  <a:lnTo>
                    <a:pt x="3297" y="57501"/>
                  </a:lnTo>
                  <a:lnTo>
                    <a:pt x="2826" y="57201"/>
                  </a:lnTo>
                  <a:lnTo>
                    <a:pt x="2398" y="56816"/>
                  </a:lnTo>
                  <a:lnTo>
                    <a:pt x="1970" y="56388"/>
                  </a:lnTo>
                  <a:lnTo>
                    <a:pt x="1585" y="55917"/>
                  </a:lnTo>
                  <a:lnTo>
                    <a:pt x="1199" y="55403"/>
                  </a:lnTo>
                  <a:lnTo>
                    <a:pt x="1199" y="55403"/>
                  </a:lnTo>
                  <a:lnTo>
                    <a:pt x="857" y="54846"/>
                  </a:lnTo>
                  <a:lnTo>
                    <a:pt x="600" y="54290"/>
                  </a:lnTo>
                  <a:lnTo>
                    <a:pt x="343" y="53776"/>
                  </a:lnTo>
                  <a:lnTo>
                    <a:pt x="172" y="53262"/>
                  </a:lnTo>
                  <a:lnTo>
                    <a:pt x="86" y="52791"/>
                  </a:lnTo>
                  <a:lnTo>
                    <a:pt x="1" y="52320"/>
                  </a:lnTo>
                  <a:lnTo>
                    <a:pt x="1" y="51849"/>
                  </a:lnTo>
                  <a:lnTo>
                    <a:pt x="1" y="51421"/>
                  </a:lnTo>
                  <a:lnTo>
                    <a:pt x="86" y="50993"/>
                  </a:lnTo>
                  <a:lnTo>
                    <a:pt x="172" y="50565"/>
                  </a:lnTo>
                  <a:lnTo>
                    <a:pt x="300" y="50137"/>
                  </a:lnTo>
                  <a:lnTo>
                    <a:pt x="514" y="49751"/>
                  </a:lnTo>
                  <a:lnTo>
                    <a:pt x="728" y="49366"/>
                  </a:lnTo>
                  <a:lnTo>
                    <a:pt x="943" y="48981"/>
                  </a:lnTo>
                  <a:lnTo>
                    <a:pt x="1542" y="48210"/>
                  </a:lnTo>
                  <a:lnTo>
                    <a:pt x="2184" y="47482"/>
                  </a:lnTo>
                  <a:lnTo>
                    <a:pt x="2955" y="46754"/>
                  </a:lnTo>
                  <a:lnTo>
                    <a:pt x="3768" y="46026"/>
                  </a:lnTo>
                  <a:lnTo>
                    <a:pt x="4625" y="45256"/>
                  </a:lnTo>
                  <a:lnTo>
                    <a:pt x="6466" y="43714"/>
                  </a:lnTo>
                  <a:lnTo>
                    <a:pt x="7365" y="42901"/>
                  </a:lnTo>
                  <a:lnTo>
                    <a:pt x="8221" y="42045"/>
                  </a:lnTo>
                  <a:lnTo>
                    <a:pt x="8221" y="42045"/>
                  </a:lnTo>
                  <a:lnTo>
                    <a:pt x="9334" y="40846"/>
                  </a:lnTo>
                  <a:lnTo>
                    <a:pt x="10276" y="39733"/>
                  </a:lnTo>
                  <a:lnTo>
                    <a:pt x="11090" y="38662"/>
                  </a:lnTo>
                  <a:lnTo>
                    <a:pt x="11732" y="37635"/>
                  </a:lnTo>
                  <a:lnTo>
                    <a:pt x="11732" y="37635"/>
                  </a:lnTo>
                  <a:lnTo>
                    <a:pt x="12331" y="36650"/>
                  </a:lnTo>
                  <a:lnTo>
                    <a:pt x="12802" y="35708"/>
                  </a:lnTo>
                  <a:lnTo>
                    <a:pt x="13188" y="34809"/>
                  </a:lnTo>
                  <a:lnTo>
                    <a:pt x="13487" y="33953"/>
                  </a:lnTo>
                  <a:lnTo>
                    <a:pt x="13787" y="33096"/>
                  </a:lnTo>
                  <a:lnTo>
                    <a:pt x="14001" y="32240"/>
                  </a:lnTo>
                  <a:lnTo>
                    <a:pt x="14429" y="30656"/>
                  </a:lnTo>
                  <a:lnTo>
                    <a:pt x="14429" y="30656"/>
                  </a:lnTo>
                  <a:lnTo>
                    <a:pt x="14558" y="29971"/>
                  </a:lnTo>
                  <a:lnTo>
                    <a:pt x="14558" y="29971"/>
                  </a:lnTo>
                  <a:lnTo>
                    <a:pt x="14686" y="28943"/>
                  </a:lnTo>
                  <a:lnTo>
                    <a:pt x="14772" y="27916"/>
                  </a:lnTo>
                  <a:lnTo>
                    <a:pt x="14772" y="27916"/>
                  </a:lnTo>
                  <a:lnTo>
                    <a:pt x="14858" y="26974"/>
                  </a:lnTo>
                  <a:lnTo>
                    <a:pt x="14858" y="26032"/>
                  </a:lnTo>
                  <a:lnTo>
                    <a:pt x="14815" y="24448"/>
                  </a:lnTo>
                  <a:lnTo>
                    <a:pt x="14772" y="23292"/>
                  </a:lnTo>
                  <a:lnTo>
                    <a:pt x="14729" y="22863"/>
                  </a:lnTo>
                  <a:lnTo>
                    <a:pt x="14729" y="22863"/>
                  </a:lnTo>
                  <a:lnTo>
                    <a:pt x="14001" y="23249"/>
                  </a:lnTo>
                  <a:lnTo>
                    <a:pt x="13273" y="23548"/>
                  </a:lnTo>
                  <a:lnTo>
                    <a:pt x="12545" y="23805"/>
                  </a:lnTo>
                  <a:lnTo>
                    <a:pt x="11860" y="23977"/>
                  </a:lnTo>
                  <a:lnTo>
                    <a:pt x="11218" y="24062"/>
                  </a:lnTo>
                  <a:lnTo>
                    <a:pt x="10619" y="24105"/>
                  </a:lnTo>
                  <a:lnTo>
                    <a:pt x="10062" y="24105"/>
                  </a:lnTo>
                  <a:lnTo>
                    <a:pt x="9506" y="24019"/>
                  </a:lnTo>
                  <a:lnTo>
                    <a:pt x="9035" y="23891"/>
                  </a:lnTo>
                  <a:lnTo>
                    <a:pt x="8564" y="23677"/>
                  </a:lnTo>
                  <a:lnTo>
                    <a:pt x="8178" y="23420"/>
                  </a:lnTo>
                  <a:lnTo>
                    <a:pt x="7793" y="23120"/>
                  </a:lnTo>
                  <a:lnTo>
                    <a:pt x="7493" y="22735"/>
                  </a:lnTo>
                  <a:lnTo>
                    <a:pt x="7236" y="22307"/>
                  </a:lnTo>
                  <a:lnTo>
                    <a:pt x="7065" y="21793"/>
                  </a:lnTo>
                  <a:lnTo>
                    <a:pt x="6894" y="21279"/>
                  </a:lnTo>
                  <a:lnTo>
                    <a:pt x="6894" y="21279"/>
                  </a:lnTo>
                  <a:lnTo>
                    <a:pt x="6851" y="20723"/>
                  </a:lnTo>
                  <a:lnTo>
                    <a:pt x="6894" y="20209"/>
                  </a:lnTo>
                  <a:lnTo>
                    <a:pt x="6979" y="19738"/>
                  </a:lnTo>
                  <a:lnTo>
                    <a:pt x="7194" y="19310"/>
                  </a:lnTo>
                  <a:lnTo>
                    <a:pt x="7493" y="18924"/>
                  </a:lnTo>
                  <a:lnTo>
                    <a:pt x="7836" y="18582"/>
                  </a:lnTo>
                  <a:lnTo>
                    <a:pt x="8221" y="18239"/>
                  </a:lnTo>
                  <a:lnTo>
                    <a:pt x="8649" y="17982"/>
                  </a:lnTo>
                  <a:lnTo>
                    <a:pt x="9163" y="17726"/>
                  </a:lnTo>
                  <a:lnTo>
                    <a:pt x="9677" y="17512"/>
                  </a:lnTo>
                  <a:lnTo>
                    <a:pt x="10191" y="17297"/>
                  </a:lnTo>
                  <a:lnTo>
                    <a:pt x="10790" y="17126"/>
                  </a:lnTo>
                  <a:lnTo>
                    <a:pt x="11347" y="16998"/>
                  </a:lnTo>
                  <a:lnTo>
                    <a:pt x="11903" y="16912"/>
                  </a:lnTo>
                  <a:lnTo>
                    <a:pt x="13016" y="16784"/>
                  </a:lnTo>
                  <a:lnTo>
                    <a:pt x="13016" y="16784"/>
                  </a:lnTo>
                  <a:lnTo>
                    <a:pt x="12845" y="16741"/>
                  </a:lnTo>
                  <a:lnTo>
                    <a:pt x="12331" y="16698"/>
                  </a:lnTo>
                  <a:lnTo>
                    <a:pt x="11989" y="16612"/>
                  </a:lnTo>
                  <a:lnTo>
                    <a:pt x="11604" y="16484"/>
                  </a:lnTo>
                  <a:lnTo>
                    <a:pt x="11218" y="16356"/>
                  </a:lnTo>
                  <a:lnTo>
                    <a:pt x="10833" y="16141"/>
                  </a:lnTo>
                  <a:lnTo>
                    <a:pt x="10448" y="15927"/>
                  </a:lnTo>
                  <a:lnTo>
                    <a:pt x="10105" y="15628"/>
                  </a:lnTo>
                  <a:lnTo>
                    <a:pt x="9762" y="15242"/>
                  </a:lnTo>
                  <a:lnTo>
                    <a:pt x="9506" y="14814"/>
                  </a:lnTo>
                  <a:lnTo>
                    <a:pt x="9292" y="14300"/>
                  </a:lnTo>
                  <a:lnTo>
                    <a:pt x="9206" y="14043"/>
                  </a:lnTo>
                  <a:lnTo>
                    <a:pt x="9163" y="13744"/>
                  </a:lnTo>
                  <a:lnTo>
                    <a:pt x="9120" y="13401"/>
                  </a:lnTo>
                  <a:lnTo>
                    <a:pt x="9120" y="13059"/>
                  </a:lnTo>
                  <a:lnTo>
                    <a:pt x="9163" y="12673"/>
                  </a:lnTo>
                  <a:lnTo>
                    <a:pt x="9206" y="12288"/>
                  </a:lnTo>
                  <a:lnTo>
                    <a:pt x="9206" y="12288"/>
                  </a:lnTo>
                  <a:lnTo>
                    <a:pt x="9292" y="11860"/>
                  </a:lnTo>
                  <a:lnTo>
                    <a:pt x="9420" y="11517"/>
                  </a:lnTo>
                  <a:lnTo>
                    <a:pt x="9591" y="11218"/>
                  </a:lnTo>
                  <a:lnTo>
                    <a:pt x="9762" y="10961"/>
                  </a:lnTo>
                  <a:lnTo>
                    <a:pt x="9977" y="10747"/>
                  </a:lnTo>
                  <a:lnTo>
                    <a:pt x="10233" y="10533"/>
                  </a:lnTo>
                  <a:lnTo>
                    <a:pt x="10490" y="10404"/>
                  </a:lnTo>
                  <a:lnTo>
                    <a:pt x="10790" y="10276"/>
                  </a:lnTo>
                  <a:lnTo>
                    <a:pt x="11090" y="10190"/>
                  </a:lnTo>
                  <a:lnTo>
                    <a:pt x="11432" y="10104"/>
                  </a:lnTo>
                  <a:lnTo>
                    <a:pt x="12117" y="10019"/>
                  </a:lnTo>
                  <a:lnTo>
                    <a:pt x="12931" y="10019"/>
                  </a:lnTo>
                  <a:lnTo>
                    <a:pt x="13744" y="10019"/>
                  </a:lnTo>
                  <a:lnTo>
                    <a:pt x="13744" y="10019"/>
                  </a:lnTo>
                  <a:lnTo>
                    <a:pt x="14515" y="10019"/>
                  </a:lnTo>
                  <a:lnTo>
                    <a:pt x="15286" y="10019"/>
                  </a:lnTo>
                  <a:lnTo>
                    <a:pt x="16099" y="9933"/>
                  </a:lnTo>
                  <a:lnTo>
                    <a:pt x="16870" y="9848"/>
                  </a:lnTo>
                  <a:lnTo>
                    <a:pt x="17641" y="9634"/>
                  </a:lnTo>
                  <a:lnTo>
                    <a:pt x="18026" y="9505"/>
                  </a:lnTo>
                  <a:lnTo>
                    <a:pt x="18368" y="9334"/>
                  </a:lnTo>
                  <a:lnTo>
                    <a:pt x="18754" y="9163"/>
                  </a:lnTo>
                  <a:lnTo>
                    <a:pt x="19096" y="8948"/>
                  </a:lnTo>
                  <a:lnTo>
                    <a:pt x="19439" y="8692"/>
                  </a:lnTo>
                  <a:lnTo>
                    <a:pt x="19781" y="8392"/>
                  </a:lnTo>
                  <a:lnTo>
                    <a:pt x="19781" y="8392"/>
                  </a:lnTo>
                  <a:lnTo>
                    <a:pt x="19653" y="8392"/>
                  </a:lnTo>
                  <a:lnTo>
                    <a:pt x="19353" y="8349"/>
                  </a:lnTo>
                  <a:lnTo>
                    <a:pt x="18925" y="8263"/>
                  </a:lnTo>
                  <a:lnTo>
                    <a:pt x="18711" y="8221"/>
                  </a:lnTo>
                  <a:lnTo>
                    <a:pt x="18454" y="8092"/>
                  </a:lnTo>
                  <a:lnTo>
                    <a:pt x="18240" y="7964"/>
                  </a:lnTo>
                  <a:lnTo>
                    <a:pt x="17983" y="7792"/>
                  </a:lnTo>
                  <a:lnTo>
                    <a:pt x="17769" y="7578"/>
                  </a:lnTo>
                  <a:lnTo>
                    <a:pt x="17598" y="7321"/>
                  </a:lnTo>
                  <a:lnTo>
                    <a:pt x="17469" y="7022"/>
                  </a:lnTo>
                  <a:lnTo>
                    <a:pt x="17341" y="6636"/>
                  </a:lnTo>
                  <a:lnTo>
                    <a:pt x="17298" y="6208"/>
                  </a:lnTo>
                  <a:lnTo>
                    <a:pt x="17298" y="5737"/>
                  </a:lnTo>
                  <a:lnTo>
                    <a:pt x="17298" y="5737"/>
                  </a:lnTo>
                  <a:lnTo>
                    <a:pt x="17341" y="5224"/>
                  </a:lnTo>
                  <a:lnTo>
                    <a:pt x="17469" y="4838"/>
                  </a:lnTo>
                  <a:lnTo>
                    <a:pt x="17641" y="4496"/>
                  </a:lnTo>
                  <a:lnTo>
                    <a:pt x="17897" y="4196"/>
                  </a:lnTo>
                  <a:lnTo>
                    <a:pt x="18154" y="3982"/>
                  </a:lnTo>
                  <a:lnTo>
                    <a:pt x="18454" y="3853"/>
                  </a:lnTo>
                  <a:lnTo>
                    <a:pt x="18754" y="3725"/>
                  </a:lnTo>
                  <a:lnTo>
                    <a:pt x="19096" y="3682"/>
                  </a:lnTo>
                  <a:lnTo>
                    <a:pt x="19439" y="3639"/>
                  </a:lnTo>
                  <a:lnTo>
                    <a:pt x="19781" y="3682"/>
                  </a:lnTo>
                  <a:lnTo>
                    <a:pt x="20167" y="3725"/>
                  </a:lnTo>
                  <a:lnTo>
                    <a:pt x="20509" y="3768"/>
                  </a:lnTo>
                  <a:lnTo>
                    <a:pt x="21109" y="3982"/>
                  </a:lnTo>
                  <a:lnTo>
                    <a:pt x="21580" y="4282"/>
                  </a:lnTo>
                  <a:lnTo>
                    <a:pt x="21580" y="4282"/>
                  </a:lnTo>
                  <a:lnTo>
                    <a:pt x="21708" y="4324"/>
                  </a:lnTo>
                  <a:lnTo>
                    <a:pt x="21879" y="4367"/>
                  </a:lnTo>
                  <a:lnTo>
                    <a:pt x="21879" y="4367"/>
                  </a:lnTo>
                  <a:lnTo>
                    <a:pt x="22093" y="4410"/>
                  </a:lnTo>
                  <a:lnTo>
                    <a:pt x="22307" y="4410"/>
                  </a:lnTo>
                  <a:lnTo>
                    <a:pt x="22564" y="4367"/>
                  </a:lnTo>
                  <a:lnTo>
                    <a:pt x="22821" y="4282"/>
                  </a:lnTo>
                  <a:lnTo>
                    <a:pt x="23549" y="4025"/>
                  </a:lnTo>
                  <a:lnTo>
                    <a:pt x="24448" y="3639"/>
                  </a:lnTo>
                  <a:lnTo>
                    <a:pt x="25647" y="3126"/>
                  </a:lnTo>
                  <a:lnTo>
                    <a:pt x="27146" y="2526"/>
                  </a:lnTo>
                  <a:lnTo>
                    <a:pt x="29029" y="1841"/>
                  </a:lnTo>
                  <a:lnTo>
                    <a:pt x="31384" y="1113"/>
                  </a:lnTo>
                  <a:lnTo>
                    <a:pt x="31384" y="1113"/>
                  </a:lnTo>
                  <a:lnTo>
                    <a:pt x="32369" y="814"/>
                  </a:lnTo>
                  <a:lnTo>
                    <a:pt x="33397" y="600"/>
                  </a:lnTo>
                  <a:lnTo>
                    <a:pt x="34467" y="385"/>
                  </a:lnTo>
                  <a:lnTo>
                    <a:pt x="35580" y="257"/>
                  </a:lnTo>
                  <a:lnTo>
                    <a:pt x="36693" y="129"/>
                  </a:lnTo>
                  <a:lnTo>
                    <a:pt x="37807" y="43"/>
                  </a:lnTo>
                  <a:lnTo>
                    <a:pt x="38963" y="0"/>
                  </a:lnTo>
                  <a:lnTo>
                    <a:pt x="40119" y="43"/>
                  </a:lnTo>
                  <a:lnTo>
                    <a:pt x="40119" y="43"/>
                  </a:lnTo>
                  <a:lnTo>
                    <a:pt x="41189" y="129"/>
                  </a:lnTo>
                  <a:lnTo>
                    <a:pt x="42259" y="257"/>
                  </a:lnTo>
                  <a:lnTo>
                    <a:pt x="43373" y="428"/>
                  </a:lnTo>
                  <a:lnTo>
                    <a:pt x="44400" y="642"/>
                  </a:lnTo>
                  <a:lnTo>
                    <a:pt x="45471" y="942"/>
                  </a:lnTo>
                  <a:lnTo>
                    <a:pt x="46455" y="1285"/>
                  </a:lnTo>
                  <a:lnTo>
                    <a:pt x="47440" y="1713"/>
                  </a:lnTo>
                  <a:lnTo>
                    <a:pt x="48425" y="2184"/>
                  </a:lnTo>
                  <a:lnTo>
                    <a:pt x="49324" y="2697"/>
                  </a:lnTo>
                  <a:lnTo>
                    <a:pt x="50180" y="3340"/>
                  </a:lnTo>
                  <a:lnTo>
                    <a:pt x="51037" y="4025"/>
                  </a:lnTo>
                  <a:lnTo>
                    <a:pt x="51807" y="4795"/>
                  </a:lnTo>
                  <a:lnTo>
                    <a:pt x="52492" y="5609"/>
                  </a:lnTo>
                  <a:lnTo>
                    <a:pt x="53177" y="6551"/>
                  </a:lnTo>
                  <a:lnTo>
                    <a:pt x="53477" y="7022"/>
                  </a:lnTo>
                  <a:lnTo>
                    <a:pt x="53734" y="7536"/>
                  </a:lnTo>
                  <a:lnTo>
                    <a:pt x="54034" y="8092"/>
                  </a:lnTo>
                  <a:lnTo>
                    <a:pt x="54248" y="8649"/>
                  </a:lnTo>
                  <a:lnTo>
                    <a:pt x="54248" y="8649"/>
                  </a:lnTo>
                  <a:lnTo>
                    <a:pt x="54590" y="8777"/>
                  </a:lnTo>
                  <a:lnTo>
                    <a:pt x="54933" y="8948"/>
                  </a:lnTo>
                  <a:lnTo>
                    <a:pt x="55404" y="9205"/>
                  </a:lnTo>
                  <a:lnTo>
                    <a:pt x="55960" y="9548"/>
                  </a:lnTo>
                  <a:lnTo>
                    <a:pt x="56560" y="10019"/>
                  </a:lnTo>
                  <a:lnTo>
                    <a:pt x="57202" y="10575"/>
                  </a:lnTo>
                  <a:lnTo>
                    <a:pt x="57887" y="11260"/>
                  </a:lnTo>
                  <a:lnTo>
                    <a:pt x="58572" y="12117"/>
                  </a:lnTo>
                  <a:lnTo>
                    <a:pt x="58915" y="12588"/>
                  </a:lnTo>
                  <a:lnTo>
                    <a:pt x="59214" y="13102"/>
                  </a:lnTo>
                  <a:lnTo>
                    <a:pt x="59514" y="13615"/>
                  </a:lnTo>
                  <a:lnTo>
                    <a:pt x="59814" y="14215"/>
                  </a:lnTo>
                  <a:lnTo>
                    <a:pt x="60113" y="14814"/>
                  </a:lnTo>
                  <a:lnTo>
                    <a:pt x="60370" y="15499"/>
                  </a:lnTo>
                  <a:lnTo>
                    <a:pt x="60584" y="16227"/>
                  </a:lnTo>
                  <a:lnTo>
                    <a:pt x="60798" y="16955"/>
                  </a:lnTo>
                  <a:lnTo>
                    <a:pt x="61013" y="17768"/>
                  </a:lnTo>
                  <a:lnTo>
                    <a:pt x="61141" y="18625"/>
                  </a:lnTo>
                  <a:lnTo>
                    <a:pt x="61269" y="19481"/>
                  </a:lnTo>
                  <a:lnTo>
                    <a:pt x="61355" y="20423"/>
                  </a:lnTo>
                  <a:lnTo>
                    <a:pt x="61441" y="21451"/>
                  </a:lnTo>
                  <a:lnTo>
                    <a:pt x="61441" y="22478"/>
                  </a:lnTo>
                  <a:lnTo>
                    <a:pt x="61441" y="22478"/>
                  </a:lnTo>
                  <a:lnTo>
                    <a:pt x="61398" y="23506"/>
                  </a:lnTo>
                  <a:lnTo>
                    <a:pt x="61312" y="24533"/>
                  </a:lnTo>
                  <a:lnTo>
                    <a:pt x="61227" y="25475"/>
                  </a:lnTo>
                  <a:lnTo>
                    <a:pt x="61055" y="26374"/>
                  </a:lnTo>
                  <a:lnTo>
                    <a:pt x="60884" y="27231"/>
                  </a:lnTo>
                  <a:lnTo>
                    <a:pt x="60670" y="28087"/>
                  </a:lnTo>
                  <a:lnTo>
                    <a:pt x="60413" y="28858"/>
                  </a:lnTo>
                  <a:lnTo>
                    <a:pt x="60156" y="29628"/>
                  </a:lnTo>
                  <a:lnTo>
                    <a:pt x="59857" y="30356"/>
                  </a:lnTo>
                  <a:lnTo>
                    <a:pt x="59557" y="31084"/>
                  </a:lnTo>
                  <a:lnTo>
                    <a:pt x="58872" y="32411"/>
                  </a:lnTo>
                  <a:lnTo>
                    <a:pt x="58144" y="33696"/>
                  </a:lnTo>
                  <a:lnTo>
                    <a:pt x="57416" y="34937"/>
                  </a:lnTo>
                  <a:lnTo>
                    <a:pt x="56688" y="36136"/>
                  </a:lnTo>
                  <a:lnTo>
                    <a:pt x="55960" y="37335"/>
                  </a:lnTo>
                  <a:lnTo>
                    <a:pt x="55318" y="38577"/>
                  </a:lnTo>
                  <a:lnTo>
                    <a:pt x="54719" y="39861"/>
                  </a:lnTo>
                  <a:lnTo>
                    <a:pt x="54419" y="40546"/>
                  </a:lnTo>
                  <a:lnTo>
                    <a:pt x="54205" y="41231"/>
                  </a:lnTo>
                  <a:lnTo>
                    <a:pt x="53991" y="41916"/>
                  </a:lnTo>
                  <a:lnTo>
                    <a:pt x="53777" y="42644"/>
                  </a:lnTo>
                  <a:lnTo>
                    <a:pt x="53648" y="43415"/>
                  </a:lnTo>
                  <a:lnTo>
                    <a:pt x="53520" y="44228"/>
                  </a:lnTo>
                  <a:lnTo>
                    <a:pt x="53434" y="45042"/>
                  </a:lnTo>
                  <a:lnTo>
                    <a:pt x="53434" y="45898"/>
                  </a:lnTo>
                  <a:lnTo>
                    <a:pt x="53434" y="45898"/>
                  </a:lnTo>
                  <a:lnTo>
                    <a:pt x="53434" y="47054"/>
                  </a:lnTo>
                  <a:lnTo>
                    <a:pt x="53520" y="48124"/>
                  </a:lnTo>
                  <a:lnTo>
                    <a:pt x="53648" y="49152"/>
                  </a:lnTo>
                  <a:lnTo>
                    <a:pt x="53820" y="50094"/>
                  </a:lnTo>
                  <a:lnTo>
                    <a:pt x="54034" y="50993"/>
                  </a:lnTo>
                  <a:lnTo>
                    <a:pt x="54291" y="51807"/>
                  </a:lnTo>
                  <a:lnTo>
                    <a:pt x="54547" y="52620"/>
                  </a:lnTo>
                  <a:lnTo>
                    <a:pt x="54847" y="53348"/>
                  </a:lnTo>
                  <a:lnTo>
                    <a:pt x="55190" y="54076"/>
                  </a:lnTo>
                  <a:lnTo>
                    <a:pt x="55532" y="54761"/>
                  </a:lnTo>
                  <a:lnTo>
                    <a:pt x="56174" y="56045"/>
                  </a:lnTo>
                  <a:lnTo>
                    <a:pt x="56817" y="57244"/>
                  </a:lnTo>
                  <a:lnTo>
                    <a:pt x="57416" y="58400"/>
                  </a:lnTo>
                  <a:lnTo>
                    <a:pt x="57416" y="584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58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extrusionOk="0">
                  <a:moveTo>
                    <a:pt x="12588" y="0"/>
                  </a:move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rgbClr val="CC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59;p40"/>
            <p:cNvSpPr/>
            <p:nvPr/>
          </p:nvSpPr>
          <p:spPr>
            <a:xfrm>
              <a:off x="2047075" y="984325"/>
              <a:ext cx="398200" cy="511675"/>
            </a:xfrm>
            <a:custGeom>
              <a:avLst/>
              <a:gdLst/>
              <a:ahLst/>
              <a:cxnLst/>
              <a:rect l="l" t="t" r="r" b="b"/>
              <a:pathLst>
                <a:path w="15928" h="20467" fill="none" extrusionOk="0">
                  <a:moveTo>
                    <a:pt x="12588" y="0"/>
                  </a:moveTo>
                  <a:lnTo>
                    <a:pt x="12588" y="0"/>
                  </a:lnTo>
                  <a:lnTo>
                    <a:pt x="12202" y="43"/>
                  </a:lnTo>
                  <a:lnTo>
                    <a:pt x="11817" y="129"/>
                  </a:lnTo>
                  <a:lnTo>
                    <a:pt x="11475" y="257"/>
                  </a:lnTo>
                  <a:lnTo>
                    <a:pt x="11175" y="471"/>
                  </a:lnTo>
                  <a:lnTo>
                    <a:pt x="10875" y="728"/>
                  </a:lnTo>
                  <a:lnTo>
                    <a:pt x="10661" y="1071"/>
                  </a:lnTo>
                  <a:lnTo>
                    <a:pt x="10533" y="1542"/>
                  </a:lnTo>
                  <a:lnTo>
                    <a:pt x="10447" y="2098"/>
                  </a:lnTo>
                  <a:lnTo>
                    <a:pt x="10447" y="2098"/>
                  </a:lnTo>
                  <a:lnTo>
                    <a:pt x="10447" y="2355"/>
                  </a:lnTo>
                  <a:lnTo>
                    <a:pt x="10447" y="2355"/>
                  </a:lnTo>
                  <a:lnTo>
                    <a:pt x="10447" y="2741"/>
                  </a:lnTo>
                  <a:lnTo>
                    <a:pt x="10533" y="3126"/>
                  </a:lnTo>
                  <a:lnTo>
                    <a:pt x="10618" y="3426"/>
                  </a:lnTo>
                  <a:lnTo>
                    <a:pt x="10747" y="3682"/>
                  </a:lnTo>
                  <a:lnTo>
                    <a:pt x="10918" y="3939"/>
                  </a:lnTo>
                  <a:lnTo>
                    <a:pt x="11089" y="4111"/>
                  </a:lnTo>
                  <a:lnTo>
                    <a:pt x="11303" y="4282"/>
                  </a:lnTo>
                  <a:lnTo>
                    <a:pt x="11517" y="4410"/>
                  </a:lnTo>
                  <a:lnTo>
                    <a:pt x="11946" y="4582"/>
                  </a:lnTo>
                  <a:lnTo>
                    <a:pt x="12331" y="4710"/>
                  </a:lnTo>
                  <a:lnTo>
                    <a:pt x="12673" y="4753"/>
                  </a:lnTo>
                  <a:lnTo>
                    <a:pt x="12887" y="4753"/>
                  </a:lnTo>
                  <a:lnTo>
                    <a:pt x="12887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930" y="4753"/>
                  </a:lnTo>
                  <a:lnTo>
                    <a:pt x="12631" y="5010"/>
                  </a:lnTo>
                  <a:lnTo>
                    <a:pt x="12331" y="5267"/>
                  </a:lnTo>
                  <a:lnTo>
                    <a:pt x="12031" y="5438"/>
                  </a:lnTo>
                  <a:lnTo>
                    <a:pt x="11689" y="5652"/>
                  </a:lnTo>
                  <a:lnTo>
                    <a:pt x="11046" y="5909"/>
                  </a:lnTo>
                  <a:lnTo>
                    <a:pt x="10361" y="6123"/>
                  </a:lnTo>
                  <a:lnTo>
                    <a:pt x="9634" y="6251"/>
                  </a:lnTo>
                  <a:lnTo>
                    <a:pt x="8948" y="6337"/>
                  </a:lnTo>
                  <a:lnTo>
                    <a:pt x="8263" y="6380"/>
                  </a:lnTo>
                  <a:lnTo>
                    <a:pt x="7536" y="6380"/>
                  </a:lnTo>
                  <a:lnTo>
                    <a:pt x="7536" y="6380"/>
                  </a:lnTo>
                  <a:lnTo>
                    <a:pt x="6893" y="6380"/>
                  </a:lnTo>
                  <a:lnTo>
                    <a:pt x="6893" y="6380"/>
                  </a:lnTo>
                  <a:lnTo>
                    <a:pt x="6251" y="6380"/>
                  </a:lnTo>
                  <a:lnTo>
                    <a:pt x="6251" y="6380"/>
                  </a:lnTo>
                  <a:lnTo>
                    <a:pt x="5523" y="6380"/>
                  </a:lnTo>
                  <a:lnTo>
                    <a:pt x="4881" y="6423"/>
                  </a:lnTo>
                  <a:lnTo>
                    <a:pt x="4239" y="6551"/>
                  </a:lnTo>
                  <a:lnTo>
                    <a:pt x="3982" y="6637"/>
                  </a:lnTo>
                  <a:lnTo>
                    <a:pt x="3682" y="6722"/>
                  </a:lnTo>
                  <a:lnTo>
                    <a:pt x="3468" y="6851"/>
                  </a:lnTo>
                  <a:lnTo>
                    <a:pt x="3211" y="7022"/>
                  </a:lnTo>
                  <a:lnTo>
                    <a:pt x="3040" y="7193"/>
                  </a:lnTo>
                  <a:lnTo>
                    <a:pt x="2826" y="7407"/>
                  </a:lnTo>
                  <a:lnTo>
                    <a:pt x="2697" y="7664"/>
                  </a:lnTo>
                  <a:lnTo>
                    <a:pt x="2526" y="7964"/>
                  </a:lnTo>
                  <a:lnTo>
                    <a:pt x="2441" y="8264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9120"/>
                  </a:lnTo>
                  <a:lnTo>
                    <a:pt x="2269" y="9548"/>
                  </a:lnTo>
                  <a:lnTo>
                    <a:pt x="2269" y="9548"/>
                  </a:lnTo>
                  <a:lnTo>
                    <a:pt x="2312" y="10148"/>
                  </a:lnTo>
                  <a:lnTo>
                    <a:pt x="2441" y="10704"/>
                  </a:lnTo>
                  <a:lnTo>
                    <a:pt x="2655" y="11175"/>
                  </a:lnTo>
                  <a:lnTo>
                    <a:pt x="2869" y="11560"/>
                  </a:lnTo>
                  <a:lnTo>
                    <a:pt x="3168" y="11903"/>
                  </a:lnTo>
                  <a:lnTo>
                    <a:pt x="3511" y="12203"/>
                  </a:lnTo>
                  <a:lnTo>
                    <a:pt x="3853" y="12460"/>
                  </a:lnTo>
                  <a:lnTo>
                    <a:pt x="4239" y="12631"/>
                  </a:lnTo>
                  <a:lnTo>
                    <a:pt x="4581" y="12802"/>
                  </a:lnTo>
                  <a:lnTo>
                    <a:pt x="4924" y="12931"/>
                  </a:lnTo>
                  <a:lnTo>
                    <a:pt x="5566" y="13059"/>
                  </a:lnTo>
                  <a:lnTo>
                    <a:pt x="5994" y="13102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6165" y="13145"/>
                  </a:lnTo>
                  <a:lnTo>
                    <a:pt x="5138" y="13273"/>
                  </a:lnTo>
                  <a:lnTo>
                    <a:pt x="4067" y="13487"/>
                  </a:lnTo>
                  <a:lnTo>
                    <a:pt x="3554" y="13616"/>
                  </a:lnTo>
                  <a:lnTo>
                    <a:pt x="3040" y="13787"/>
                  </a:lnTo>
                  <a:lnTo>
                    <a:pt x="2569" y="13958"/>
                  </a:lnTo>
                  <a:lnTo>
                    <a:pt x="2098" y="14172"/>
                  </a:lnTo>
                  <a:lnTo>
                    <a:pt x="1627" y="14429"/>
                  </a:lnTo>
                  <a:lnTo>
                    <a:pt x="1242" y="14686"/>
                  </a:lnTo>
                  <a:lnTo>
                    <a:pt x="899" y="14986"/>
                  </a:lnTo>
                  <a:lnTo>
                    <a:pt x="599" y="15328"/>
                  </a:lnTo>
                  <a:lnTo>
                    <a:pt x="343" y="15714"/>
                  </a:lnTo>
                  <a:lnTo>
                    <a:pt x="128" y="16099"/>
                  </a:lnTo>
                  <a:lnTo>
                    <a:pt x="43" y="16527"/>
                  </a:lnTo>
                  <a:lnTo>
                    <a:pt x="0" y="16998"/>
                  </a:lnTo>
                  <a:lnTo>
                    <a:pt x="0" y="16998"/>
                  </a:lnTo>
                  <a:lnTo>
                    <a:pt x="0" y="17298"/>
                  </a:lnTo>
                  <a:lnTo>
                    <a:pt x="43" y="17640"/>
                  </a:lnTo>
                  <a:lnTo>
                    <a:pt x="43" y="17640"/>
                  </a:lnTo>
                  <a:lnTo>
                    <a:pt x="128" y="17983"/>
                  </a:lnTo>
                  <a:lnTo>
                    <a:pt x="214" y="18282"/>
                  </a:lnTo>
                  <a:lnTo>
                    <a:pt x="343" y="18582"/>
                  </a:lnTo>
                  <a:lnTo>
                    <a:pt x="514" y="18839"/>
                  </a:lnTo>
                  <a:lnTo>
                    <a:pt x="685" y="19096"/>
                  </a:lnTo>
                  <a:lnTo>
                    <a:pt x="856" y="19353"/>
                  </a:lnTo>
                  <a:lnTo>
                    <a:pt x="1070" y="19567"/>
                  </a:lnTo>
                  <a:lnTo>
                    <a:pt x="1284" y="19738"/>
                  </a:lnTo>
                  <a:lnTo>
                    <a:pt x="1499" y="19909"/>
                  </a:lnTo>
                  <a:lnTo>
                    <a:pt x="1755" y="20081"/>
                  </a:lnTo>
                  <a:lnTo>
                    <a:pt x="2055" y="20166"/>
                  </a:lnTo>
                  <a:lnTo>
                    <a:pt x="2355" y="20295"/>
                  </a:lnTo>
                  <a:lnTo>
                    <a:pt x="2954" y="20423"/>
                  </a:lnTo>
                  <a:lnTo>
                    <a:pt x="3639" y="20466"/>
                  </a:lnTo>
                  <a:lnTo>
                    <a:pt x="3639" y="20466"/>
                  </a:lnTo>
                  <a:lnTo>
                    <a:pt x="4110" y="20466"/>
                  </a:lnTo>
                  <a:lnTo>
                    <a:pt x="4581" y="20380"/>
                  </a:lnTo>
                  <a:lnTo>
                    <a:pt x="5095" y="20295"/>
                  </a:lnTo>
                  <a:lnTo>
                    <a:pt x="5609" y="20166"/>
                  </a:lnTo>
                  <a:lnTo>
                    <a:pt x="6165" y="19995"/>
                  </a:lnTo>
                  <a:lnTo>
                    <a:pt x="6722" y="19781"/>
                  </a:lnTo>
                  <a:lnTo>
                    <a:pt x="7279" y="195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7878" y="19224"/>
                  </a:lnTo>
                  <a:lnTo>
                    <a:pt x="8734" y="18711"/>
                  </a:lnTo>
                  <a:lnTo>
                    <a:pt x="9548" y="18154"/>
                  </a:lnTo>
                  <a:lnTo>
                    <a:pt x="9548" y="18154"/>
                  </a:lnTo>
                  <a:lnTo>
                    <a:pt x="8820" y="18368"/>
                  </a:lnTo>
                  <a:lnTo>
                    <a:pt x="8477" y="18497"/>
                  </a:lnTo>
                  <a:lnTo>
                    <a:pt x="8092" y="18539"/>
                  </a:lnTo>
                  <a:lnTo>
                    <a:pt x="8092" y="18539"/>
                  </a:lnTo>
                  <a:lnTo>
                    <a:pt x="7792" y="18582"/>
                  </a:lnTo>
                  <a:lnTo>
                    <a:pt x="7792" y="18582"/>
                  </a:lnTo>
                  <a:lnTo>
                    <a:pt x="7536" y="18582"/>
                  </a:lnTo>
                  <a:lnTo>
                    <a:pt x="7279" y="18539"/>
                  </a:lnTo>
                  <a:lnTo>
                    <a:pt x="6765" y="18368"/>
                  </a:lnTo>
                  <a:lnTo>
                    <a:pt x="6294" y="18154"/>
                  </a:lnTo>
                  <a:lnTo>
                    <a:pt x="5909" y="17812"/>
                  </a:lnTo>
                  <a:lnTo>
                    <a:pt x="5737" y="17640"/>
                  </a:lnTo>
                  <a:lnTo>
                    <a:pt x="5566" y="17469"/>
                  </a:lnTo>
                  <a:lnTo>
                    <a:pt x="5438" y="17255"/>
                  </a:lnTo>
                  <a:lnTo>
                    <a:pt x="5352" y="17041"/>
                  </a:lnTo>
                  <a:lnTo>
                    <a:pt x="5309" y="16827"/>
                  </a:lnTo>
                  <a:lnTo>
                    <a:pt x="5309" y="16613"/>
                  </a:lnTo>
                  <a:lnTo>
                    <a:pt x="5352" y="16356"/>
                  </a:lnTo>
                  <a:lnTo>
                    <a:pt x="5438" y="16142"/>
                  </a:lnTo>
                  <a:lnTo>
                    <a:pt x="5438" y="16142"/>
                  </a:lnTo>
                  <a:lnTo>
                    <a:pt x="5609" y="15842"/>
                  </a:lnTo>
                  <a:lnTo>
                    <a:pt x="5823" y="15585"/>
                  </a:lnTo>
                  <a:lnTo>
                    <a:pt x="6080" y="15371"/>
                  </a:lnTo>
                  <a:lnTo>
                    <a:pt x="6337" y="15114"/>
                  </a:lnTo>
                  <a:lnTo>
                    <a:pt x="6337" y="15114"/>
                  </a:lnTo>
                  <a:lnTo>
                    <a:pt x="11946" y="10747"/>
                  </a:lnTo>
                  <a:lnTo>
                    <a:pt x="11946" y="10747"/>
                  </a:lnTo>
                  <a:lnTo>
                    <a:pt x="11303" y="11004"/>
                  </a:lnTo>
                  <a:lnTo>
                    <a:pt x="10704" y="11175"/>
                  </a:lnTo>
                  <a:lnTo>
                    <a:pt x="10062" y="11346"/>
                  </a:lnTo>
                  <a:lnTo>
                    <a:pt x="9762" y="11389"/>
                  </a:lnTo>
                  <a:lnTo>
                    <a:pt x="9462" y="11389"/>
                  </a:lnTo>
                  <a:lnTo>
                    <a:pt x="9462" y="11389"/>
                  </a:lnTo>
                  <a:lnTo>
                    <a:pt x="8991" y="11346"/>
                  </a:lnTo>
                  <a:lnTo>
                    <a:pt x="8991" y="11346"/>
                  </a:lnTo>
                  <a:lnTo>
                    <a:pt x="8606" y="11261"/>
                  </a:lnTo>
                  <a:lnTo>
                    <a:pt x="8263" y="11132"/>
                  </a:lnTo>
                  <a:lnTo>
                    <a:pt x="7921" y="10918"/>
                  </a:lnTo>
                  <a:lnTo>
                    <a:pt x="7664" y="10661"/>
                  </a:lnTo>
                  <a:lnTo>
                    <a:pt x="7407" y="10362"/>
                  </a:lnTo>
                  <a:lnTo>
                    <a:pt x="7236" y="10062"/>
                  </a:lnTo>
                  <a:lnTo>
                    <a:pt x="7150" y="9719"/>
                  </a:lnTo>
                  <a:lnTo>
                    <a:pt x="7150" y="9334"/>
                  </a:lnTo>
                  <a:lnTo>
                    <a:pt x="7150" y="9334"/>
                  </a:lnTo>
                  <a:lnTo>
                    <a:pt x="7236" y="8992"/>
                  </a:lnTo>
                  <a:lnTo>
                    <a:pt x="7364" y="8692"/>
                  </a:lnTo>
                  <a:lnTo>
                    <a:pt x="7578" y="8435"/>
                  </a:lnTo>
                  <a:lnTo>
                    <a:pt x="7835" y="8178"/>
                  </a:lnTo>
                  <a:lnTo>
                    <a:pt x="8135" y="7964"/>
                  </a:lnTo>
                  <a:lnTo>
                    <a:pt x="8477" y="7750"/>
                  </a:lnTo>
                  <a:lnTo>
                    <a:pt x="9120" y="7450"/>
                  </a:lnTo>
                  <a:lnTo>
                    <a:pt x="9120" y="7450"/>
                  </a:lnTo>
                  <a:lnTo>
                    <a:pt x="10062" y="7108"/>
                  </a:lnTo>
                  <a:lnTo>
                    <a:pt x="11089" y="6808"/>
                  </a:lnTo>
                  <a:lnTo>
                    <a:pt x="12160" y="6423"/>
                  </a:lnTo>
                  <a:lnTo>
                    <a:pt x="13187" y="5995"/>
                  </a:lnTo>
                  <a:lnTo>
                    <a:pt x="13658" y="5738"/>
                  </a:lnTo>
                  <a:lnTo>
                    <a:pt x="14129" y="5438"/>
                  </a:lnTo>
                  <a:lnTo>
                    <a:pt x="14557" y="5138"/>
                  </a:lnTo>
                  <a:lnTo>
                    <a:pt x="14943" y="4796"/>
                  </a:lnTo>
                  <a:lnTo>
                    <a:pt x="15285" y="4410"/>
                  </a:lnTo>
                  <a:lnTo>
                    <a:pt x="15585" y="3982"/>
                  </a:lnTo>
                  <a:lnTo>
                    <a:pt x="15799" y="3511"/>
                  </a:lnTo>
                  <a:lnTo>
                    <a:pt x="15927" y="2997"/>
                  </a:lnTo>
                  <a:lnTo>
                    <a:pt x="15927" y="2997"/>
                  </a:lnTo>
                  <a:lnTo>
                    <a:pt x="15585" y="3212"/>
                  </a:lnTo>
                  <a:lnTo>
                    <a:pt x="15200" y="3340"/>
                  </a:lnTo>
                  <a:lnTo>
                    <a:pt x="14729" y="3468"/>
                  </a:lnTo>
                  <a:lnTo>
                    <a:pt x="14258" y="3511"/>
                  </a:lnTo>
                  <a:lnTo>
                    <a:pt x="14258" y="3511"/>
                  </a:lnTo>
                  <a:lnTo>
                    <a:pt x="14001" y="3511"/>
                  </a:lnTo>
                  <a:lnTo>
                    <a:pt x="13787" y="3468"/>
                  </a:lnTo>
                  <a:lnTo>
                    <a:pt x="13615" y="3383"/>
                  </a:lnTo>
                  <a:lnTo>
                    <a:pt x="13401" y="3297"/>
                  </a:lnTo>
                  <a:lnTo>
                    <a:pt x="13273" y="3212"/>
                  </a:lnTo>
                  <a:lnTo>
                    <a:pt x="13144" y="3040"/>
                  </a:lnTo>
                  <a:lnTo>
                    <a:pt x="13059" y="2869"/>
                  </a:lnTo>
                  <a:lnTo>
                    <a:pt x="13016" y="2612"/>
                  </a:lnTo>
                  <a:lnTo>
                    <a:pt x="13016" y="2612"/>
                  </a:lnTo>
                  <a:lnTo>
                    <a:pt x="13059" y="2441"/>
                  </a:lnTo>
                  <a:lnTo>
                    <a:pt x="13187" y="2227"/>
                  </a:lnTo>
                  <a:lnTo>
                    <a:pt x="13358" y="1970"/>
                  </a:lnTo>
                  <a:lnTo>
                    <a:pt x="13658" y="1713"/>
                  </a:lnTo>
                  <a:lnTo>
                    <a:pt x="14300" y="1242"/>
                  </a:lnTo>
                  <a:lnTo>
                    <a:pt x="15028" y="728"/>
                  </a:lnTo>
                  <a:lnTo>
                    <a:pt x="15028" y="728"/>
                  </a:lnTo>
                  <a:lnTo>
                    <a:pt x="14857" y="685"/>
                  </a:lnTo>
                  <a:lnTo>
                    <a:pt x="14729" y="643"/>
                  </a:lnTo>
                  <a:lnTo>
                    <a:pt x="14729" y="643"/>
                  </a:lnTo>
                  <a:lnTo>
                    <a:pt x="14343" y="386"/>
                  </a:lnTo>
                  <a:lnTo>
                    <a:pt x="13787" y="214"/>
                  </a:lnTo>
                  <a:lnTo>
                    <a:pt x="13230" y="43"/>
                  </a:lnTo>
                  <a:lnTo>
                    <a:pt x="12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60;p40"/>
            <p:cNvSpPr/>
            <p:nvPr/>
          </p:nvSpPr>
          <p:spPr>
            <a:xfrm>
              <a:off x="2169075" y="894400"/>
              <a:ext cx="1242750" cy="1533900"/>
            </a:xfrm>
            <a:custGeom>
              <a:avLst/>
              <a:gdLst/>
              <a:ahLst/>
              <a:cxnLst/>
              <a:rect l="l" t="t" r="r" b="b"/>
              <a:pathLst>
                <a:path w="49710" h="61356" extrusionOk="0">
                  <a:moveTo>
                    <a:pt x="28388" y="1"/>
                  </a:moveTo>
                  <a:lnTo>
                    <a:pt x="28987" y="172"/>
                  </a:lnTo>
                  <a:lnTo>
                    <a:pt x="29629" y="429"/>
                  </a:lnTo>
                  <a:lnTo>
                    <a:pt x="30314" y="729"/>
                  </a:lnTo>
                  <a:lnTo>
                    <a:pt x="30957" y="1071"/>
                  </a:lnTo>
                  <a:lnTo>
                    <a:pt x="31684" y="1457"/>
                  </a:lnTo>
                  <a:lnTo>
                    <a:pt x="32369" y="1928"/>
                  </a:lnTo>
                  <a:lnTo>
                    <a:pt x="33012" y="2399"/>
                  </a:lnTo>
                  <a:lnTo>
                    <a:pt x="33611" y="2912"/>
                  </a:lnTo>
                  <a:lnTo>
                    <a:pt x="34210" y="3469"/>
                  </a:lnTo>
                  <a:lnTo>
                    <a:pt x="34810" y="4068"/>
                  </a:lnTo>
                  <a:lnTo>
                    <a:pt x="35324" y="4668"/>
                  </a:lnTo>
                  <a:lnTo>
                    <a:pt x="35837" y="5310"/>
                  </a:lnTo>
                  <a:lnTo>
                    <a:pt x="36308" y="5995"/>
                  </a:lnTo>
                  <a:lnTo>
                    <a:pt x="36737" y="6680"/>
                  </a:lnTo>
                  <a:lnTo>
                    <a:pt x="37122" y="7365"/>
                  </a:lnTo>
                  <a:lnTo>
                    <a:pt x="37464" y="8136"/>
                  </a:lnTo>
                  <a:lnTo>
                    <a:pt x="37764" y="8864"/>
                  </a:lnTo>
                  <a:lnTo>
                    <a:pt x="38064" y="9634"/>
                  </a:lnTo>
                  <a:lnTo>
                    <a:pt x="38278" y="10405"/>
                  </a:lnTo>
                  <a:lnTo>
                    <a:pt x="38449" y="11218"/>
                  </a:lnTo>
                  <a:lnTo>
                    <a:pt x="38835" y="11176"/>
                  </a:lnTo>
                  <a:lnTo>
                    <a:pt x="39220" y="11133"/>
                  </a:lnTo>
                  <a:lnTo>
                    <a:pt x="39648" y="11176"/>
                  </a:lnTo>
                  <a:lnTo>
                    <a:pt x="40119" y="11218"/>
                  </a:lnTo>
                  <a:lnTo>
                    <a:pt x="40547" y="11347"/>
                  </a:lnTo>
                  <a:lnTo>
                    <a:pt x="40975" y="11475"/>
                  </a:lnTo>
                  <a:lnTo>
                    <a:pt x="41403" y="11647"/>
                  </a:lnTo>
                  <a:lnTo>
                    <a:pt x="41832" y="11861"/>
                  </a:lnTo>
                  <a:lnTo>
                    <a:pt x="42217" y="12118"/>
                  </a:lnTo>
                  <a:lnTo>
                    <a:pt x="42602" y="12375"/>
                  </a:lnTo>
                  <a:lnTo>
                    <a:pt x="42988" y="12674"/>
                  </a:lnTo>
                  <a:lnTo>
                    <a:pt x="43330" y="13017"/>
                  </a:lnTo>
                  <a:lnTo>
                    <a:pt x="43673" y="13359"/>
                  </a:lnTo>
                  <a:lnTo>
                    <a:pt x="43972" y="13702"/>
                  </a:lnTo>
                  <a:lnTo>
                    <a:pt x="44572" y="14472"/>
                  </a:lnTo>
                  <a:lnTo>
                    <a:pt x="45043" y="15286"/>
                  </a:lnTo>
                  <a:lnTo>
                    <a:pt x="45343" y="15843"/>
                  </a:lnTo>
                  <a:lnTo>
                    <a:pt x="45557" y="16399"/>
                  </a:lnTo>
                  <a:lnTo>
                    <a:pt x="45771" y="16956"/>
                  </a:lnTo>
                  <a:lnTo>
                    <a:pt x="45942" y="17555"/>
                  </a:lnTo>
                  <a:lnTo>
                    <a:pt x="46113" y="18112"/>
                  </a:lnTo>
                  <a:lnTo>
                    <a:pt x="46242" y="18711"/>
                  </a:lnTo>
                  <a:lnTo>
                    <a:pt x="46327" y="19268"/>
                  </a:lnTo>
                  <a:lnTo>
                    <a:pt x="46413" y="19867"/>
                  </a:lnTo>
                  <a:lnTo>
                    <a:pt x="46499" y="21066"/>
                  </a:lnTo>
                  <a:lnTo>
                    <a:pt x="46499" y="22265"/>
                  </a:lnTo>
                  <a:lnTo>
                    <a:pt x="46370" y="23464"/>
                  </a:lnTo>
                  <a:lnTo>
                    <a:pt x="46242" y="24705"/>
                  </a:lnTo>
                  <a:lnTo>
                    <a:pt x="45985" y="25904"/>
                  </a:lnTo>
                  <a:lnTo>
                    <a:pt x="45685" y="27103"/>
                  </a:lnTo>
                  <a:lnTo>
                    <a:pt x="45343" y="28345"/>
                  </a:lnTo>
                  <a:lnTo>
                    <a:pt x="44957" y="29543"/>
                  </a:lnTo>
                  <a:lnTo>
                    <a:pt x="44529" y="30742"/>
                  </a:lnTo>
                  <a:lnTo>
                    <a:pt x="44058" y="31898"/>
                  </a:lnTo>
                  <a:lnTo>
                    <a:pt x="43587" y="33054"/>
                  </a:lnTo>
                  <a:lnTo>
                    <a:pt x="43073" y="34210"/>
                  </a:lnTo>
                  <a:lnTo>
                    <a:pt x="42645" y="35152"/>
                  </a:lnTo>
                  <a:lnTo>
                    <a:pt x="42131" y="36051"/>
                  </a:lnTo>
                  <a:lnTo>
                    <a:pt x="41618" y="36950"/>
                  </a:lnTo>
                  <a:lnTo>
                    <a:pt x="41318" y="37379"/>
                  </a:lnTo>
                  <a:lnTo>
                    <a:pt x="41018" y="37764"/>
                  </a:lnTo>
                  <a:lnTo>
                    <a:pt x="41403" y="37978"/>
                  </a:lnTo>
                  <a:lnTo>
                    <a:pt x="41832" y="38235"/>
                  </a:lnTo>
                  <a:lnTo>
                    <a:pt x="42260" y="38535"/>
                  </a:lnTo>
                  <a:lnTo>
                    <a:pt x="42560" y="38920"/>
                  </a:lnTo>
                  <a:lnTo>
                    <a:pt x="42816" y="39348"/>
                  </a:lnTo>
                  <a:lnTo>
                    <a:pt x="42988" y="39776"/>
                  </a:lnTo>
                  <a:lnTo>
                    <a:pt x="43459" y="38791"/>
                  </a:lnTo>
                  <a:lnTo>
                    <a:pt x="43930" y="37892"/>
                  </a:lnTo>
                  <a:lnTo>
                    <a:pt x="44443" y="36950"/>
                  </a:lnTo>
                  <a:lnTo>
                    <a:pt x="44957" y="36051"/>
                  </a:lnTo>
                  <a:lnTo>
                    <a:pt x="46070" y="34253"/>
                  </a:lnTo>
                  <a:lnTo>
                    <a:pt x="46627" y="33311"/>
                  </a:lnTo>
                  <a:lnTo>
                    <a:pt x="47141" y="32326"/>
                  </a:lnTo>
                  <a:lnTo>
                    <a:pt x="47655" y="31342"/>
                  </a:lnTo>
                  <a:lnTo>
                    <a:pt x="48126" y="30314"/>
                  </a:lnTo>
                  <a:lnTo>
                    <a:pt x="48554" y="29201"/>
                  </a:lnTo>
                  <a:lnTo>
                    <a:pt x="48939" y="28002"/>
                  </a:lnTo>
                  <a:lnTo>
                    <a:pt x="49239" y="26760"/>
                  </a:lnTo>
                  <a:lnTo>
                    <a:pt x="49496" y="25433"/>
                  </a:lnTo>
                  <a:lnTo>
                    <a:pt x="49624" y="23977"/>
                  </a:lnTo>
                  <a:lnTo>
                    <a:pt x="49710" y="22436"/>
                  </a:lnTo>
                  <a:lnTo>
                    <a:pt x="49710" y="22179"/>
                  </a:lnTo>
                  <a:lnTo>
                    <a:pt x="49667" y="21152"/>
                  </a:lnTo>
                  <a:lnTo>
                    <a:pt x="49624" y="20167"/>
                  </a:lnTo>
                  <a:lnTo>
                    <a:pt x="49538" y="19268"/>
                  </a:lnTo>
                  <a:lnTo>
                    <a:pt x="49410" y="18369"/>
                  </a:lnTo>
                  <a:lnTo>
                    <a:pt x="49239" y="17555"/>
                  </a:lnTo>
                  <a:lnTo>
                    <a:pt x="49025" y="16742"/>
                  </a:lnTo>
                  <a:lnTo>
                    <a:pt x="48811" y="16014"/>
                  </a:lnTo>
                  <a:lnTo>
                    <a:pt x="48596" y="15329"/>
                  </a:lnTo>
                  <a:lnTo>
                    <a:pt x="48340" y="14687"/>
                  </a:lnTo>
                  <a:lnTo>
                    <a:pt x="48040" y="14044"/>
                  </a:lnTo>
                  <a:lnTo>
                    <a:pt x="47740" y="13488"/>
                  </a:lnTo>
                  <a:lnTo>
                    <a:pt x="47440" y="12974"/>
                  </a:lnTo>
                  <a:lnTo>
                    <a:pt x="47098" y="12460"/>
                  </a:lnTo>
                  <a:lnTo>
                    <a:pt x="46798" y="11989"/>
                  </a:lnTo>
                  <a:lnTo>
                    <a:pt x="46113" y="11176"/>
                  </a:lnTo>
                  <a:lnTo>
                    <a:pt x="45471" y="10491"/>
                  </a:lnTo>
                  <a:lnTo>
                    <a:pt x="44786" y="9934"/>
                  </a:lnTo>
                  <a:lnTo>
                    <a:pt x="44186" y="9506"/>
                  </a:lnTo>
                  <a:lnTo>
                    <a:pt x="43673" y="9121"/>
                  </a:lnTo>
                  <a:lnTo>
                    <a:pt x="43202" y="8906"/>
                  </a:lnTo>
                  <a:lnTo>
                    <a:pt x="42859" y="8735"/>
                  </a:lnTo>
                  <a:lnTo>
                    <a:pt x="42517" y="8607"/>
                  </a:lnTo>
                  <a:lnTo>
                    <a:pt x="42303" y="8050"/>
                  </a:lnTo>
                  <a:lnTo>
                    <a:pt x="42003" y="7494"/>
                  </a:lnTo>
                  <a:lnTo>
                    <a:pt x="41746" y="6980"/>
                  </a:lnTo>
                  <a:lnTo>
                    <a:pt x="41446" y="6509"/>
                  </a:lnTo>
                  <a:lnTo>
                    <a:pt x="40761" y="5567"/>
                  </a:lnTo>
                  <a:lnTo>
                    <a:pt x="40076" y="4753"/>
                  </a:lnTo>
                  <a:lnTo>
                    <a:pt x="39306" y="3983"/>
                  </a:lnTo>
                  <a:lnTo>
                    <a:pt x="38449" y="3298"/>
                  </a:lnTo>
                  <a:lnTo>
                    <a:pt x="37593" y="2655"/>
                  </a:lnTo>
                  <a:lnTo>
                    <a:pt x="36694" y="2142"/>
                  </a:lnTo>
                  <a:lnTo>
                    <a:pt x="35709" y="1671"/>
                  </a:lnTo>
                  <a:lnTo>
                    <a:pt x="34724" y="1243"/>
                  </a:lnTo>
                  <a:lnTo>
                    <a:pt x="33740" y="900"/>
                  </a:lnTo>
                  <a:lnTo>
                    <a:pt x="32669" y="600"/>
                  </a:lnTo>
                  <a:lnTo>
                    <a:pt x="31642" y="386"/>
                  </a:lnTo>
                  <a:lnTo>
                    <a:pt x="30528" y="215"/>
                  </a:lnTo>
                  <a:lnTo>
                    <a:pt x="29458" y="87"/>
                  </a:lnTo>
                  <a:lnTo>
                    <a:pt x="28388" y="1"/>
                  </a:lnTo>
                  <a:close/>
                  <a:moveTo>
                    <a:pt x="1756" y="33911"/>
                  </a:moveTo>
                  <a:lnTo>
                    <a:pt x="1457" y="34810"/>
                  </a:lnTo>
                  <a:lnTo>
                    <a:pt x="1029" y="35709"/>
                  </a:lnTo>
                  <a:lnTo>
                    <a:pt x="600" y="36608"/>
                  </a:lnTo>
                  <a:lnTo>
                    <a:pt x="1" y="37593"/>
                  </a:lnTo>
                  <a:lnTo>
                    <a:pt x="258" y="38278"/>
                  </a:lnTo>
                  <a:lnTo>
                    <a:pt x="558" y="38963"/>
                  </a:lnTo>
                  <a:lnTo>
                    <a:pt x="900" y="39648"/>
                  </a:lnTo>
                  <a:lnTo>
                    <a:pt x="1243" y="40290"/>
                  </a:lnTo>
                  <a:lnTo>
                    <a:pt x="1628" y="40932"/>
                  </a:lnTo>
                  <a:lnTo>
                    <a:pt x="2056" y="41574"/>
                  </a:lnTo>
                  <a:lnTo>
                    <a:pt x="2484" y="42174"/>
                  </a:lnTo>
                  <a:lnTo>
                    <a:pt x="2955" y="42773"/>
                  </a:lnTo>
                  <a:lnTo>
                    <a:pt x="3469" y="43330"/>
                  </a:lnTo>
                  <a:lnTo>
                    <a:pt x="3983" y="43887"/>
                  </a:lnTo>
                  <a:lnTo>
                    <a:pt x="4539" y="44400"/>
                  </a:lnTo>
                  <a:lnTo>
                    <a:pt x="5096" y="44914"/>
                  </a:lnTo>
                  <a:lnTo>
                    <a:pt x="5695" y="45385"/>
                  </a:lnTo>
                  <a:lnTo>
                    <a:pt x="6295" y="45813"/>
                  </a:lnTo>
                  <a:lnTo>
                    <a:pt x="6894" y="46241"/>
                  </a:lnTo>
                  <a:lnTo>
                    <a:pt x="7537" y="46627"/>
                  </a:lnTo>
                  <a:lnTo>
                    <a:pt x="8222" y="46969"/>
                  </a:lnTo>
                  <a:lnTo>
                    <a:pt x="8864" y="47312"/>
                  </a:lnTo>
                  <a:lnTo>
                    <a:pt x="9506" y="47697"/>
                  </a:lnTo>
                  <a:lnTo>
                    <a:pt x="10105" y="48082"/>
                  </a:lnTo>
                  <a:lnTo>
                    <a:pt x="10662" y="48511"/>
                  </a:lnTo>
                  <a:lnTo>
                    <a:pt x="10919" y="48767"/>
                  </a:lnTo>
                  <a:lnTo>
                    <a:pt x="11176" y="48982"/>
                  </a:lnTo>
                  <a:lnTo>
                    <a:pt x="11347" y="49238"/>
                  </a:lnTo>
                  <a:lnTo>
                    <a:pt x="11518" y="49538"/>
                  </a:lnTo>
                  <a:lnTo>
                    <a:pt x="11647" y="49838"/>
                  </a:lnTo>
                  <a:lnTo>
                    <a:pt x="11732" y="50138"/>
                  </a:lnTo>
                  <a:lnTo>
                    <a:pt x="11775" y="50437"/>
                  </a:lnTo>
                  <a:lnTo>
                    <a:pt x="11732" y="50780"/>
                  </a:lnTo>
                  <a:lnTo>
                    <a:pt x="11647" y="51208"/>
                  </a:lnTo>
                  <a:lnTo>
                    <a:pt x="11476" y="51593"/>
                  </a:lnTo>
                  <a:lnTo>
                    <a:pt x="11219" y="51979"/>
                  </a:lnTo>
                  <a:lnTo>
                    <a:pt x="10919" y="52321"/>
                  </a:lnTo>
                  <a:lnTo>
                    <a:pt x="10576" y="52621"/>
                  </a:lnTo>
                  <a:lnTo>
                    <a:pt x="10191" y="52921"/>
                  </a:lnTo>
                  <a:lnTo>
                    <a:pt x="9420" y="53477"/>
                  </a:lnTo>
                  <a:lnTo>
                    <a:pt x="8478" y="54119"/>
                  </a:lnTo>
                  <a:lnTo>
                    <a:pt x="7579" y="54847"/>
                  </a:lnTo>
                  <a:lnTo>
                    <a:pt x="6723" y="55575"/>
                  </a:lnTo>
                  <a:lnTo>
                    <a:pt x="5867" y="56389"/>
                  </a:lnTo>
                  <a:lnTo>
                    <a:pt x="5096" y="57245"/>
                  </a:lnTo>
                  <a:lnTo>
                    <a:pt x="4411" y="58144"/>
                  </a:lnTo>
                  <a:lnTo>
                    <a:pt x="3769" y="59086"/>
                  </a:lnTo>
                  <a:lnTo>
                    <a:pt x="3212" y="60071"/>
                  </a:lnTo>
                  <a:lnTo>
                    <a:pt x="2870" y="60756"/>
                  </a:lnTo>
                  <a:lnTo>
                    <a:pt x="3341" y="60370"/>
                  </a:lnTo>
                  <a:lnTo>
                    <a:pt x="3897" y="59942"/>
                  </a:lnTo>
                  <a:lnTo>
                    <a:pt x="4582" y="59514"/>
                  </a:lnTo>
                  <a:lnTo>
                    <a:pt x="5310" y="59043"/>
                  </a:lnTo>
                  <a:lnTo>
                    <a:pt x="6166" y="58529"/>
                  </a:lnTo>
                  <a:lnTo>
                    <a:pt x="7066" y="58016"/>
                  </a:lnTo>
                  <a:lnTo>
                    <a:pt x="8050" y="57502"/>
                  </a:lnTo>
                  <a:lnTo>
                    <a:pt x="9078" y="56988"/>
                  </a:lnTo>
                  <a:lnTo>
                    <a:pt x="10105" y="56517"/>
                  </a:lnTo>
                  <a:lnTo>
                    <a:pt x="11176" y="56089"/>
                  </a:lnTo>
                  <a:lnTo>
                    <a:pt x="11604" y="55575"/>
                  </a:lnTo>
                  <a:lnTo>
                    <a:pt x="12075" y="55147"/>
                  </a:lnTo>
                  <a:lnTo>
                    <a:pt x="12546" y="54762"/>
                  </a:lnTo>
                  <a:lnTo>
                    <a:pt x="13017" y="54462"/>
                  </a:lnTo>
                  <a:lnTo>
                    <a:pt x="13531" y="54205"/>
                  </a:lnTo>
                  <a:lnTo>
                    <a:pt x="14002" y="54034"/>
                  </a:lnTo>
                  <a:lnTo>
                    <a:pt x="14986" y="53648"/>
                  </a:lnTo>
                  <a:lnTo>
                    <a:pt x="15800" y="53349"/>
                  </a:lnTo>
                  <a:lnTo>
                    <a:pt x="16485" y="53135"/>
                  </a:lnTo>
                  <a:lnTo>
                    <a:pt x="17213" y="52963"/>
                  </a:lnTo>
                  <a:lnTo>
                    <a:pt x="17855" y="52878"/>
                  </a:lnTo>
                  <a:lnTo>
                    <a:pt x="18497" y="52835"/>
                  </a:lnTo>
                  <a:lnTo>
                    <a:pt x="18883" y="52835"/>
                  </a:lnTo>
                  <a:lnTo>
                    <a:pt x="19054" y="52321"/>
                  </a:lnTo>
                  <a:lnTo>
                    <a:pt x="19182" y="51722"/>
                  </a:lnTo>
                  <a:lnTo>
                    <a:pt x="19311" y="51079"/>
                  </a:lnTo>
                  <a:lnTo>
                    <a:pt x="19396" y="50352"/>
                  </a:lnTo>
                  <a:lnTo>
                    <a:pt x="19439" y="49667"/>
                  </a:lnTo>
                  <a:lnTo>
                    <a:pt x="19396" y="48939"/>
                  </a:lnTo>
                  <a:lnTo>
                    <a:pt x="19311" y="48296"/>
                  </a:lnTo>
                  <a:lnTo>
                    <a:pt x="19268" y="47997"/>
                  </a:lnTo>
                  <a:lnTo>
                    <a:pt x="19182" y="47697"/>
                  </a:lnTo>
                  <a:lnTo>
                    <a:pt x="19054" y="47483"/>
                  </a:lnTo>
                  <a:lnTo>
                    <a:pt x="18925" y="47355"/>
                  </a:lnTo>
                  <a:lnTo>
                    <a:pt x="18711" y="47183"/>
                  </a:lnTo>
                  <a:lnTo>
                    <a:pt x="18454" y="47055"/>
                  </a:lnTo>
                  <a:lnTo>
                    <a:pt x="18155" y="46926"/>
                  </a:lnTo>
                  <a:lnTo>
                    <a:pt x="17470" y="46712"/>
                  </a:lnTo>
                  <a:lnTo>
                    <a:pt x="16613" y="46498"/>
                  </a:lnTo>
                  <a:lnTo>
                    <a:pt x="14558" y="46027"/>
                  </a:lnTo>
                  <a:lnTo>
                    <a:pt x="13445" y="45728"/>
                  </a:lnTo>
                  <a:lnTo>
                    <a:pt x="12246" y="45342"/>
                  </a:lnTo>
                  <a:lnTo>
                    <a:pt x="11261" y="45000"/>
                  </a:lnTo>
                  <a:lnTo>
                    <a:pt x="10277" y="44529"/>
                  </a:lnTo>
                  <a:lnTo>
                    <a:pt x="9292" y="44015"/>
                  </a:lnTo>
                  <a:lnTo>
                    <a:pt x="8350" y="43416"/>
                  </a:lnTo>
                  <a:lnTo>
                    <a:pt x="7879" y="43073"/>
                  </a:lnTo>
                  <a:lnTo>
                    <a:pt x="7408" y="42730"/>
                  </a:lnTo>
                  <a:lnTo>
                    <a:pt x="6937" y="42302"/>
                  </a:lnTo>
                  <a:lnTo>
                    <a:pt x="6509" y="41874"/>
                  </a:lnTo>
                  <a:lnTo>
                    <a:pt x="6038" y="41446"/>
                  </a:lnTo>
                  <a:lnTo>
                    <a:pt x="5610" y="40932"/>
                  </a:lnTo>
                  <a:lnTo>
                    <a:pt x="5224" y="40418"/>
                  </a:lnTo>
                  <a:lnTo>
                    <a:pt x="4839" y="39862"/>
                  </a:lnTo>
                  <a:lnTo>
                    <a:pt x="4368" y="39134"/>
                  </a:lnTo>
                  <a:lnTo>
                    <a:pt x="3983" y="38449"/>
                  </a:lnTo>
                  <a:lnTo>
                    <a:pt x="3640" y="37678"/>
                  </a:lnTo>
                  <a:lnTo>
                    <a:pt x="3298" y="36950"/>
                  </a:lnTo>
                  <a:lnTo>
                    <a:pt x="3041" y="36180"/>
                  </a:lnTo>
                  <a:lnTo>
                    <a:pt x="2827" y="35452"/>
                  </a:lnTo>
                  <a:lnTo>
                    <a:pt x="2613" y="34681"/>
                  </a:lnTo>
                  <a:lnTo>
                    <a:pt x="2441" y="33911"/>
                  </a:lnTo>
                  <a:lnTo>
                    <a:pt x="2099" y="33953"/>
                  </a:lnTo>
                  <a:lnTo>
                    <a:pt x="1756" y="33911"/>
                  </a:lnTo>
                  <a:close/>
                  <a:moveTo>
                    <a:pt x="35152" y="42516"/>
                  </a:moveTo>
                  <a:lnTo>
                    <a:pt x="34681" y="43116"/>
                  </a:lnTo>
                  <a:lnTo>
                    <a:pt x="34210" y="43672"/>
                  </a:lnTo>
                  <a:lnTo>
                    <a:pt x="33697" y="44143"/>
                  </a:lnTo>
                  <a:lnTo>
                    <a:pt x="33183" y="44614"/>
                  </a:lnTo>
                  <a:lnTo>
                    <a:pt x="32626" y="44957"/>
                  </a:lnTo>
                  <a:lnTo>
                    <a:pt x="32113" y="45299"/>
                  </a:lnTo>
                  <a:lnTo>
                    <a:pt x="31599" y="45599"/>
                  </a:lnTo>
                  <a:lnTo>
                    <a:pt x="31085" y="45856"/>
                  </a:lnTo>
                  <a:lnTo>
                    <a:pt x="30143" y="46241"/>
                  </a:lnTo>
                  <a:lnTo>
                    <a:pt x="29372" y="46541"/>
                  </a:lnTo>
                  <a:lnTo>
                    <a:pt x="28816" y="46712"/>
                  </a:lnTo>
                  <a:lnTo>
                    <a:pt x="28602" y="46798"/>
                  </a:lnTo>
                  <a:lnTo>
                    <a:pt x="28516" y="46884"/>
                  </a:lnTo>
                  <a:lnTo>
                    <a:pt x="28430" y="47012"/>
                  </a:lnTo>
                  <a:lnTo>
                    <a:pt x="28388" y="47312"/>
                  </a:lnTo>
                  <a:lnTo>
                    <a:pt x="28259" y="48125"/>
                  </a:lnTo>
                  <a:lnTo>
                    <a:pt x="28216" y="49196"/>
                  </a:lnTo>
                  <a:lnTo>
                    <a:pt x="28174" y="50394"/>
                  </a:lnTo>
                  <a:lnTo>
                    <a:pt x="28216" y="51251"/>
                  </a:lnTo>
                  <a:lnTo>
                    <a:pt x="28259" y="51979"/>
                  </a:lnTo>
                  <a:lnTo>
                    <a:pt x="28302" y="52535"/>
                  </a:lnTo>
                  <a:lnTo>
                    <a:pt x="28345" y="52706"/>
                  </a:lnTo>
                  <a:lnTo>
                    <a:pt x="28430" y="52792"/>
                  </a:lnTo>
                  <a:lnTo>
                    <a:pt x="28430" y="52835"/>
                  </a:lnTo>
                  <a:lnTo>
                    <a:pt x="28859" y="52835"/>
                  </a:lnTo>
                  <a:lnTo>
                    <a:pt x="29244" y="52878"/>
                  </a:lnTo>
                  <a:lnTo>
                    <a:pt x="30100" y="53049"/>
                  </a:lnTo>
                  <a:lnTo>
                    <a:pt x="30999" y="53306"/>
                  </a:lnTo>
                  <a:lnTo>
                    <a:pt x="31898" y="53648"/>
                  </a:lnTo>
                  <a:lnTo>
                    <a:pt x="32669" y="53948"/>
                  </a:lnTo>
                  <a:lnTo>
                    <a:pt x="33483" y="54291"/>
                  </a:lnTo>
                  <a:lnTo>
                    <a:pt x="34596" y="54590"/>
                  </a:lnTo>
                  <a:lnTo>
                    <a:pt x="35623" y="54933"/>
                  </a:lnTo>
                  <a:lnTo>
                    <a:pt x="36651" y="55318"/>
                  </a:lnTo>
                  <a:lnTo>
                    <a:pt x="37593" y="55661"/>
                  </a:lnTo>
                  <a:lnTo>
                    <a:pt x="38492" y="56046"/>
                  </a:lnTo>
                  <a:lnTo>
                    <a:pt x="39348" y="56431"/>
                  </a:lnTo>
                  <a:lnTo>
                    <a:pt x="40119" y="56860"/>
                  </a:lnTo>
                  <a:lnTo>
                    <a:pt x="40847" y="57202"/>
                  </a:lnTo>
                  <a:lnTo>
                    <a:pt x="42089" y="57973"/>
                  </a:lnTo>
                  <a:lnTo>
                    <a:pt x="42602" y="58315"/>
                  </a:lnTo>
                  <a:lnTo>
                    <a:pt x="43073" y="58615"/>
                  </a:lnTo>
                  <a:lnTo>
                    <a:pt x="43416" y="58915"/>
                  </a:lnTo>
                  <a:lnTo>
                    <a:pt x="43716" y="59214"/>
                  </a:lnTo>
                  <a:lnTo>
                    <a:pt x="43887" y="59428"/>
                  </a:lnTo>
                  <a:lnTo>
                    <a:pt x="44015" y="59600"/>
                  </a:lnTo>
                  <a:lnTo>
                    <a:pt x="44443" y="59899"/>
                  </a:lnTo>
                  <a:lnTo>
                    <a:pt x="45043" y="60285"/>
                  </a:lnTo>
                  <a:lnTo>
                    <a:pt x="45685" y="60756"/>
                  </a:lnTo>
                  <a:lnTo>
                    <a:pt x="46456" y="61355"/>
                  </a:lnTo>
                  <a:lnTo>
                    <a:pt x="46456" y="61355"/>
                  </a:lnTo>
                  <a:lnTo>
                    <a:pt x="46370" y="60584"/>
                  </a:lnTo>
                  <a:lnTo>
                    <a:pt x="46199" y="59814"/>
                  </a:lnTo>
                  <a:lnTo>
                    <a:pt x="45985" y="59086"/>
                  </a:lnTo>
                  <a:lnTo>
                    <a:pt x="45685" y="58358"/>
                  </a:lnTo>
                  <a:lnTo>
                    <a:pt x="45128" y="57202"/>
                  </a:lnTo>
                  <a:lnTo>
                    <a:pt x="44486" y="56046"/>
                  </a:lnTo>
                  <a:lnTo>
                    <a:pt x="43801" y="54762"/>
                  </a:lnTo>
                  <a:lnTo>
                    <a:pt x="43159" y="53391"/>
                  </a:lnTo>
                  <a:lnTo>
                    <a:pt x="42859" y="52664"/>
                  </a:lnTo>
                  <a:lnTo>
                    <a:pt x="42602" y="51893"/>
                  </a:lnTo>
                  <a:lnTo>
                    <a:pt x="42345" y="51079"/>
                  </a:lnTo>
                  <a:lnTo>
                    <a:pt x="42131" y="50223"/>
                  </a:lnTo>
                  <a:lnTo>
                    <a:pt x="41917" y="49281"/>
                  </a:lnTo>
                  <a:lnTo>
                    <a:pt x="41789" y="48296"/>
                  </a:lnTo>
                  <a:lnTo>
                    <a:pt x="41703" y="47269"/>
                  </a:lnTo>
                  <a:lnTo>
                    <a:pt x="41703" y="46156"/>
                  </a:lnTo>
                  <a:lnTo>
                    <a:pt x="41703" y="45856"/>
                  </a:lnTo>
                  <a:lnTo>
                    <a:pt x="41703" y="45214"/>
                  </a:lnTo>
                  <a:lnTo>
                    <a:pt x="41746" y="44572"/>
                  </a:lnTo>
                  <a:lnTo>
                    <a:pt x="41917" y="43373"/>
                  </a:lnTo>
                  <a:lnTo>
                    <a:pt x="41660" y="43587"/>
                  </a:lnTo>
                  <a:lnTo>
                    <a:pt x="41403" y="43758"/>
                  </a:lnTo>
                  <a:lnTo>
                    <a:pt x="41104" y="43929"/>
                  </a:lnTo>
                  <a:lnTo>
                    <a:pt x="40804" y="44101"/>
                  </a:lnTo>
                  <a:lnTo>
                    <a:pt x="40462" y="44229"/>
                  </a:lnTo>
                  <a:lnTo>
                    <a:pt x="40119" y="44357"/>
                  </a:lnTo>
                  <a:lnTo>
                    <a:pt x="39734" y="44443"/>
                  </a:lnTo>
                  <a:lnTo>
                    <a:pt x="39348" y="44486"/>
                  </a:lnTo>
                  <a:lnTo>
                    <a:pt x="38663" y="44572"/>
                  </a:lnTo>
                  <a:lnTo>
                    <a:pt x="38192" y="44529"/>
                  </a:lnTo>
                  <a:lnTo>
                    <a:pt x="37764" y="44443"/>
                  </a:lnTo>
                  <a:lnTo>
                    <a:pt x="37379" y="44357"/>
                  </a:lnTo>
                  <a:lnTo>
                    <a:pt x="36993" y="44229"/>
                  </a:lnTo>
                  <a:lnTo>
                    <a:pt x="36694" y="44058"/>
                  </a:lnTo>
                  <a:lnTo>
                    <a:pt x="36394" y="43887"/>
                  </a:lnTo>
                  <a:lnTo>
                    <a:pt x="36137" y="43715"/>
                  </a:lnTo>
                  <a:lnTo>
                    <a:pt x="35923" y="43544"/>
                  </a:lnTo>
                  <a:lnTo>
                    <a:pt x="35581" y="43159"/>
                  </a:lnTo>
                  <a:lnTo>
                    <a:pt x="35324" y="42816"/>
                  </a:lnTo>
                  <a:lnTo>
                    <a:pt x="35152" y="42516"/>
                  </a:lnTo>
                  <a:close/>
                </a:path>
              </a:pathLst>
            </a:custGeom>
            <a:solidFill>
              <a:srgbClr val="9F2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61;p40"/>
            <p:cNvSpPr/>
            <p:nvPr/>
          </p:nvSpPr>
          <p:spPr>
            <a:xfrm>
              <a:off x="2873400" y="1957300"/>
              <a:ext cx="457075" cy="471000"/>
            </a:xfrm>
            <a:custGeom>
              <a:avLst/>
              <a:gdLst/>
              <a:ahLst/>
              <a:cxnLst/>
              <a:rect l="l" t="t" r="r" b="b"/>
              <a:pathLst>
                <a:path w="18283" h="18840" fill="none" extrusionOk="0">
                  <a:moveTo>
                    <a:pt x="6979" y="0"/>
                  </a:moveTo>
                  <a:lnTo>
                    <a:pt x="6979" y="0"/>
                  </a:lnTo>
                  <a:lnTo>
                    <a:pt x="6508" y="600"/>
                  </a:lnTo>
                  <a:lnTo>
                    <a:pt x="6037" y="1156"/>
                  </a:lnTo>
                  <a:lnTo>
                    <a:pt x="5524" y="1627"/>
                  </a:lnTo>
                  <a:lnTo>
                    <a:pt x="5010" y="2098"/>
                  </a:lnTo>
                  <a:lnTo>
                    <a:pt x="4453" y="2441"/>
                  </a:lnTo>
                  <a:lnTo>
                    <a:pt x="3940" y="2783"/>
                  </a:lnTo>
                  <a:lnTo>
                    <a:pt x="3426" y="3083"/>
                  </a:lnTo>
                  <a:lnTo>
                    <a:pt x="2912" y="3340"/>
                  </a:lnTo>
                  <a:lnTo>
                    <a:pt x="1970" y="3725"/>
                  </a:lnTo>
                  <a:lnTo>
                    <a:pt x="1199" y="4025"/>
                  </a:lnTo>
                  <a:lnTo>
                    <a:pt x="643" y="4196"/>
                  </a:lnTo>
                  <a:lnTo>
                    <a:pt x="429" y="4282"/>
                  </a:lnTo>
                  <a:lnTo>
                    <a:pt x="343" y="4368"/>
                  </a:lnTo>
                  <a:lnTo>
                    <a:pt x="343" y="4368"/>
                  </a:lnTo>
                  <a:lnTo>
                    <a:pt x="257" y="4496"/>
                  </a:lnTo>
                  <a:lnTo>
                    <a:pt x="215" y="4796"/>
                  </a:lnTo>
                  <a:lnTo>
                    <a:pt x="86" y="5609"/>
                  </a:lnTo>
                  <a:lnTo>
                    <a:pt x="43" y="6680"/>
                  </a:lnTo>
                  <a:lnTo>
                    <a:pt x="1" y="7878"/>
                  </a:lnTo>
                  <a:lnTo>
                    <a:pt x="1" y="7878"/>
                  </a:lnTo>
                  <a:lnTo>
                    <a:pt x="43" y="8735"/>
                  </a:lnTo>
                  <a:lnTo>
                    <a:pt x="86" y="9463"/>
                  </a:lnTo>
                  <a:lnTo>
                    <a:pt x="129" y="10019"/>
                  </a:lnTo>
                  <a:lnTo>
                    <a:pt x="172" y="10190"/>
                  </a:lnTo>
                  <a:lnTo>
                    <a:pt x="257" y="10276"/>
                  </a:lnTo>
                  <a:lnTo>
                    <a:pt x="257" y="10276"/>
                  </a:lnTo>
                  <a:lnTo>
                    <a:pt x="257" y="10319"/>
                  </a:lnTo>
                  <a:lnTo>
                    <a:pt x="257" y="10319"/>
                  </a:lnTo>
                  <a:lnTo>
                    <a:pt x="686" y="10319"/>
                  </a:lnTo>
                  <a:lnTo>
                    <a:pt x="1071" y="10362"/>
                  </a:lnTo>
                  <a:lnTo>
                    <a:pt x="1927" y="10533"/>
                  </a:lnTo>
                  <a:lnTo>
                    <a:pt x="2826" y="10790"/>
                  </a:lnTo>
                  <a:lnTo>
                    <a:pt x="3725" y="11132"/>
                  </a:lnTo>
                  <a:lnTo>
                    <a:pt x="3725" y="11132"/>
                  </a:lnTo>
                  <a:lnTo>
                    <a:pt x="4496" y="11432"/>
                  </a:lnTo>
                  <a:lnTo>
                    <a:pt x="5310" y="11775"/>
                  </a:lnTo>
                  <a:lnTo>
                    <a:pt x="5310" y="11775"/>
                  </a:lnTo>
                  <a:lnTo>
                    <a:pt x="6423" y="12074"/>
                  </a:lnTo>
                  <a:lnTo>
                    <a:pt x="7450" y="12417"/>
                  </a:lnTo>
                  <a:lnTo>
                    <a:pt x="8478" y="12802"/>
                  </a:lnTo>
                  <a:lnTo>
                    <a:pt x="9420" y="13145"/>
                  </a:lnTo>
                  <a:lnTo>
                    <a:pt x="10319" y="13530"/>
                  </a:lnTo>
                  <a:lnTo>
                    <a:pt x="11175" y="13915"/>
                  </a:lnTo>
                  <a:lnTo>
                    <a:pt x="11946" y="14344"/>
                  </a:lnTo>
                  <a:lnTo>
                    <a:pt x="12674" y="14686"/>
                  </a:lnTo>
                  <a:lnTo>
                    <a:pt x="13916" y="15457"/>
                  </a:lnTo>
                  <a:lnTo>
                    <a:pt x="14429" y="15799"/>
                  </a:lnTo>
                  <a:lnTo>
                    <a:pt x="14900" y="16099"/>
                  </a:lnTo>
                  <a:lnTo>
                    <a:pt x="15243" y="16399"/>
                  </a:lnTo>
                  <a:lnTo>
                    <a:pt x="15543" y="16698"/>
                  </a:lnTo>
                  <a:lnTo>
                    <a:pt x="15714" y="16912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5842" y="17084"/>
                  </a:lnTo>
                  <a:lnTo>
                    <a:pt x="16270" y="17383"/>
                  </a:lnTo>
                  <a:lnTo>
                    <a:pt x="16870" y="17769"/>
                  </a:lnTo>
                  <a:lnTo>
                    <a:pt x="17512" y="18240"/>
                  </a:lnTo>
                  <a:lnTo>
                    <a:pt x="18283" y="18839"/>
                  </a:lnTo>
                  <a:lnTo>
                    <a:pt x="18283" y="18839"/>
                  </a:lnTo>
                  <a:lnTo>
                    <a:pt x="18197" y="18068"/>
                  </a:lnTo>
                  <a:lnTo>
                    <a:pt x="18026" y="17298"/>
                  </a:lnTo>
                  <a:lnTo>
                    <a:pt x="17812" y="16570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7512" y="15842"/>
                  </a:lnTo>
                  <a:lnTo>
                    <a:pt x="16955" y="14686"/>
                  </a:lnTo>
                  <a:lnTo>
                    <a:pt x="16313" y="13530"/>
                  </a:lnTo>
                  <a:lnTo>
                    <a:pt x="15628" y="12246"/>
                  </a:lnTo>
                  <a:lnTo>
                    <a:pt x="14986" y="10875"/>
                  </a:lnTo>
                  <a:lnTo>
                    <a:pt x="14686" y="10148"/>
                  </a:lnTo>
                  <a:lnTo>
                    <a:pt x="14429" y="9377"/>
                  </a:lnTo>
                  <a:lnTo>
                    <a:pt x="14172" y="8563"/>
                  </a:lnTo>
                  <a:lnTo>
                    <a:pt x="13958" y="7707"/>
                  </a:lnTo>
                  <a:lnTo>
                    <a:pt x="13744" y="6765"/>
                  </a:lnTo>
                  <a:lnTo>
                    <a:pt x="13616" y="5780"/>
                  </a:lnTo>
                  <a:lnTo>
                    <a:pt x="13530" y="4753"/>
                  </a:lnTo>
                  <a:lnTo>
                    <a:pt x="13530" y="3640"/>
                  </a:lnTo>
                  <a:lnTo>
                    <a:pt x="13530" y="3640"/>
                  </a:lnTo>
                  <a:lnTo>
                    <a:pt x="13530" y="3340"/>
                  </a:lnTo>
                  <a:lnTo>
                    <a:pt x="13530" y="3340"/>
                  </a:lnTo>
                  <a:lnTo>
                    <a:pt x="13530" y="2698"/>
                  </a:lnTo>
                  <a:lnTo>
                    <a:pt x="13573" y="2056"/>
                  </a:lnTo>
                  <a:lnTo>
                    <a:pt x="13744" y="857"/>
                  </a:lnTo>
                  <a:lnTo>
                    <a:pt x="13744" y="857"/>
                  </a:lnTo>
                  <a:lnTo>
                    <a:pt x="13487" y="1071"/>
                  </a:lnTo>
                  <a:lnTo>
                    <a:pt x="13230" y="1242"/>
                  </a:lnTo>
                  <a:lnTo>
                    <a:pt x="12931" y="1413"/>
                  </a:lnTo>
                  <a:lnTo>
                    <a:pt x="12631" y="1585"/>
                  </a:lnTo>
                  <a:lnTo>
                    <a:pt x="12289" y="1713"/>
                  </a:lnTo>
                  <a:lnTo>
                    <a:pt x="11946" y="1841"/>
                  </a:lnTo>
                  <a:lnTo>
                    <a:pt x="11561" y="1927"/>
                  </a:lnTo>
                  <a:lnTo>
                    <a:pt x="11175" y="1970"/>
                  </a:lnTo>
                  <a:lnTo>
                    <a:pt x="11175" y="1970"/>
                  </a:lnTo>
                  <a:lnTo>
                    <a:pt x="10490" y="2056"/>
                  </a:lnTo>
                  <a:lnTo>
                    <a:pt x="10490" y="2056"/>
                  </a:lnTo>
                  <a:lnTo>
                    <a:pt x="10019" y="2013"/>
                  </a:lnTo>
                  <a:lnTo>
                    <a:pt x="9591" y="1927"/>
                  </a:lnTo>
                  <a:lnTo>
                    <a:pt x="9206" y="1841"/>
                  </a:lnTo>
                  <a:lnTo>
                    <a:pt x="8820" y="1713"/>
                  </a:lnTo>
                  <a:lnTo>
                    <a:pt x="8521" y="1542"/>
                  </a:lnTo>
                  <a:lnTo>
                    <a:pt x="8221" y="1371"/>
                  </a:lnTo>
                  <a:lnTo>
                    <a:pt x="7964" y="1199"/>
                  </a:lnTo>
                  <a:lnTo>
                    <a:pt x="7750" y="1028"/>
                  </a:lnTo>
                  <a:lnTo>
                    <a:pt x="7408" y="643"/>
                  </a:lnTo>
                  <a:lnTo>
                    <a:pt x="7151" y="300"/>
                  </a:lnTo>
                  <a:lnTo>
                    <a:pt x="69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2;p40"/>
            <p:cNvSpPr/>
            <p:nvPr/>
          </p:nvSpPr>
          <p:spPr>
            <a:xfrm>
              <a:off x="2169075" y="1742150"/>
              <a:ext cx="486000" cy="671150"/>
            </a:xfrm>
            <a:custGeom>
              <a:avLst/>
              <a:gdLst/>
              <a:ahLst/>
              <a:cxnLst/>
              <a:rect l="l" t="t" r="r" b="b"/>
              <a:pathLst>
                <a:path w="19440" h="26846" fill="none" extrusionOk="0">
                  <a:moveTo>
                    <a:pt x="2441" y="1"/>
                  </a:moveTo>
                  <a:lnTo>
                    <a:pt x="2441" y="1"/>
                  </a:lnTo>
                  <a:lnTo>
                    <a:pt x="2441" y="1"/>
                  </a:lnTo>
                  <a:lnTo>
                    <a:pt x="2441" y="1"/>
                  </a:lnTo>
                  <a:lnTo>
                    <a:pt x="2099" y="43"/>
                  </a:lnTo>
                  <a:lnTo>
                    <a:pt x="2099" y="43"/>
                  </a:lnTo>
                  <a:lnTo>
                    <a:pt x="1756" y="1"/>
                  </a:lnTo>
                  <a:lnTo>
                    <a:pt x="1756" y="1"/>
                  </a:lnTo>
                  <a:lnTo>
                    <a:pt x="1457" y="900"/>
                  </a:lnTo>
                  <a:lnTo>
                    <a:pt x="1029" y="1799"/>
                  </a:lnTo>
                  <a:lnTo>
                    <a:pt x="600" y="2698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58" y="4368"/>
                  </a:lnTo>
                  <a:lnTo>
                    <a:pt x="258" y="4368"/>
                  </a:lnTo>
                  <a:lnTo>
                    <a:pt x="558" y="5053"/>
                  </a:lnTo>
                  <a:lnTo>
                    <a:pt x="900" y="5738"/>
                  </a:lnTo>
                  <a:lnTo>
                    <a:pt x="1243" y="6380"/>
                  </a:lnTo>
                  <a:lnTo>
                    <a:pt x="1628" y="7022"/>
                  </a:lnTo>
                  <a:lnTo>
                    <a:pt x="2056" y="7664"/>
                  </a:lnTo>
                  <a:lnTo>
                    <a:pt x="2484" y="8264"/>
                  </a:lnTo>
                  <a:lnTo>
                    <a:pt x="2955" y="8863"/>
                  </a:lnTo>
                  <a:lnTo>
                    <a:pt x="3469" y="9420"/>
                  </a:lnTo>
                  <a:lnTo>
                    <a:pt x="3983" y="9977"/>
                  </a:lnTo>
                  <a:lnTo>
                    <a:pt x="4539" y="10490"/>
                  </a:lnTo>
                  <a:lnTo>
                    <a:pt x="5096" y="11004"/>
                  </a:lnTo>
                  <a:lnTo>
                    <a:pt x="5695" y="11475"/>
                  </a:lnTo>
                  <a:lnTo>
                    <a:pt x="6295" y="11903"/>
                  </a:lnTo>
                  <a:lnTo>
                    <a:pt x="6894" y="12331"/>
                  </a:lnTo>
                  <a:lnTo>
                    <a:pt x="7537" y="12717"/>
                  </a:lnTo>
                  <a:lnTo>
                    <a:pt x="8222" y="13059"/>
                  </a:lnTo>
                  <a:lnTo>
                    <a:pt x="8222" y="13059"/>
                  </a:lnTo>
                  <a:lnTo>
                    <a:pt x="8864" y="13402"/>
                  </a:lnTo>
                  <a:lnTo>
                    <a:pt x="9506" y="13787"/>
                  </a:lnTo>
                  <a:lnTo>
                    <a:pt x="10105" y="14172"/>
                  </a:lnTo>
                  <a:lnTo>
                    <a:pt x="10662" y="14601"/>
                  </a:lnTo>
                  <a:lnTo>
                    <a:pt x="10919" y="14857"/>
                  </a:lnTo>
                  <a:lnTo>
                    <a:pt x="11176" y="15072"/>
                  </a:lnTo>
                  <a:lnTo>
                    <a:pt x="11347" y="15328"/>
                  </a:lnTo>
                  <a:lnTo>
                    <a:pt x="11518" y="15628"/>
                  </a:lnTo>
                  <a:lnTo>
                    <a:pt x="11647" y="15928"/>
                  </a:lnTo>
                  <a:lnTo>
                    <a:pt x="11732" y="16228"/>
                  </a:lnTo>
                  <a:lnTo>
                    <a:pt x="11775" y="16527"/>
                  </a:lnTo>
                  <a:lnTo>
                    <a:pt x="11732" y="16870"/>
                  </a:lnTo>
                  <a:lnTo>
                    <a:pt x="11732" y="16870"/>
                  </a:lnTo>
                  <a:lnTo>
                    <a:pt x="11647" y="17298"/>
                  </a:lnTo>
                  <a:lnTo>
                    <a:pt x="11476" y="17683"/>
                  </a:lnTo>
                  <a:lnTo>
                    <a:pt x="11219" y="18069"/>
                  </a:lnTo>
                  <a:lnTo>
                    <a:pt x="10919" y="18411"/>
                  </a:lnTo>
                  <a:lnTo>
                    <a:pt x="10576" y="18711"/>
                  </a:lnTo>
                  <a:lnTo>
                    <a:pt x="10191" y="19011"/>
                  </a:lnTo>
                  <a:lnTo>
                    <a:pt x="9420" y="19567"/>
                  </a:lnTo>
                  <a:lnTo>
                    <a:pt x="9420" y="19567"/>
                  </a:lnTo>
                  <a:lnTo>
                    <a:pt x="8478" y="20209"/>
                  </a:lnTo>
                  <a:lnTo>
                    <a:pt x="7579" y="20937"/>
                  </a:lnTo>
                  <a:lnTo>
                    <a:pt x="6723" y="21665"/>
                  </a:lnTo>
                  <a:lnTo>
                    <a:pt x="5867" y="22479"/>
                  </a:lnTo>
                  <a:lnTo>
                    <a:pt x="5096" y="23335"/>
                  </a:lnTo>
                  <a:lnTo>
                    <a:pt x="4411" y="24234"/>
                  </a:lnTo>
                  <a:lnTo>
                    <a:pt x="3769" y="25176"/>
                  </a:lnTo>
                  <a:lnTo>
                    <a:pt x="3212" y="26161"/>
                  </a:lnTo>
                  <a:lnTo>
                    <a:pt x="3212" y="26161"/>
                  </a:lnTo>
                  <a:lnTo>
                    <a:pt x="2870" y="26846"/>
                  </a:lnTo>
                  <a:lnTo>
                    <a:pt x="2870" y="26846"/>
                  </a:lnTo>
                  <a:lnTo>
                    <a:pt x="3341" y="26460"/>
                  </a:lnTo>
                  <a:lnTo>
                    <a:pt x="3897" y="26032"/>
                  </a:lnTo>
                  <a:lnTo>
                    <a:pt x="4582" y="25604"/>
                  </a:lnTo>
                  <a:lnTo>
                    <a:pt x="5310" y="25133"/>
                  </a:lnTo>
                  <a:lnTo>
                    <a:pt x="6166" y="24619"/>
                  </a:lnTo>
                  <a:lnTo>
                    <a:pt x="7066" y="24106"/>
                  </a:lnTo>
                  <a:lnTo>
                    <a:pt x="8050" y="23592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9078" y="23078"/>
                  </a:lnTo>
                  <a:lnTo>
                    <a:pt x="10105" y="22607"/>
                  </a:lnTo>
                  <a:lnTo>
                    <a:pt x="11176" y="22179"/>
                  </a:lnTo>
                  <a:lnTo>
                    <a:pt x="11176" y="22179"/>
                  </a:lnTo>
                  <a:lnTo>
                    <a:pt x="11604" y="21665"/>
                  </a:lnTo>
                  <a:lnTo>
                    <a:pt x="12075" y="21237"/>
                  </a:lnTo>
                  <a:lnTo>
                    <a:pt x="12546" y="20852"/>
                  </a:lnTo>
                  <a:lnTo>
                    <a:pt x="13017" y="20552"/>
                  </a:lnTo>
                  <a:lnTo>
                    <a:pt x="13531" y="20295"/>
                  </a:lnTo>
                  <a:lnTo>
                    <a:pt x="14002" y="20124"/>
                  </a:lnTo>
                  <a:lnTo>
                    <a:pt x="14986" y="19738"/>
                  </a:lnTo>
                  <a:lnTo>
                    <a:pt x="14986" y="19738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5800" y="19439"/>
                  </a:lnTo>
                  <a:lnTo>
                    <a:pt x="16485" y="19225"/>
                  </a:lnTo>
                  <a:lnTo>
                    <a:pt x="17213" y="19053"/>
                  </a:lnTo>
                  <a:lnTo>
                    <a:pt x="17855" y="18968"/>
                  </a:lnTo>
                  <a:lnTo>
                    <a:pt x="18497" y="18925"/>
                  </a:lnTo>
                  <a:lnTo>
                    <a:pt x="18497" y="18925"/>
                  </a:lnTo>
                  <a:lnTo>
                    <a:pt x="18883" y="18925"/>
                  </a:lnTo>
                  <a:lnTo>
                    <a:pt x="18883" y="18925"/>
                  </a:lnTo>
                  <a:lnTo>
                    <a:pt x="19054" y="18411"/>
                  </a:lnTo>
                  <a:lnTo>
                    <a:pt x="19182" y="17812"/>
                  </a:lnTo>
                  <a:lnTo>
                    <a:pt x="19311" y="17169"/>
                  </a:lnTo>
                  <a:lnTo>
                    <a:pt x="19396" y="16442"/>
                  </a:lnTo>
                  <a:lnTo>
                    <a:pt x="19439" y="15757"/>
                  </a:lnTo>
                  <a:lnTo>
                    <a:pt x="19396" y="15029"/>
                  </a:lnTo>
                  <a:lnTo>
                    <a:pt x="19311" y="14386"/>
                  </a:lnTo>
                  <a:lnTo>
                    <a:pt x="19268" y="14087"/>
                  </a:lnTo>
                  <a:lnTo>
                    <a:pt x="19182" y="13787"/>
                  </a:lnTo>
                  <a:lnTo>
                    <a:pt x="19182" y="13787"/>
                  </a:lnTo>
                  <a:lnTo>
                    <a:pt x="19054" y="13573"/>
                  </a:lnTo>
                  <a:lnTo>
                    <a:pt x="19054" y="13573"/>
                  </a:lnTo>
                  <a:lnTo>
                    <a:pt x="18925" y="13445"/>
                  </a:lnTo>
                  <a:lnTo>
                    <a:pt x="18711" y="13273"/>
                  </a:lnTo>
                  <a:lnTo>
                    <a:pt x="18454" y="13145"/>
                  </a:lnTo>
                  <a:lnTo>
                    <a:pt x="18155" y="13016"/>
                  </a:lnTo>
                  <a:lnTo>
                    <a:pt x="17470" y="12802"/>
                  </a:lnTo>
                  <a:lnTo>
                    <a:pt x="16613" y="12588"/>
                  </a:lnTo>
                  <a:lnTo>
                    <a:pt x="14558" y="12117"/>
                  </a:lnTo>
                  <a:lnTo>
                    <a:pt x="13445" y="11818"/>
                  </a:lnTo>
                  <a:lnTo>
                    <a:pt x="12246" y="11432"/>
                  </a:lnTo>
                  <a:lnTo>
                    <a:pt x="12246" y="11432"/>
                  </a:lnTo>
                  <a:lnTo>
                    <a:pt x="11261" y="11090"/>
                  </a:lnTo>
                  <a:lnTo>
                    <a:pt x="10277" y="10619"/>
                  </a:lnTo>
                  <a:lnTo>
                    <a:pt x="9292" y="10105"/>
                  </a:lnTo>
                  <a:lnTo>
                    <a:pt x="8350" y="9506"/>
                  </a:lnTo>
                  <a:lnTo>
                    <a:pt x="7879" y="9163"/>
                  </a:lnTo>
                  <a:lnTo>
                    <a:pt x="7408" y="8820"/>
                  </a:lnTo>
                  <a:lnTo>
                    <a:pt x="6937" y="8392"/>
                  </a:lnTo>
                  <a:lnTo>
                    <a:pt x="6509" y="7964"/>
                  </a:lnTo>
                  <a:lnTo>
                    <a:pt x="6038" y="7536"/>
                  </a:lnTo>
                  <a:lnTo>
                    <a:pt x="5610" y="7022"/>
                  </a:lnTo>
                  <a:lnTo>
                    <a:pt x="5224" y="6508"/>
                  </a:lnTo>
                  <a:lnTo>
                    <a:pt x="4839" y="5952"/>
                  </a:lnTo>
                  <a:lnTo>
                    <a:pt x="4839" y="5952"/>
                  </a:lnTo>
                  <a:lnTo>
                    <a:pt x="4368" y="5224"/>
                  </a:lnTo>
                  <a:lnTo>
                    <a:pt x="3983" y="4539"/>
                  </a:lnTo>
                  <a:lnTo>
                    <a:pt x="3640" y="3768"/>
                  </a:lnTo>
                  <a:lnTo>
                    <a:pt x="3298" y="3040"/>
                  </a:lnTo>
                  <a:lnTo>
                    <a:pt x="3041" y="2270"/>
                  </a:lnTo>
                  <a:lnTo>
                    <a:pt x="2827" y="1542"/>
                  </a:lnTo>
                  <a:lnTo>
                    <a:pt x="2613" y="771"/>
                  </a:lnTo>
                  <a:lnTo>
                    <a:pt x="2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63;p40"/>
            <p:cNvSpPr/>
            <p:nvPr/>
          </p:nvSpPr>
          <p:spPr>
            <a:xfrm>
              <a:off x="2878750" y="894400"/>
              <a:ext cx="533075" cy="994425"/>
            </a:xfrm>
            <a:custGeom>
              <a:avLst/>
              <a:gdLst/>
              <a:ahLst/>
              <a:cxnLst/>
              <a:rect l="l" t="t" r="r" b="b"/>
              <a:pathLst>
                <a:path w="21323" h="397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00" y="172"/>
                  </a:lnTo>
                  <a:lnTo>
                    <a:pt x="1242" y="429"/>
                  </a:lnTo>
                  <a:lnTo>
                    <a:pt x="1927" y="729"/>
                  </a:lnTo>
                  <a:lnTo>
                    <a:pt x="2570" y="1071"/>
                  </a:lnTo>
                  <a:lnTo>
                    <a:pt x="2570" y="1071"/>
                  </a:lnTo>
                  <a:lnTo>
                    <a:pt x="3297" y="1457"/>
                  </a:lnTo>
                  <a:lnTo>
                    <a:pt x="3982" y="1928"/>
                  </a:lnTo>
                  <a:lnTo>
                    <a:pt x="4625" y="2399"/>
                  </a:lnTo>
                  <a:lnTo>
                    <a:pt x="5224" y="2912"/>
                  </a:lnTo>
                  <a:lnTo>
                    <a:pt x="5823" y="3469"/>
                  </a:lnTo>
                  <a:lnTo>
                    <a:pt x="6423" y="4068"/>
                  </a:lnTo>
                  <a:lnTo>
                    <a:pt x="6937" y="4668"/>
                  </a:lnTo>
                  <a:lnTo>
                    <a:pt x="7450" y="5310"/>
                  </a:lnTo>
                  <a:lnTo>
                    <a:pt x="7921" y="5995"/>
                  </a:lnTo>
                  <a:lnTo>
                    <a:pt x="8350" y="6680"/>
                  </a:lnTo>
                  <a:lnTo>
                    <a:pt x="8735" y="7365"/>
                  </a:lnTo>
                  <a:lnTo>
                    <a:pt x="9077" y="8136"/>
                  </a:lnTo>
                  <a:lnTo>
                    <a:pt x="9377" y="8864"/>
                  </a:lnTo>
                  <a:lnTo>
                    <a:pt x="9677" y="9634"/>
                  </a:lnTo>
                  <a:lnTo>
                    <a:pt x="9891" y="10405"/>
                  </a:lnTo>
                  <a:lnTo>
                    <a:pt x="10062" y="11218"/>
                  </a:lnTo>
                  <a:lnTo>
                    <a:pt x="10062" y="11218"/>
                  </a:lnTo>
                  <a:lnTo>
                    <a:pt x="10448" y="11176"/>
                  </a:lnTo>
                  <a:lnTo>
                    <a:pt x="10833" y="11133"/>
                  </a:lnTo>
                  <a:lnTo>
                    <a:pt x="10833" y="11133"/>
                  </a:lnTo>
                  <a:lnTo>
                    <a:pt x="11261" y="11176"/>
                  </a:lnTo>
                  <a:lnTo>
                    <a:pt x="11732" y="11218"/>
                  </a:lnTo>
                  <a:lnTo>
                    <a:pt x="12160" y="11347"/>
                  </a:lnTo>
                  <a:lnTo>
                    <a:pt x="12588" y="11475"/>
                  </a:lnTo>
                  <a:lnTo>
                    <a:pt x="13016" y="11647"/>
                  </a:lnTo>
                  <a:lnTo>
                    <a:pt x="13445" y="11861"/>
                  </a:lnTo>
                  <a:lnTo>
                    <a:pt x="13830" y="12118"/>
                  </a:lnTo>
                  <a:lnTo>
                    <a:pt x="14215" y="12375"/>
                  </a:lnTo>
                  <a:lnTo>
                    <a:pt x="14601" y="12674"/>
                  </a:lnTo>
                  <a:lnTo>
                    <a:pt x="14943" y="13017"/>
                  </a:lnTo>
                  <a:lnTo>
                    <a:pt x="15286" y="13359"/>
                  </a:lnTo>
                  <a:lnTo>
                    <a:pt x="15585" y="13702"/>
                  </a:lnTo>
                  <a:lnTo>
                    <a:pt x="16185" y="14472"/>
                  </a:lnTo>
                  <a:lnTo>
                    <a:pt x="16656" y="15286"/>
                  </a:lnTo>
                  <a:lnTo>
                    <a:pt x="16656" y="15286"/>
                  </a:lnTo>
                  <a:lnTo>
                    <a:pt x="16956" y="15843"/>
                  </a:lnTo>
                  <a:lnTo>
                    <a:pt x="17170" y="16399"/>
                  </a:lnTo>
                  <a:lnTo>
                    <a:pt x="17384" y="16956"/>
                  </a:lnTo>
                  <a:lnTo>
                    <a:pt x="17555" y="17555"/>
                  </a:lnTo>
                  <a:lnTo>
                    <a:pt x="17726" y="18112"/>
                  </a:lnTo>
                  <a:lnTo>
                    <a:pt x="17855" y="18711"/>
                  </a:lnTo>
                  <a:lnTo>
                    <a:pt x="17940" y="19268"/>
                  </a:lnTo>
                  <a:lnTo>
                    <a:pt x="18026" y="19867"/>
                  </a:lnTo>
                  <a:lnTo>
                    <a:pt x="18112" y="21066"/>
                  </a:lnTo>
                  <a:lnTo>
                    <a:pt x="18112" y="22265"/>
                  </a:lnTo>
                  <a:lnTo>
                    <a:pt x="17983" y="23464"/>
                  </a:lnTo>
                  <a:lnTo>
                    <a:pt x="17855" y="24705"/>
                  </a:lnTo>
                  <a:lnTo>
                    <a:pt x="17598" y="25904"/>
                  </a:lnTo>
                  <a:lnTo>
                    <a:pt x="17298" y="27103"/>
                  </a:lnTo>
                  <a:lnTo>
                    <a:pt x="16956" y="28345"/>
                  </a:lnTo>
                  <a:lnTo>
                    <a:pt x="16570" y="29543"/>
                  </a:lnTo>
                  <a:lnTo>
                    <a:pt x="16142" y="30742"/>
                  </a:lnTo>
                  <a:lnTo>
                    <a:pt x="15671" y="31898"/>
                  </a:lnTo>
                  <a:lnTo>
                    <a:pt x="15200" y="33054"/>
                  </a:lnTo>
                  <a:lnTo>
                    <a:pt x="14686" y="34210"/>
                  </a:lnTo>
                  <a:lnTo>
                    <a:pt x="14686" y="34210"/>
                  </a:lnTo>
                  <a:lnTo>
                    <a:pt x="14258" y="35152"/>
                  </a:lnTo>
                  <a:lnTo>
                    <a:pt x="13744" y="36051"/>
                  </a:lnTo>
                  <a:lnTo>
                    <a:pt x="13231" y="36950"/>
                  </a:lnTo>
                  <a:lnTo>
                    <a:pt x="12931" y="37379"/>
                  </a:lnTo>
                  <a:lnTo>
                    <a:pt x="12631" y="37764"/>
                  </a:lnTo>
                  <a:lnTo>
                    <a:pt x="12631" y="37764"/>
                  </a:lnTo>
                  <a:lnTo>
                    <a:pt x="13016" y="37978"/>
                  </a:lnTo>
                  <a:lnTo>
                    <a:pt x="13445" y="38235"/>
                  </a:lnTo>
                  <a:lnTo>
                    <a:pt x="13445" y="38235"/>
                  </a:lnTo>
                  <a:lnTo>
                    <a:pt x="13873" y="38535"/>
                  </a:lnTo>
                  <a:lnTo>
                    <a:pt x="14173" y="38920"/>
                  </a:lnTo>
                  <a:lnTo>
                    <a:pt x="14429" y="39348"/>
                  </a:lnTo>
                  <a:lnTo>
                    <a:pt x="14601" y="39776"/>
                  </a:lnTo>
                  <a:lnTo>
                    <a:pt x="14601" y="39776"/>
                  </a:lnTo>
                  <a:lnTo>
                    <a:pt x="15072" y="38791"/>
                  </a:lnTo>
                  <a:lnTo>
                    <a:pt x="15543" y="37892"/>
                  </a:lnTo>
                  <a:lnTo>
                    <a:pt x="16056" y="36950"/>
                  </a:lnTo>
                  <a:lnTo>
                    <a:pt x="16570" y="36051"/>
                  </a:lnTo>
                  <a:lnTo>
                    <a:pt x="17683" y="34253"/>
                  </a:lnTo>
                  <a:lnTo>
                    <a:pt x="18240" y="33311"/>
                  </a:lnTo>
                  <a:lnTo>
                    <a:pt x="18754" y="32326"/>
                  </a:lnTo>
                  <a:lnTo>
                    <a:pt x="19268" y="31342"/>
                  </a:lnTo>
                  <a:lnTo>
                    <a:pt x="19739" y="30314"/>
                  </a:lnTo>
                  <a:lnTo>
                    <a:pt x="20167" y="29201"/>
                  </a:lnTo>
                  <a:lnTo>
                    <a:pt x="20552" y="28002"/>
                  </a:lnTo>
                  <a:lnTo>
                    <a:pt x="20852" y="26760"/>
                  </a:lnTo>
                  <a:lnTo>
                    <a:pt x="21109" y="25433"/>
                  </a:lnTo>
                  <a:lnTo>
                    <a:pt x="21237" y="23977"/>
                  </a:lnTo>
                  <a:lnTo>
                    <a:pt x="21323" y="22436"/>
                  </a:lnTo>
                  <a:lnTo>
                    <a:pt x="21323" y="22436"/>
                  </a:lnTo>
                  <a:lnTo>
                    <a:pt x="21323" y="22179"/>
                  </a:lnTo>
                  <a:lnTo>
                    <a:pt x="21323" y="22179"/>
                  </a:lnTo>
                  <a:lnTo>
                    <a:pt x="21280" y="21152"/>
                  </a:lnTo>
                  <a:lnTo>
                    <a:pt x="21237" y="20167"/>
                  </a:lnTo>
                  <a:lnTo>
                    <a:pt x="21151" y="19268"/>
                  </a:lnTo>
                  <a:lnTo>
                    <a:pt x="21023" y="18369"/>
                  </a:lnTo>
                  <a:lnTo>
                    <a:pt x="20852" y="17555"/>
                  </a:lnTo>
                  <a:lnTo>
                    <a:pt x="20638" y="16742"/>
                  </a:lnTo>
                  <a:lnTo>
                    <a:pt x="20424" y="16014"/>
                  </a:lnTo>
                  <a:lnTo>
                    <a:pt x="20209" y="15329"/>
                  </a:lnTo>
                  <a:lnTo>
                    <a:pt x="19953" y="14687"/>
                  </a:lnTo>
                  <a:lnTo>
                    <a:pt x="19653" y="14044"/>
                  </a:lnTo>
                  <a:lnTo>
                    <a:pt x="19353" y="13488"/>
                  </a:lnTo>
                  <a:lnTo>
                    <a:pt x="19053" y="12974"/>
                  </a:lnTo>
                  <a:lnTo>
                    <a:pt x="18711" y="12460"/>
                  </a:lnTo>
                  <a:lnTo>
                    <a:pt x="18411" y="11989"/>
                  </a:lnTo>
                  <a:lnTo>
                    <a:pt x="17726" y="11176"/>
                  </a:lnTo>
                  <a:lnTo>
                    <a:pt x="17084" y="10491"/>
                  </a:lnTo>
                  <a:lnTo>
                    <a:pt x="16399" y="9934"/>
                  </a:lnTo>
                  <a:lnTo>
                    <a:pt x="15799" y="9506"/>
                  </a:lnTo>
                  <a:lnTo>
                    <a:pt x="15286" y="9121"/>
                  </a:lnTo>
                  <a:lnTo>
                    <a:pt x="14815" y="8906"/>
                  </a:lnTo>
                  <a:lnTo>
                    <a:pt x="14472" y="8735"/>
                  </a:lnTo>
                  <a:lnTo>
                    <a:pt x="14130" y="8607"/>
                  </a:lnTo>
                  <a:lnTo>
                    <a:pt x="14130" y="8607"/>
                  </a:lnTo>
                  <a:lnTo>
                    <a:pt x="13916" y="8050"/>
                  </a:lnTo>
                  <a:lnTo>
                    <a:pt x="13616" y="7494"/>
                  </a:lnTo>
                  <a:lnTo>
                    <a:pt x="13359" y="6980"/>
                  </a:lnTo>
                  <a:lnTo>
                    <a:pt x="13059" y="6509"/>
                  </a:lnTo>
                  <a:lnTo>
                    <a:pt x="12374" y="5567"/>
                  </a:lnTo>
                  <a:lnTo>
                    <a:pt x="11689" y="4753"/>
                  </a:lnTo>
                  <a:lnTo>
                    <a:pt x="10919" y="3983"/>
                  </a:lnTo>
                  <a:lnTo>
                    <a:pt x="10062" y="3298"/>
                  </a:lnTo>
                  <a:lnTo>
                    <a:pt x="9206" y="2655"/>
                  </a:lnTo>
                  <a:lnTo>
                    <a:pt x="8307" y="2142"/>
                  </a:lnTo>
                  <a:lnTo>
                    <a:pt x="7322" y="1671"/>
                  </a:lnTo>
                  <a:lnTo>
                    <a:pt x="6337" y="1243"/>
                  </a:lnTo>
                  <a:lnTo>
                    <a:pt x="5353" y="900"/>
                  </a:lnTo>
                  <a:lnTo>
                    <a:pt x="4282" y="600"/>
                  </a:lnTo>
                  <a:lnTo>
                    <a:pt x="3255" y="386"/>
                  </a:lnTo>
                  <a:lnTo>
                    <a:pt x="2141" y="215"/>
                  </a:lnTo>
                  <a:lnTo>
                    <a:pt x="1071" y="8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4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extrusionOk="0">
                  <a:moveTo>
                    <a:pt x="4282" y="1"/>
                  </a:moveTo>
                  <a:lnTo>
                    <a:pt x="4239" y="814"/>
                  </a:lnTo>
                  <a:lnTo>
                    <a:pt x="4197" y="2998"/>
                  </a:lnTo>
                  <a:lnTo>
                    <a:pt x="4025" y="6337"/>
                  </a:lnTo>
                  <a:lnTo>
                    <a:pt x="3854" y="8392"/>
                  </a:lnTo>
                  <a:lnTo>
                    <a:pt x="3640" y="10704"/>
                  </a:lnTo>
                  <a:lnTo>
                    <a:pt x="3554" y="11604"/>
                  </a:lnTo>
                  <a:lnTo>
                    <a:pt x="3426" y="12588"/>
                  </a:lnTo>
                  <a:lnTo>
                    <a:pt x="3083" y="14558"/>
                  </a:lnTo>
                  <a:lnTo>
                    <a:pt x="2655" y="16570"/>
                  </a:lnTo>
                  <a:lnTo>
                    <a:pt x="2184" y="18582"/>
                  </a:lnTo>
                  <a:lnTo>
                    <a:pt x="1713" y="20466"/>
                  </a:lnTo>
                  <a:lnTo>
                    <a:pt x="1242" y="22222"/>
                  </a:lnTo>
                  <a:lnTo>
                    <a:pt x="429" y="24962"/>
                  </a:lnTo>
                  <a:lnTo>
                    <a:pt x="1" y="26332"/>
                  </a:lnTo>
                  <a:lnTo>
                    <a:pt x="1456" y="26375"/>
                  </a:lnTo>
                  <a:lnTo>
                    <a:pt x="2912" y="26289"/>
                  </a:lnTo>
                  <a:lnTo>
                    <a:pt x="4282" y="26161"/>
                  </a:lnTo>
                  <a:lnTo>
                    <a:pt x="5652" y="25990"/>
                  </a:lnTo>
                  <a:lnTo>
                    <a:pt x="6937" y="25733"/>
                  </a:lnTo>
                  <a:lnTo>
                    <a:pt x="8178" y="25433"/>
                  </a:lnTo>
                  <a:lnTo>
                    <a:pt x="9334" y="25133"/>
                  </a:lnTo>
                  <a:lnTo>
                    <a:pt x="10448" y="24748"/>
                  </a:lnTo>
                  <a:lnTo>
                    <a:pt x="12117" y="24148"/>
                  </a:lnTo>
                  <a:lnTo>
                    <a:pt x="13573" y="23549"/>
                  </a:lnTo>
                  <a:lnTo>
                    <a:pt x="14772" y="22992"/>
                  </a:lnTo>
                  <a:lnTo>
                    <a:pt x="15757" y="22479"/>
                  </a:lnTo>
                  <a:lnTo>
                    <a:pt x="16014" y="22307"/>
                  </a:lnTo>
                  <a:lnTo>
                    <a:pt x="16271" y="22093"/>
                  </a:lnTo>
                  <a:lnTo>
                    <a:pt x="16485" y="21836"/>
                  </a:lnTo>
                  <a:lnTo>
                    <a:pt x="16613" y="21580"/>
                  </a:lnTo>
                  <a:lnTo>
                    <a:pt x="16742" y="21280"/>
                  </a:lnTo>
                  <a:lnTo>
                    <a:pt x="16827" y="20980"/>
                  </a:lnTo>
                  <a:lnTo>
                    <a:pt x="16827" y="20638"/>
                  </a:lnTo>
                  <a:lnTo>
                    <a:pt x="16827" y="20338"/>
                  </a:lnTo>
                  <a:lnTo>
                    <a:pt x="16613" y="19139"/>
                  </a:lnTo>
                  <a:lnTo>
                    <a:pt x="16356" y="18026"/>
                  </a:lnTo>
                  <a:lnTo>
                    <a:pt x="16099" y="16913"/>
                  </a:lnTo>
                  <a:lnTo>
                    <a:pt x="15800" y="15885"/>
                  </a:lnTo>
                  <a:lnTo>
                    <a:pt x="15457" y="14858"/>
                  </a:lnTo>
                  <a:lnTo>
                    <a:pt x="15115" y="13873"/>
                  </a:lnTo>
                  <a:lnTo>
                    <a:pt x="14729" y="12888"/>
                  </a:lnTo>
                  <a:lnTo>
                    <a:pt x="14344" y="11989"/>
                  </a:lnTo>
                  <a:lnTo>
                    <a:pt x="13916" y="11090"/>
                  </a:lnTo>
                  <a:lnTo>
                    <a:pt x="13488" y="10276"/>
                  </a:lnTo>
                  <a:lnTo>
                    <a:pt x="13059" y="9463"/>
                  </a:lnTo>
                  <a:lnTo>
                    <a:pt x="12588" y="8692"/>
                  </a:lnTo>
                  <a:lnTo>
                    <a:pt x="11646" y="7236"/>
                  </a:lnTo>
                  <a:lnTo>
                    <a:pt x="10662" y="5909"/>
                  </a:lnTo>
                  <a:lnTo>
                    <a:pt x="9677" y="4710"/>
                  </a:lnTo>
                  <a:lnTo>
                    <a:pt x="8735" y="3683"/>
                  </a:lnTo>
                  <a:lnTo>
                    <a:pt x="7793" y="2741"/>
                  </a:lnTo>
                  <a:lnTo>
                    <a:pt x="6937" y="1927"/>
                  </a:lnTo>
                  <a:lnTo>
                    <a:pt x="6123" y="1285"/>
                  </a:lnTo>
                  <a:lnTo>
                    <a:pt x="5395" y="729"/>
                  </a:lnTo>
                  <a:lnTo>
                    <a:pt x="4753" y="300"/>
                  </a:lnTo>
                  <a:lnTo>
                    <a:pt x="4282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5;p40"/>
            <p:cNvSpPr/>
            <p:nvPr/>
          </p:nvSpPr>
          <p:spPr>
            <a:xfrm>
              <a:off x="3162400" y="2384375"/>
              <a:ext cx="420700" cy="659375"/>
            </a:xfrm>
            <a:custGeom>
              <a:avLst/>
              <a:gdLst/>
              <a:ahLst/>
              <a:cxnLst/>
              <a:rect l="l" t="t" r="r" b="b"/>
              <a:pathLst>
                <a:path w="16828" h="26375" fill="none" extrusionOk="0">
                  <a:moveTo>
                    <a:pt x="15757" y="22479"/>
                  </a:moveTo>
                  <a:lnTo>
                    <a:pt x="15757" y="22479"/>
                  </a:lnTo>
                  <a:lnTo>
                    <a:pt x="14772" y="22992"/>
                  </a:lnTo>
                  <a:lnTo>
                    <a:pt x="13573" y="23549"/>
                  </a:lnTo>
                  <a:lnTo>
                    <a:pt x="12117" y="24148"/>
                  </a:lnTo>
                  <a:lnTo>
                    <a:pt x="10448" y="24748"/>
                  </a:lnTo>
                  <a:lnTo>
                    <a:pt x="10448" y="24748"/>
                  </a:lnTo>
                  <a:lnTo>
                    <a:pt x="9334" y="25133"/>
                  </a:lnTo>
                  <a:lnTo>
                    <a:pt x="8178" y="25433"/>
                  </a:lnTo>
                  <a:lnTo>
                    <a:pt x="6937" y="25733"/>
                  </a:lnTo>
                  <a:lnTo>
                    <a:pt x="5652" y="25990"/>
                  </a:lnTo>
                  <a:lnTo>
                    <a:pt x="4282" y="26161"/>
                  </a:lnTo>
                  <a:lnTo>
                    <a:pt x="2912" y="26289"/>
                  </a:lnTo>
                  <a:lnTo>
                    <a:pt x="1456" y="26375"/>
                  </a:lnTo>
                  <a:lnTo>
                    <a:pt x="1" y="26332"/>
                  </a:lnTo>
                  <a:lnTo>
                    <a:pt x="1" y="26332"/>
                  </a:lnTo>
                  <a:lnTo>
                    <a:pt x="429" y="24962"/>
                  </a:lnTo>
                  <a:lnTo>
                    <a:pt x="429" y="24962"/>
                  </a:lnTo>
                  <a:lnTo>
                    <a:pt x="1242" y="22222"/>
                  </a:lnTo>
                  <a:lnTo>
                    <a:pt x="1713" y="20466"/>
                  </a:lnTo>
                  <a:lnTo>
                    <a:pt x="2184" y="18582"/>
                  </a:lnTo>
                  <a:lnTo>
                    <a:pt x="2655" y="16570"/>
                  </a:lnTo>
                  <a:lnTo>
                    <a:pt x="3083" y="14558"/>
                  </a:lnTo>
                  <a:lnTo>
                    <a:pt x="3426" y="12588"/>
                  </a:lnTo>
                  <a:lnTo>
                    <a:pt x="3554" y="11604"/>
                  </a:lnTo>
                  <a:lnTo>
                    <a:pt x="3640" y="10704"/>
                  </a:lnTo>
                  <a:lnTo>
                    <a:pt x="3640" y="10704"/>
                  </a:lnTo>
                  <a:lnTo>
                    <a:pt x="3854" y="8392"/>
                  </a:lnTo>
                  <a:lnTo>
                    <a:pt x="4025" y="6337"/>
                  </a:lnTo>
                  <a:lnTo>
                    <a:pt x="4197" y="2998"/>
                  </a:lnTo>
                  <a:lnTo>
                    <a:pt x="4239" y="814"/>
                  </a:lnTo>
                  <a:lnTo>
                    <a:pt x="4282" y="1"/>
                  </a:lnTo>
                  <a:lnTo>
                    <a:pt x="4282" y="1"/>
                  </a:lnTo>
                  <a:lnTo>
                    <a:pt x="4753" y="300"/>
                  </a:lnTo>
                  <a:lnTo>
                    <a:pt x="5395" y="729"/>
                  </a:lnTo>
                  <a:lnTo>
                    <a:pt x="6123" y="1285"/>
                  </a:lnTo>
                  <a:lnTo>
                    <a:pt x="6937" y="1927"/>
                  </a:lnTo>
                  <a:lnTo>
                    <a:pt x="7793" y="2741"/>
                  </a:lnTo>
                  <a:lnTo>
                    <a:pt x="8735" y="3683"/>
                  </a:lnTo>
                  <a:lnTo>
                    <a:pt x="9677" y="4710"/>
                  </a:lnTo>
                  <a:lnTo>
                    <a:pt x="10662" y="5909"/>
                  </a:lnTo>
                  <a:lnTo>
                    <a:pt x="11646" y="7236"/>
                  </a:lnTo>
                  <a:lnTo>
                    <a:pt x="12588" y="8692"/>
                  </a:lnTo>
                  <a:lnTo>
                    <a:pt x="13059" y="9463"/>
                  </a:lnTo>
                  <a:lnTo>
                    <a:pt x="13488" y="10276"/>
                  </a:lnTo>
                  <a:lnTo>
                    <a:pt x="13916" y="11090"/>
                  </a:lnTo>
                  <a:lnTo>
                    <a:pt x="14344" y="11989"/>
                  </a:lnTo>
                  <a:lnTo>
                    <a:pt x="14729" y="12888"/>
                  </a:lnTo>
                  <a:lnTo>
                    <a:pt x="15115" y="13873"/>
                  </a:lnTo>
                  <a:lnTo>
                    <a:pt x="15457" y="14858"/>
                  </a:lnTo>
                  <a:lnTo>
                    <a:pt x="15800" y="15885"/>
                  </a:lnTo>
                  <a:lnTo>
                    <a:pt x="16099" y="16913"/>
                  </a:lnTo>
                  <a:lnTo>
                    <a:pt x="16356" y="18026"/>
                  </a:lnTo>
                  <a:lnTo>
                    <a:pt x="16613" y="19139"/>
                  </a:lnTo>
                  <a:lnTo>
                    <a:pt x="16827" y="20338"/>
                  </a:lnTo>
                  <a:lnTo>
                    <a:pt x="16827" y="20338"/>
                  </a:lnTo>
                  <a:lnTo>
                    <a:pt x="16827" y="20638"/>
                  </a:lnTo>
                  <a:lnTo>
                    <a:pt x="16827" y="20980"/>
                  </a:lnTo>
                  <a:lnTo>
                    <a:pt x="16742" y="21280"/>
                  </a:lnTo>
                  <a:lnTo>
                    <a:pt x="16613" y="21580"/>
                  </a:lnTo>
                  <a:lnTo>
                    <a:pt x="16485" y="21836"/>
                  </a:lnTo>
                  <a:lnTo>
                    <a:pt x="16271" y="22093"/>
                  </a:lnTo>
                  <a:lnTo>
                    <a:pt x="16014" y="22307"/>
                  </a:lnTo>
                  <a:lnTo>
                    <a:pt x="15757" y="22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6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extrusionOk="0">
                  <a:moveTo>
                    <a:pt x="2826" y="1"/>
                  </a:move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7;p40"/>
            <p:cNvSpPr/>
            <p:nvPr/>
          </p:nvSpPr>
          <p:spPr>
            <a:xfrm>
              <a:off x="3198800" y="2384375"/>
              <a:ext cx="384300" cy="618700"/>
            </a:xfrm>
            <a:custGeom>
              <a:avLst/>
              <a:gdLst/>
              <a:ahLst/>
              <a:cxnLst/>
              <a:rect l="l" t="t" r="r" b="b"/>
              <a:pathLst>
                <a:path w="15372" h="24748" fill="none" extrusionOk="0">
                  <a:moveTo>
                    <a:pt x="2826" y="1"/>
                  </a:moveTo>
                  <a:lnTo>
                    <a:pt x="2826" y="1"/>
                  </a:lnTo>
                  <a:lnTo>
                    <a:pt x="2912" y="514"/>
                  </a:lnTo>
                  <a:lnTo>
                    <a:pt x="2997" y="1414"/>
                  </a:lnTo>
                  <a:lnTo>
                    <a:pt x="3083" y="2612"/>
                  </a:lnTo>
                  <a:lnTo>
                    <a:pt x="3083" y="4111"/>
                  </a:lnTo>
                  <a:lnTo>
                    <a:pt x="3083" y="4111"/>
                  </a:lnTo>
                  <a:lnTo>
                    <a:pt x="3083" y="5995"/>
                  </a:lnTo>
                  <a:lnTo>
                    <a:pt x="2955" y="8178"/>
                  </a:lnTo>
                  <a:lnTo>
                    <a:pt x="2783" y="10533"/>
                  </a:lnTo>
                  <a:lnTo>
                    <a:pt x="2484" y="13059"/>
                  </a:lnTo>
                  <a:lnTo>
                    <a:pt x="2270" y="14344"/>
                  </a:lnTo>
                  <a:lnTo>
                    <a:pt x="2056" y="15671"/>
                  </a:lnTo>
                  <a:lnTo>
                    <a:pt x="1799" y="17041"/>
                  </a:lnTo>
                  <a:lnTo>
                    <a:pt x="1542" y="18411"/>
                  </a:lnTo>
                  <a:lnTo>
                    <a:pt x="1199" y="19781"/>
                  </a:lnTo>
                  <a:lnTo>
                    <a:pt x="857" y="21151"/>
                  </a:lnTo>
                  <a:lnTo>
                    <a:pt x="429" y="22521"/>
                  </a:lnTo>
                  <a:lnTo>
                    <a:pt x="0" y="23892"/>
                  </a:lnTo>
                  <a:lnTo>
                    <a:pt x="0" y="23892"/>
                  </a:lnTo>
                  <a:lnTo>
                    <a:pt x="343" y="23421"/>
                  </a:lnTo>
                  <a:lnTo>
                    <a:pt x="685" y="22950"/>
                  </a:lnTo>
                  <a:lnTo>
                    <a:pt x="1285" y="21922"/>
                  </a:lnTo>
                  <a:lnTo>
                    <a:pt x="1841" y="20895"/>
                  </a:lnTo>
                  <a:lnTo>
                    <a:pt x="2270" y="19910"/>
                  </a:lnTo>
                  <a:lnTo>
                    <a:pt x="2270" y="19910"/>
                  </a:lnTo>
                  <a:lnTo>
                    <a:pt x="2569" y="19182"/>
                  </a:lnTo>
                  <a:lnTo>
                    <a:pt x="2826" y="18197"/>
                  </a:lnTo>
                  <a:lnTo>
                    <a:pt x="3169" y="17084"/>
                  </a:lnTo>
                  <a:lnTo>
                    <a:pt x="3554" y="15928"/>
                  </a:lnTo>
                  <a:lnTo>
                    <a:pt x="3768" y="15371"/>
                  </a:lnTo>
                  <a:lnTo>
                    <a:pt x="3982" y="14858"/>
                  </a:lnTo>
                  <a:lnTo>
                    <a:pt x="4239" y="14387"/>
                  </a:lnTo>
                  <a:lnTo>
                    <a:pt x="4539" y="13958"/>
                  </a:lnTo>
                  <a:lnTo>
                    <a:pt x="4839" y="13616"/>
                  </a:lnTo>
                  <a:lnTo>
                    <a:pt x="5181" y="13316"/>
                  </a:lnTo>
                  <a:lnTo>
                    <a:pt x="5395" y="13231"/>
                  </a:lnTo>
                  <a:lnTo>
                    <a:pt x="5566" y="13145"/>
                  </a:lnTo>
                  <a:lnTo>
                    <a:pt x="5780" y="13102"/>
                  </a:lnTo>
                  <a:lnTo>
                    <a:pt x="5952" y="13102"/>
                  </a:lnTo>
                  <a:lnTo>
                    <a:pt x="5952" y="13102"/>
                  </a:lnTo>
                  <a:lnTo>
                    <a:pt x="5995" y="13102"/>
                  </a:lnTo>
                  <a:lnTo>
                    <a:pt x="5995" y="13102"/>
                  </a:lnTo>
                  <a:lnTo>
                    <a:pt x="6209" y="13102"/>
                  </a:lnTo>
                  <a:lnTo>
                    <a:pt x="6423" y="13145"/>
                  </a:lnTo>
                  <a:lnTo>
                    <a:pt x="6637" y="13231"/>
                  </a:lnTo>
                  <a:lnTo>
                    <a:pt x="6808" y="13316"/>
                  </a:lnTo>
                  <a:lnTo>
                    <a:pt x="7108" y="13573"/>
                  </a:lnTo>
                  <a:lnTo>
                    <a:pt x="7407" y="13916"/>
                  </a:lnTo>
                  <a:lnTo>
                    <a:pt x="7664" y="14301"/>
                  </a:lnTo>
                  <a:lnTo>
                    <a:pt x="7836" y="14729"/>
                  </a:lnTo>
                  <a:lnTo>
                    <a:pt x="8007" y="15157"/>
                  </a:lnTo>
                  <a:lnTo>
                    <a:pt x="8135" y="15628"/>
                  </a:lnTo>
                  <a:lnTo>
                    <a:pt x="8135" y="15628"/>
                  </a:lnTo>
                  <a:lnTo>
                    <a:pt x="8392" y="16741"/>
                  </a:lnTo>
                  <a:lnTo>
                    <a:pt x="8606" y="17855"/>
                  </a:lnTo>
                  <a:lnTo>
                    <a:pt x="8778" y="19011"/>
                  </a:lnTo>
                  <a:lnTo>
                    <a:pt x="8906" y="20167"/>
                  </a:lnTo>
                  <a:lnTo>
                    <a:pt x="8992" y="21323"/>
                  </a:lnTo>
                  <a:lnTo>
                    <a:pt x="9034" y="22479"/>
                  </a:lnTo>
                  <a:lnTo>
                    <a:pt x="9034" y="23592"/>
                  </a:lnTo>
                  <a:lnTo>
                    <a:pt x="8992" y="24748"/>
                  </a:lnTo>
                  <a:lnTo>
                    <a:pt x="8992" y="24748"/>
                  </a:lnTo>
                  <a:lnTo>
                    <a:pt x="10362" y="24277"/>
                  </a:lnTo>
                  <a:lnTo>
                    <a:pt x="11603" y="23763"/>
                  </a:lnTo>
                  <a:lnTo>
                    <a:pt x="11603" y="23763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2203" y="23506"/>
                  </a:lnTo>
                  <a:lnTo>
                    <a:pt x="13359" y="22950"/>
                  </a:lnTo>
                  <a:lnTo>
                    <a:pt x="14301" y="22479"/>
                  </a:lnTo>
                  <a:lnTo>
                    <a:pt x="14301" y="22479"/>
                  </a:lnTo>
                  <a:lnTo>
                    <a:pt x="14558" y="22307"/>
                  </a:lnTo>
                  <a:lnTo>
                    <a:pt x="14772" y="22136"/>
                  </a:lnTo>
                  <a:lnTo>
                    <a:pt x="14943" y="21922"/>
                  </a:lnTo>
                  <a:lnTo>
                    <a:pt x="15114" y="21708"/>
                  </a:lnTo>
                  <a:lnTo>
                    <a:pt x="15243" y="21451"/>
                  </a:lnTo>
                  <a:lnTo>
                    <a:pt x="15328" y="21194"/>
                  </a:lnTo>
                  <a:lnTo>
                    <a:pt x="15371" y="20937"/>
                  </a:lnTo>
                  <a:lnTo>
                    <a:pt x="15371" y="20638"/>
                  </a:lnTo>
                  <a:lnTo>
                    <a:pt x="15371" y="20638"/>
                  </a:lnTo>
                  <a:lnTo>
                    <a:pt x="15371" y="20338"/>
                  </a:lnTo>
                  <a:lnTo>
                    <a:pt x="15371" y="20338"/>
                  </a:lnTo>
                  <a:lnTo>
                    <a:pt x="15157" y="19139"/>
                  </a:lnTo>
                  <a:lnTo>
                    <a:pt x="14900" y="18026"/>
                  </a:lnTo>
                  <a:lnTo>
                    <a:pt x="14643" y="16913"/>
                  </a:lnTo>
                  <a:lnTo>
                    <a:pt x="14344" y="15885"/>
                  </a:lnTo>
                  <a:lnTo>
                    <a:pt x="14001" y="14858"/>
                  </a:lnTo>
                  <a:lnTo>
                    <a:pt x="13659" y="13873"/>
                  </a:lnTo>
                  <a:lnTo>
                    <a:pt x="13273" y="12888"/>
                  </a:lnTo>
                  <a:lnTo>
                    <a:pt x="12888" y="11989"/>
                  </a:lnTo>
                  <a:lnTo>
                    <a:pt x="12460" y="11090"/>
                  </a:lnTo>
                  <a:lnTo>
                    <a:pt x="12032" y="10276"/>
                  </a:lnTo>
                  <a:lnTo>
                    <a:pt x="11603" y="9463"/>
                  </a:lnTo>
                  <a:lnTo>
                    <a:pt x="11132" y="8692"/>
                  </a:lnTo>
                  <a:lnTo>
                    <a:pt x="10190" y="7236"/>
                  </a:lnTo>
                  <a:lnTo>
                    <a:pt x="9206" y="5909"/>
                  </a:lnTo>
                  <a:lnTo>
                    <a:pt x="8221" y="4710"/>
                  </a:lnTo>
                  <a:lnTo>
                    <a:pt x="7279" y="3683"/>
                  </a:lnTo>
                  <a:lnTo>
                    <a:pt x="6337" y="2741"/>
                  </a:lnTo>
                  <a:lnTo>
                    <a:pt x="5481" y="1927"/>
                  </a:lnTo>
                  <a:lnTo>
                    <a:pt x="4667" y="1285"/>
                  </a:lnTo>
                  <a:lnTo>
                    <a:pt x="3939" y="729"/>
                  </a:lnTo>
                  <a:lnTo>
                    <a:pt x="3297" y="300"/>
                  </a:lnTo>
                  <a:lnTo>
                    <a:pt x="28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8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extrusionOk="0">
                  <a:moveTo>
                    <a:pt x="10704" y="0"/>
                  </a:moveTo>
                  <a:lnTo>
                    <a:pt x="10105" y="428"/>
                  </a:lnTo>
                  <a:lnTo>
                    <a:pt x="9505" y="942"/>
                  </a:lnTo>
                  <a:lnTo>
                    <a:pt x="8906" y="1542"/>
                  </a:lnTo>
                  <a:lnTo>
                    <a:pt x="8264" y="2227"/>
                  </a:lnTo>
                  <a:lnTo>
                    <a:pt x="7664" y="2955"/>
                  </a:lnTo>
                  <a:lnTo>
                    <a:pt x="7065" y="3725"/>
                  </a:lnTo>
                  <a:lnTo>
                    <a:pt x="6423" y="4539"/>
                  </a:lnTo>
                  <a:lnTo>
                    <a:pt x="5823" y="5438"/>
                  </a:lnTo>
                  <a:lnTo>
                    <a:pt x="5095" y="6594"/>
                  </a:lnTo>
                  <a:lnTo>
                    <a:pt x="4410" y="7835"/>
                  </a:lnTo>
                  <a:lnTo>
                    <a:pt x="3725" y="9120"/>
                  </a:lnTo>
                  <a:lnTo>
                    <a:pt x="3083" y="10447"/>
                  </a:lnTo>
                  <a:lnTo>
                    <a:pt x="2441" y="11774"/>
                  </a:lnTo>
                  <a:lnTo>
                    <a:pt x="1884" y="13187"/>
                  </a:lnTo>
                  <a:lnTo>
                    <a:pt x="1413" y="14600"/>
                  </a:lnTo>
                  <a:lnTo>
                    <a:pt x="942" y="15970"/>
                  </a:lnTo>
                  <a:lnTo>
                    <a:pt x="942" y="16013"/>
                  </a:lnTo>
                  <a:lnTo>
                    <a:pt x="557" y="17340"/>
                  </a:lnTo>
                  <a:lnTo>
                    <a:pt x="257" y="18711"/>
                  </a:lnTo>
                  <a:lnTo>
                    <a:pt x="0" y="20081"/>
                  </a:lnTo>
                  <a:lnTo>
                    <a:pt x="0" y="20466"/>
                  </a:lnTo>
                  <a:lnTo>
                    <a:pt x="43" y="20808"/>
                  </a:lnTo>
                  <a:lnTo>
                    <a:pt x="129" y="21151"/>
                  </a:lnTo>
                  <a:lnTo>
                    <a:pt x="300" y="21494"/>
                  </a:lnTo>
                  <a:lnTo>
                    <a:pt x="514" y="21793"/>
                  </a:lnTo>
                  <a:lnTo>
                    <a:pt x="814" y="22007"/>
                  </a:lnTo>
                  <a:lnTo>
                    <a:pt x="1113" y="22221"/>
                  </a:lnTo>
                  <a:lnTo>
                    <a:pt x="1456" y="22350"/>
                  </a:lnTo>
                  <a:lnTo>
                    <a:pt x="4068" y="23163"/>
                  </a:lnTo>
                  <a:lnTo>
                    <a:pt x="7279" y="24020"/>
                  </a:lnTo>
                  <a:lnTo>
                    <a:pt x="9634" y="24619"/>
                  </a:lnTo>
                  <a:lnTo>
                    <a:pt x="11860" y="25090"/>
                  </a:lnTo>
                  <a:lnTo>
                    <a:pt x="12931" y="25261"/>
                  </a:lnTo>
                  <a:lnTo>
                    <a:pt x="13915" y="25390"/>
                  </a:lnTo>
                  <a:lnTo>
                    <a:pt x="14814" y="25475"/>
                  </a:lnTo>
                  <a:lnTo>
                    <a:pt x="15585" y="25475"/>
                  </a:lnTo>
                  <a:lnTo>
                    <a:pt x="15114" y="24191"/>
                  </a:lnTo>
                  <a:lnTo>
                    <a:pt x="14558" y="22692"/>
                  </a:lnTo>
                  <a:lnTo>
                    <a:pt x="13958" y="20723"/>
                  </a:lnTo>
                  <a:lnTo>
                    <a:pt x="13273" y="18368"/>
                  </a:lnTo>
                  <a:lnTo>
                    <a:pt x="12973" y="17084"/>
                  </a:lnTo>
                  <a:lnTo>
                    <a:pt x="12674" y="15756"/>
                  </a:lnTo>
                  <a:lnTo>
                    <a:pt x="12417" y="14343"/>
                  </a:lnTo>
                  <a:lnTo>
                    <a:pt x="12160" y="12888"/>
                  </a:lnTo>
                  <a:lnTo>
                    <a:pt x="11989" y="11389"/>
                  </a:lnTo>
                  <a:lnTo>
                    <a:pt x="11817" y="9891"/>
                  </a:lnTo>
                  <a:lnTo>
                    <a:pt x="11603" y="7150"/>
                  </a:lnTo>
                  <a:lnTo>
                    <a:pt x="11389" y="4924"/>
                  </a:lnTo>
                  <a:lnTo>
                    <a:pt x="11218" y="3211"/>
                  </a:lnTo>
                  <a:lnTo>
                    <a:pt x="11047" y="1927"/>
                  </a:lnTo>
                  <a:lnTo>
                    <a:pt x="10790" y="386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9;p40"/>
            <p:cNvSpPr/>
            <p:nvPr/>
          </p:nvSpPr>
          <p:spPr>
            <a:xfrm>
              <a:off x="1952875" y="2427200"/>
              <a:ext cx="389650" cy="636900"/>
            </a:xfrm>
            <a:custGeom>
              <a:avLst/>
              <a:gdLst/>
              <a:ahLst/>
              <a:cxnLst/>
              <a:rect l="l" t="t" r="r" b="b"/>
              <a:pathLst>
                <a:path w="15586" h="25476" fill="none" extrusionOk="0">
                  <a:moveTo>
                    <a:pt x="15585" y="25475"/>
                  </a:moveTo>
                  <a:lnTo>
                    <a:pt x="15585" y="25475"/>
                  </a:lnTo>
                  <a:lnTo>
                    <a:pt x="14814" y="25475"/>
                  </a:lnTo>
                  <a:lnTo>
                    <a:pt x="13915" y="25390"/>
                  </a:lnTo>
                  <a:lnTo>
                    <a:pt x="12931" y="25261"/>
                  </a:lnTo>
                  <a:lnTo>
                    <a:pt x="11860" y="25090"/>
                  </a:lnTo>
                  <a:lnTo>
                    <a:pt x="9634" y="24619"/>
                  </a:lnTo>
                  <a:lnTo>
                    <a:pt x="7279" y="24020"/>
                  </a:lnTo>
                  <a:lnTo>
                    <a:pt x="7279" y="24020"/>
                  </a:lnTo>
                  <a:lnTo>
                    <a:pt x="4068" y="23163"/>
                  </a:lnTo>
                  <a:lnTo>
                    <a:pt x="1456" y="22350"/>
                  </a:lnTo>
                  <a:lnTo>
                    <a:pt x="1456" y="22350"/>
                  </a:lnTo>
                  <a:lnTo>
                    <a:pt x="1113" y="22221"/>
                  </a:lnTo>
                  <a:lnTo>
                    <a:pt x="814" y="22007"/>
                  </a:lnTo>
                  <a:lnTo>
                    <a:pt x="514" y="21793"/>
                  </a:lnTo>
                  <a:lnTo>
                    <a:pt x="300" y="21494"/>
                  </a:lnTo>
                  <a:lnTo>
                    <a:pt x="129" y="21151"/>
                  </a:lnTo>
                  <a:lnTo>
                    <a:pt x="43" y="20808"/>
                  </a:lnTo>
                  <a:lnTo>
                    <a:pt x="0" y="20466"/>
                  </a:lnTo>
                  <a:lnTo>
                    <a:pt x="0" y="20081"/>
                  </a:lnTo>
                  <a:lnTo>
                    <a:pt x="0" y="20081"/>
                  </a:lnTo>
                  <a:lnTo>
                    <a:pt x="257" y="18711"/>
                  </a:lnTo>
                  <a:lnTo>
                    <a:pt x="557" y="17340"/>
                  </a:lnTo>
                  <a:lnTo>
                    <a:pt x="557" y="17340"/>
                  </a:lnTo>
                  <a:lnTo>
                    <a:pt x="942" y="16013"/>
                  </a:lnTo>
                  <a:lnTo>
                    <a:pt x="942" y="15970"/>
                  </a:lnTo>
                  <a:lnTo>
                    <a:pt x="942" y="15970"/>
                  </a:lnTo>
                  <a:lnTo>
                    <a:pt x="1413" y="14600"/>
                  </a:lnTo>
                  <a:lnTo>
                    <a:pt x="1884" y="13187"/>
                  </a:lnTo>
                  <a:lnTo>
                    <a:pt x="2441" y="11774"/>
                  </a:lnTo>
                  <a:lnTo>
                    <a:pt x="3083" y="10447"/>
                  </a:lnTo>
                  <a:lnTo>
                    <a:pt x="3725" y="9120"/>
                  </a:lnTo>
                  <a:lnTo>
                    <a:pt x="4410" y="7835"/>
                  </a:lnTo>
                  <a:lnTo>
                    <a:pt x="5095" y="6594"/>
                  </a:lnTo>
                  <a:lnTo>
                    <a:pt x="5823" y="5438"/>
                  </a:lnTo>
                  <a:lnTo>
                    <a:pt x="5823" y="5438"/>
                  </a:lnTo>
                  <a:lnTo>
                    <a:pt x="6423" y="4539"/>
                  </a:lnTo>
                  <a:lnTo>
                    <a:pt x="7065" y="3725"/>
                  </a:lnTo>
                  <a:lnTo>
                    <a:pt x="7664" y="2955"/>
                  </a:lnTo>
                  <a:lnTo>
                    <a:pt x="8264" y="2227"/>
                  </a:lnTo>
                  <a:lnTo>
                    <a:pt x="8906" y="1542"/>
                  </a:lnTo>
                  <a:lnTo>
                    <a:pt x="9505" y="942"/>
                  </a:lnTo>
                  <a:lnTo>
                    <a:pt x="10105" y="428"/>
                  </a:lnTo>
                  <a:lnTo>
                    <a:pt x="10704" y="0"/>
                  </a:lnTo>
                  <a:lnTo>
                    <a:pt x="10704" y="0"/>
                  </a:lnTo>
                  <a:lnTo>
                    <a:pt x="10790" y="386"/>
                  </a:lnTo>
                  <a:lnTo>
                    <a:pt x="11047" y="1927"/>
                  </a:lnTo>
                  <a:lnTo>
                    <a:pt x="11218" y="3211"/>
                  </a:lnTo>
                  <a:lnTo>
                    <a:pt x="11389" y="4924"/>
                  </a:lnTo>
                  <a:lnTo>
                    <a:pt x="11603" y="7150"/>
                  </a:lnTo>
                  <a:lnTo>
                    <a:pt x="11817" y="9891"/>
                  </a:lnTo>
                  <a:lnTo>
                    <a:pt x="11817" y="9891"/>
                  </a:lnTo>
                  <a:lnTo>
                    <a:pt x="11989" y="11389"/>
                  </a:lnTo>
                  <a:lnTo>
                    <a:pt x="12160" y="12888"/>
                  </a:lnTo>
                  <a:lnTo>
                    <a:pt x="12417" y="14343"/>
                  </a:lnTo>
                  <a:lnTo>
                    <a:pt x="12674" y="15756"/>
                  </a:lnTo>
                  <a:lnTo>
                    <a:pt x="12973" y="17084"/>
                  </a:lnTo>
                  <a:lnTo>
                    <a:pt x="13273" y="18368"/>
                  </a:lnTo>
                  <a:lnTo>
                    <a:pt x="13958" y="20723"/>
                  </a:lnTo>
                  <a:lnTo>
                    <a:pt x="14558" y="22692"/>
                  </a:lnTo>
                  <a:lnTo>
                    <a:pt x="15114" y="24191"/>
                  </a:lnTo>
                  <a:lnTo>
                    <a:pt x="15585" y="254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0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extrusionOk="0">
                  <a:moveTo>
                    <a:pt x="4881" y="0"/>
                  </a:move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71;p40"/>
            <p:cNvSpPr/>
            <p:nvPr/>
          </p:nvSpPr>
          <p:spPr>
            <a:xfrm>
              <a:off x="2098450" y="2427200"/>
              <a:ext cx="210875" cy="635825"/>
            </a:xfrm>
            <a:custGeom>
              <a:avLst/>
              <a:gdLst/>
              <a:ahLst/>
              <a:cxnLst/>
              <a:rect l="l" t="t" r="r" b="b"/>
              <a:pathLst>
                <a:path w="8435" h="25433" fill="none" extrusionOk="0">
                  <a:moveTo>
                    <a:pt x="4881" y="0"/>
                  </a:moveTo>
                  <a:lnTo>
                    <a:pt x="4881" y="0"/>
                  </a:lnTo>
                  <a:lnTo>
                    <a:pt x="4282" y="428"/>
                  </a:lnTo>
                  <a:lnTo>
                    <a:pt x="3682" y="942"/>
                  </a:lnTo>
                  <a:lnTo>
                    <a:pt x="3083" y="1542"/>
                  </a:lnTo>
                  <a:lnTo>
                    <a:pt x="2441" y="2227"/>
                  </a:lnTo>
                  <a:lnTo>
                    <a:pt x="1841" y="2955"/>
                  </a:lnTo>
                  <a:lnTo>
                    <a:pt x="1242" y="3725"/>
                  </a:lnTo>
                  <a:lnTo>
                    <a:pt x="600" y="4539"/>
                  </a:lnTo>
                  <a:lnTo>
                    <a:pt x="0" y="5438"/>
                  </a:lnTo>
                  <a:lnTo>
                    <a:pt x="0" y="5438"/>
                  </a:lnTo>
                  <a:lnTo>
                    <a:pt x="557" y="5909"/>
                  </a:lnTo>
                  <a:lnTo>
                    <a:pt x="1028" y="6337"/>
                  </a:lnTo>
                  <a:lnTo>
                    <a:pt x="1456" y="6808"/>
                  </a:lnTo>
                  <a:lnTo>
                    <a:pt x="1884" y="7322"/>
                  </a:lnTo>
                  <a:lnTo>
                    <a:pt x="2184" y="7921"/>
                  </a:lnTo>
                  <a:lnTo>
                    <a:pt x="2483" y="8649"/>
                  </a:lnTo>
                  <a:lnTo>
                    <a:pt x="2740" y="9505"/>
                  </a:lnTo>
                  <a:lnTo>
                    <a:pt x="2954" y="10533"/>
                  </a:lnTo>
                  <a:lnTo>
                    <a:pt x="2954" y="10533"/>
                  </a:lnTo>
                  <a:lnTo>
                    <a:pt x="3040" y="11346"/>
                  </a:lnTo>
                  <a:lnTo>
                    <a:pt x="3126" y="12160"/>
                  </a:lnTo>
                  <a:lnTo>
                    <a:pt x="3211" y="12973"/>
                  </a:lnTo>
                  <a:lnTo>
                    <a:pt x="3211" y="13787"/>
                  </a:lnTo>
                  <a:lnTo>
                    <a:pt x="3254" y="14600"/>
                  </a:lnTo>
                  <a:lnTo>
                    <a:pt x="3211" y="15457"/>
                  </a:lnTo>
                  <a:lnTo>
                    <a:pt x="3126" y="17084"/>
                  </a:lnTo>
                  <a:lnTo>
                    <a:pt x="2912" y="18753"/>
                  </a:lnTo>
                  <a:lnTo>
                    <a:pt x="2569" y="20338"/>
                  </a:lnTo>
                  <a:lnTo>
                    <a:pt x="2184" y="21964"/>
                  </a:lnTo>
                  <a:lnTo>
                    <a:pt x="1670" y="23506"/>
                  </a:lnTo>
                  <a:lnTo>
                    <a:pt x="1670" y="23506"/>
                  </a:lnTo>
                  <a:lnTo>
                    <a:pt x="1456" y="24020"/>
                  </a:lnTo>
                  <a:lnTo>
                    <a:pt x="1456" y="24020"/>
                  </a:lnTo>
                  <a:lnTo>
                    <a:pt x="3340" y="24491"/>
                  </a:lnTo>
                  <a:lnTo>
                    <a:pt x="3340" y="24491"/>
                  </a:lnTo>
                  <a:lnTo>
                    <a:pt x="4710" y="24833"/>
                  </a:lnTo>
                  <a:lnTo>
                    <a:pt x="6037" y="25090"/>
                  </a:lnTo>
                  <a:lnTo>
                    <a:pt x="7279" y="25304"/>
                  </a:lnTo>
                  <a:lnTo>
                    <a:pt x="8435" y="25433"/>
                  </a:lnTo>
                  <a:lnTo>
                    <a:pt x="8435" y="25433"/>
                  </a:lnTo>
                  <a:lnTo>
                    <a:pt x="8092" y="24533"/>
                  </a:lnTo>
                  <a:lnTo>
                    <a:pt x="8092" y="24533"/>
                  </a:lnTo>
                  <a:lnTo>
                    <a:pt x="7707" y="23463"/>
                  </a:lnTo>
                  <a:lnTo>
                    <a:pt x="7364" y="22221"/>
                  </a:lnTo>
                  <a:lnTo>
                    <a:pt x="7022" y="20851"/>
                  </a:lnTo>
                  <a:lnTo>
                    <a:pt x="6722" y="19310"/>
                  </a:lnTo>
                  <a:lnTo>
                    <a:pt x="6422" y="17683"/>
                  </a:lnTo>
                  <a:lnTo>
                    <a:pt x="6166" y="15970"/>
                  </a:lnTo>
                  <a:lnTo>
                    <a:pt x="5909" y="14215"/>
                  </a:lnTo>
                  <a:lnTo>
                    <a:pt x="5652" y="12460"/>
                  </a:lnTo>
                  <a:lnTo>
                    <a:pt x="5266" y="8906"/>
                  </a:lnTo>
                  <a:lnTo>
                    <a:pt x="5010" y="5609"/>
                  </a:lnTo>
                  <a:lnTo>
                    <a:pt x="4924" y="4111"/>
                  </a:lnTo>
                  <a:lnTo>
                    <a:pt x="4881" y="2740"/>
                  </a:lnTo>
                  <a:lnTo>
                    <a:pt x="4881" y="1499"/>
                  </a:lnTo>
                  <a:lnTo>
                    <a:pt x="4924" y="471"/>
                  </a:lnTo>
                  <a:lnTo>
                    <a:pt x="4924" y="471"/>
                  </a:lnTo>
                  <a:lnTo>
                    <a:pt x="4967" y="300"/>
                  </a:lnTo>
                  <a:lnTo>
                    <a:pt x="4967" y="300"/>
                  </a:lnTo>
                  <a:lnTo>
                    <a:pt x="48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2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extrusionOk="0">
                  <a:moveTo>
                    <a:pt x="14943" y="0"/>
                  </a:moveTo>
                  <a:lnTo>
                    <a:pt x="13744" y="1413"/>
                  </a:lnTo>
                  <a:lnTo>
                    <a:pt x="12631" y="2912"/>
                  </a:lnTo>
                  <a:lnTo>
                    <a:pt x="11946" y="3854"/>
                  </a:lnTo>
                  <a:lnTo>
                    <a:pt x="11261" y="4838"/>
                  </a:lnTo>
                  <a:lnTo>
                    <a:pt x="10619" y="5823"/>
                  </a:lnTo>
                  <a:lnTo>
                    <a:pt x="10019" y="6851"/>
                  </a:lnTo>
                  <a:lnTo>
                    <a:pt x="9420" y="7878"/>
                  </a:lnTo>
                  <a:lnTo>
                    <a:pt x="8863" y="8906"/>
                  </a:lnTo>
                  <a:lnTo>
                    <a:pt x="7793" y="11004"/>
                  </a:lnTo>
                  <a:lnTo>
                    <a:pt x="6851" y="13187"/>
                  </a:lnTo>
                  <a:lnTo>
                    <a:pt x="5952" y="15371"/>
                  </a:lnTo>
                  <a:lnTo>
                    <a:pt x="5138" y="17554"/>
                  </a:lnTo>
                  <a:lnTo>
                    <a:pt x="4368" y="19781"/>
                  </a:lnTo>
                  <a:lnTo>
                    <a:pt x="3725" y="22007"/>
                  </a:lnTo>
                  <a:lnTo>
                    <a:pt x="3126" y="24234"/>
                  </a:lnTo>
                  <a:lnTo>
                    <a:pt x="2612" y="26460"/>
                  </a:lnTo>
                  <a:lnTo>
                    <a:pt x="2141" y="28644"/>
                  </a:lnTo>
                  <a:lnTo>
                    <a:pt x="1713" y="30827"/>
                  </a:lnTo>
                  <a:lnTo>
                    <a:pt x="1370" y="32968"/>
                  </a:lnTo>
                  <a:lnTo>
                    <a:pt x="1071" y="35066"/>
                  </a:lnTo>
                  <a:lnTo>
                    <a:pt x="814" y="37078"/>
                  </a:lnTo>
                  <a:lnTo>
                    <a:pt x="600" y="39090"/>
                  </a:lnTo>
                  <a:lnTo>
                    <a:pt x="386" y="40974"/>
                  </a:lnTo>
                  <a:lnTo>
                    <a:pt x="257" y="42815"/>
                  </a:lnTo>
                  <a:lnTo>
                    <a:pt x="172" y="44571"/>
                  </a:lnTo>
                  <a:lnTo>
                    <a:pt x="43" y="47825"/>
                  </a:lnTo>
                  <a:lnTo>
                    <a:pt x="0" y="50608"/>
                  </a:lnTo>
                  <a:lnTo>
                    <a:pt x="0" y="52877"/>
                  </a:lnTo>
                  <a:lnTo>
                    <a:pt x="43" y="54590"/>
                  </a:lnTo>
                  <a:lnTo>
                    <a:pt x="129" y="56045"/>
                  </a:lnTo>
                  <a:lnTo>
                    <a:pt x="51507" y="56045"/>
                  </a:lnTo>
                  <a:lnTo>
                    <a:pt x="51422" y="52063"/>
                  </a:lnTo>
                  <a:lnTo>
                    <a:pt x="51250" y="48296"/>
                  </a:lnTo>
                  <a:lnTo>
                    <a:pt x="50994" y="44699"/>
                  </a:lnTo>
                  <a:lnTo>
                    <a:pt x="50737" y="41231"/>
                  </a:lnTo>
                  <a:lnTo>
                    <a:pt x="50394" y="37934"/>
                  </a:lnTo>
                  <a:lnTo>
                    <a:pt x="50009" y="34852"/>
                  </a:lnTo>
                  <a:lnTo>
                    <a:pt x="49581" y="31855"/>
                  </a:lnTo>
                  <a:lnTo>
                    <a:pt x="49110" y="29072"/>
                  </a:lnTo>
                  <a:lnTo>
                    <a:pt x="48596" y="26417"/>
                  </a:lnTo>
                  <a:lnTo>
                    <a:pt x="48082" y="23891"/>
                  </a:lnTo>
                  <a:lnTo>
                    <a:pt x="47526" y="21536"/>
                  </a:lnTo>
                  <a:lnTo>
                    <a:pt x="46926" y="19353"/>
                  </a:lnTo>
                  <a:lnTo>
                    <a:pt x="46327" y="17255"/>
                  </a:lnTo>
                  <a:lnTo>
                    <a:pt x="45727" y="15328"/>
                  </a:lnTo>
                  <a:lnTo>
                    <a:pt x="45128" y="13487"/>
                  </a:lnTo>
                  <a:lnTo>
                    <a:pt x="44528" y="11817"/>
                  </a:lnTo>
                  <a:lnTo>
                    <a:pt x="43886" y="10276"/>
                  </a:lnTo>
                  <a:lnTo>
                    <a:pt x="43287" y="8863"/>
                  </a:lnTo>
                  <a:lnTo>
                    <a:pt x="42687" y="7536"/>
                  </a:lnTo>
                  <a:lnTo>
                    <a:pt x="42131" y="6337"/>
                  </a:lnTo>
                  <a:lnTo>
                    <a:pt x="41574" y="5266"/>
                  </a:lnTo>
                  <a:lnTo>
                    <a:pt x="41060" y="4282"/>
                  </a:lnTo>
                  <a:lnTo>
                    <a:pt x="40547" y="3425"/>
                  </a:lnTo>
                  <a:lnTo>
                    <a:pt x="40076" y="2698"/>
                  </a:lnTo>
                  <a:lnTo>
                    <a:pt x="39262" y="1456"/>
                  </a:lnTo>
                  <a:lnTo>
                    <a:pt x="38620" y="642"/>
                  </a:lnTo>
                  <a:lnTo>
                    <a:pt x="38192" y="171"/>
                  </a:lnTo>
                  <a:lnTo>
                    <a:pt x="38063" y="0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3;p40"/>
            <p:cNvSpPr/>
            <p:nvPr/>
          </p:nvSpPr>
          <p:spPr>
            <a:xfrm>
              <a:off x="2044925" y="3418375"/>
              <a:ext cx="1287700" cy="1401150"/>
            </a:xfrm>
            <a:custGeom>
              <a:avLst/>
              <a:gdLst/>
              <a:ahLst/>
              <a:cxnLst/>
              <a:rect l="l" t="t" r="r" b="b"/>
              <a:pathLst>
                <a:path w="51508" h="56046" fill="none" extrusionOk="0">
                  <a:moveTo>
                    <a:pt x="51507" y="56045"/>
                  </a:moveTo>
                  <a:lnTo>
                    <a:pt x="129" y="56045"/>
                  </a:lnTo>
                  <a:lnTo>
                    <a:pt x="129" y="56045"/>
                  </a:lnTo>
                  <a:lnTo>
                    <a:pt x="43" y="54590"/>
                  </a:lnTo>
                  <a:lnTo>
                    <a:pt x="0" y="52877"/>
                  </a:lnTo>
                  <a:lnTo>
                    <a:pt x="0" y="50608"/>
                  </a:lnTo>
                  <a:lnTo>
                    <a:pt x="43" y="47825"/>
                  </a:lnTo>
                  <a:lnTo>
                    <a:pt x="172" y="44571"/>
                  </a:lnTo>
                  <a:lnTo>
                    <a:pt x="257" y="42815"/>
                  </a:lnTo>
                  <a:lnTo>
                    <a:pt x="386" y="40974"/>
                  </a:lnTo>
                  <a:lnTo>
                    <a:pt x="600" y="39090"/>
                  </a:lnTo>
                  <a:lnTo>
                    <a:pt x="814" y="37078"/>
                  </a:lnTo>
                  <a:lnTo>
                    <a:pt x="1071" y="35066"/>
                  </a:lnTo>
                  <a:lnTo>
                    <a:pt x="1370" y="32968"/>
                  </a:lnTo>
                  <a:lnTo>
                    <a:pt x="1713" y="30827"/>
                  </a:lnTo>
                  <a:lnTo>
                    <a:pt x="2141" y="28644"/>
                  </a:lnTo>
                  <a:lnTo>
                    <a:pt x="2612" y="26460"/>
                  </a:lnTo>
                  <a:lnTo>
                    <a:pt x="3126" y="24234"/>
                  </a:lnTo>
                  <a:lnTo>
                    <a:pt x="3725" y="22007"/>
                  </a:lnTo>
                  <a:lnTo>
                    <a:pt x="4368" y="19781"/>
                  </a:lnTo>
                  <a:lnTo>
                    <a:pt x="5138" y="17554"/>
                  </a:lnTo>
                  <a:lnTo>
                    <a:pt x="5952" y="15371"/>
                  </a:lnTo>
                  <a:lnTo>
                    <a:pt x="6851" y="13187"/>
                  </a:lnTo>
                  <a:lnTo>
                    <a:pt x="7793" y="11004"/>
                  </a:lnTo>
                  <a:lnTo>
                    <a:pt x="8863" y="8906"/>
                  </a:lnTo>
                  <a:lnTo>
                    <a:pt x="9420" y="7878"/>
                  </a:lnTo>
                  <a:lnTo>
                    <a:pt x="10019" y="6851"/>
                  </a:lnTo>
                  <a:lnTo>
                    <a:pt x="10619" y="5823"/>
                  </a:lnTo>
                  <a:lnTo>
                    <a:pt x="11261" y="4838"/>
                  </a:lnTo>
                  <a:lnTo>
                    <a:pt x="11946" y="3854"/>
                  </a:lnTo>
                  <a:lnTo>
                    <a:pt x="12631" y="2912"/>
                  </a:lnTo>
                  <a:lnTo>
                    <a:pt x="12631" y="2912"/>
                  </a:lnTo>
                  <a:lnTo>
                    <a:pt x="13744" y="1413"/>
                  </a:lnTo>
                  <a:lnTo>
                    <a:pt x="14943" y="0"/>
                  </a:lnTo>
                  <a:lnTo>
                    <a:pt x="38063" y="0"/>
                  </a:lnTo>
                  <a:lnTo>
                    <a:pt x="38063" y="0"/>
                  </a:lnTo>
                  <a:lnTo>
                    <a:pt x="38192" y="171"/>
                  </a:lnTo>
                  <a:lnTo>
                    <a:pt x="38620" y="642"/>
                  </a:lnTo>
                  <a:lnTo>
                    <a:pt x="39262" y="1456"/>
                  </a:lnTo>
                  <a:lnTo>
                    <a:pt x="40076" y="2698"/>
                  </a:lnTo>
                  <a:lnTo>
                    <a:pt x="40547" y="3425"/>
                  </a:lnTo>
                  <a:lnTo>
                    <a:pt x="41060" y="4282"/>
                  </a:lnTo>
                  <a:lnTo>
                    <a:pt x="41574" y="5266"/>
                  </a:lnTo>
                  <a:lnTo>
                    <a:pt x="42131" y="6337"/>
                  </a:lnTo>
                  <a:lnTo>
                    <a:pt x="42687" y="7536"/>
                  </a:lnTo>
                  <a:lnTo>
                    <a:pt x="43287" y="8863"/>
                  </a:lnTo>
                  <a:lnTo>
                    <a:pt x="43886" y="10276"/>
                  </a:lnTo>
                  <a:lnTo>
                    <a:pt x="44528" y="11817"/>
                  </a:lnTo>
                  <a:lnTo>
                    <a:pt x="45128" y="13487"/>
                  </a:lnTo>
                  <a:lnTo>
                    <a:pt x="45727" y="15328"/>
                  </a:lnTo>
                  <a:lnTo>
                    <a:pt x="46327" y="17255"/>
                  </a:lnTo>
                  <a:lnTo>
                    <a:pt x="46926" y="19353"/>
                  </a:lnTo>
                  <a:lnTo>
                    <a:pt x="47526" y="21536"/>
                  </a:lnTo>
                  <a:lnTo>
                    <a:pt x="48082" y="23891"/>
                  </a:lnTo>
                  <a:lnTo>
                    <a:pt x="48596" y="26417"/>
                  </a:lnTo>
                  <a:lnTo>
                    <a:pt x="49110" y="29072"/>
                  </a:lnTo>
                  <a:lnTo>
                    <a:pt x="49581" y="31855"/>
                  </a:lnTo>
                  <a:lnTo>
                    <a:pt x="50009" y="34852"/>
                  </a:lnTo>
                  <a:lnTo>
                    <a:pt x="50394" y="37934"/>
                  </a:lnTo>
                  <a:lnTo>
                    <a:pt x="50737" y="41231"/>
                  </a:lnTo>
                  <a:lnTo>
                    <a:pt x="50994" y="44699"/>
                  </a:lnTo>
                  <a:lnTo>
                    <a:pt x="51250" y="48296"/>
                  </a:lnTo>
                  <a:lnTo>
                    <a:pt x="51422" y="52063"/>
                  </a:lnTo>
                  <a:lnTo>
                    <a:pt x="51507" y="560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4;p40"/>
            <p:cNvSpPr/>
            <p:nvPr/>
          </p:nvSpPr>
          <p:spPr>
            <a:xfrm>
              <a:off x="2360675" y="3418375"/>
              <a:ext cx="971950" cy="1401150"/>
            </a:xfrm>
            <a:custGeom>
              <a:avLst/>
              <a:gdLst/>
              <a:ahLst/>
              <a:cxnLst/>
              <a:rect l="l" t="t" r="r" b="b"/>
              <a:pathLst>
                <a:path w="38878" h="56046" extrusionOk="0">
                  <a:moveTo>
                    <a:pt x="25433" y="0"/>
                  </a:moveTo>
                  <a:lnTo>
                    <a:pt x="25390" y="514"/>
                  </a:lnTo>
                  <a:lnTo>
                    <a:pt x="25348" y="685"/>
                  </a:lnTo>
                  <a:lnTo>
                    <a:pt x="25819" y="428"/>
                  </a:lnTo>
                  <a:lnTo>
                    <a:pt x="25433" y="0"/>
                  </a:lnTo>
                  <a:close/>
                  <a:moveTo>
                    <a:pt x="1756" y="642"/>
                  </a:moveTo>
                  <a:lnTo>
                    <a:pt x="857" y="1756"/>
                  </a:lnTo>
                  <a:lnTo>
                    <a:pt x="1" y="2912"/>
                  </a:lnTo>
                  <a:lnTo>
                    <a:pt x="729" y="3254"/>
                  </a:lnTo>
                  <a:lnTo>
                    <a:pt x="1499" y="3597"/>
                  </a:lnTo>
                  <a:lnTo>
                    <a:pt x="2313" y="3854"/>
                  </a:lnTo>
                  <a:lnTo>
                    <a:pt x="3084" y="4110"/>
                  </a:lnTo>
                  <a:lnTo>
                    <a:pt x="3897" y="4282"/>
                  </a:lnTo>
                  <a:lnTo>
                    <a:pt x="4711" y="4453"/>
                  </a:lnTo>
                  <a:lnTo>
                    <a:pt x="5481" y="4581"/>
                  </a:lnTo>
                  <a:lnTo>
                    <a:pt x="6295" y="4667"/>
                  </a:lnTo>
                  <a:lnTo>
                    <a:pt x="7451" y="4710"/>
                  </a:lnTo>
                  <a:lnTo>
                    <a:pt x="8650" y="4795"/>
                  </a:lnTo>
                  <a:lnTo>
                    <a:pt x="9249" y="4881"/>
                  </a:lnTo>
                  <a:lnTo>
                    <a:pt x="9806" y="4967"/>
                  </a:lnTo>
                  <a:lnTo>
                    <a:pt x="10362" y="5138"/>
                  </a:lnTo>
                  <a:lnTo>
                    <a:pt x="10919" y="5352"/>
                  </a:lnTo>
                  <a:lnTo>
                    <a:pt x="11304" y="5523"/>
                  </a:lnTo>
                  <a:lnTo>
                    <a:pt x="11647" y="5737"/>
                  </a:lnTo>
                  <a:lnTo>
                    <a:pt x="11946" y="5951"/>
                  </a:lnTo>
                  <a:lnTo>
                    <a:pt x="12289" y="6208"/>
                  </a:lnTo>
                  <a:lnTo>
                    <a:pt x="12846" y="6765"/>
                  </a:lnTo>
                  <a:lnTo>
                    <a:pt x="13359" y="7407"/>
                  </a:lnTo>
                  <a:lnTo>
                    <a:pt x="13830" y="8135"/>
                  </a:lnTo>
                  <a:lnTo>
                    <a:pt x="14216" y="8863"/>
                  </a:lnTo>
                  <a:lnTo>
                    <a:pt x="14558" y="9634"/>
                  </a:lnTo>
                  <a:lnTo>
                    <a:pt x="14858" y="10404"/>
                  </a:lnTo>
                  <a:lnTo>
                    <a:pt x="15158" y="11389"/>
                  </a:lnTo>
                  <a:lnTo>
                    <a:pt x="15414" y="12374"/>
                  </a:lnTo>
                  <a:lnTo>
                    <a:pt x="15671" y="13401"/>
                  </a:lnTo>
                  <a:lnTo>
                    <a:pt x="15843" y="14429"/>
                  </a:lnTo>
                  <a:lnTo>
                    <a:pt x="16142" y="16484"/>
                  </a:lnTo>
                  <a:lnTo>
                    <a:pt x="16442" y="18539"/>
                  </a:lnTo>
                  <a:lnTo>
                    <a:pt x="16870" y="22435"/>
                  </a:lnTo>
                  <a:lnTo>
                    <a:pt x="17341" y="26332"/>
                  </a:lnTo>
                  <a:lnTo>
                    <a:pt x="17684" y="30228"/>
                  </a:lnTo>
                  <a:lnTo>
                    <a:pt x="17812" y="32197"/>
                  </a:lnTo>
                  <a:lnTo>
                    <a:pt x="17941" y="34167"/>
                  </a:lnTo>
                  <a:lnTo>
                    <a:pt x="17983" y="36093"/>
                  </a:lnTo>
                  <a:lnTo>
                    <a:pt x="18026" y="38063"/>
                  </a:lnTo>
                  <a:lnTo>
                    <a:pt x="18026" y="40032"/>
                  </a:lnTo>
                  <a:lnTo>
                    <a:pt x="17941" y="41959"/>
                  </a:lnTo>
                  <a:lnTo>
                    <a:pt x="17855" y="43929"/>
                  </a:lnTo>
                  <a:lnTo>
                    <a:pt x="17641" y="45855"/>
                  </a:lnTo>
                  <a:lnTo>
                    <a:pt x="17427" y="47782"/>
                  </a:lnTo>
                  <a:lnTo>
                    <a:pt x="17127" y="49709"/>
                  </a:lnTo>
                  <a:lnTo>
                    <a:pt x="16827" y="51293"/>
                  </a:lnTo>
                  <a:lnTo>
                    <a:pt x="16485" y="52877"/>
                  </a:lnTo>
                  <a:lnTo>
                    <a:pt x="16142" y="54461"/>
                  </a:lnTo>
                  <a:lnTo>
                    <a:pt x="15843" y="56045"/>
                  </a:lnTo>
                  <a:lnTo>
                    <a:pt x="38877" y="56045"/>
                  </a:lnTo>
                  <a:lnTo>
                    <a:pt x="38835" y="53605"/>
                  </a:lnTo>
                  <a:lnTo>
                    <a:pt x="38749" y="51207"/>
                  </a:lnTo>
                  <a:lnTo>
                    <a:pt x="38620" y="48895"/>
                  </a:lnTo>
                  <a:lnTo>
                    <a:pt x="38492" y="46626"/>
                  </a:lnTo>
                  <a:lnTo>
                    <a:pt x="38364" y="44442"/>
                  </a:lnTo>
                  <a:lnTo>
                    <a:pt x="38192" y="42344"/>
                  </a:lnTo>
                  <a:lnTo>
                    <a:pt x="37807" y="38277"/>
                  </a:lnTo>
                  <a:lnTo>
                    <a:pt x="37336" y="34466"/>
                  </a:lnTo>
                  <a:lnTo>
                    <a:pt x="36779" y="30870"/>
                  </a:lnTo>
                  <a:lnTo>
                    <a:pt x="36180" y="27530"/>
                  </a:lnTo>
                  <a:lnTo>
                    <a:pt x="35538" y="24405"/>
                  </a:lnTo>
                  <a:lnTo>
                    <a:pt x="34853" y="21493"/>
                  </a:lnTo>
                  <a:lnTo>
                    <a:pt x="34168" y="18796"/>
                  </a:lnTo>
                  <a:lnTo>
                    <a:pt x="33440" y="16313"/>
                  </a:lnTo>
                  <a:lnTo>
                    <a:pt x="32669" y="14044"/>
                  </a:lnTo>
                  <a:lnTo>
                    <a:pt x="31941" y="11946"/>
                  </a:lnTo>
                  <a:lnTo>
                    <a:pt x="31171" y="10062"/>
                  </a:lnTo>
                  <a:lnTo>
                    <a:pt x="30443" y="8349"/>
                  </a:lnTo>
                  <a:lnTo>
                    <a:pt x="29715" y="6808"/>
                  </a:lnTo>
                  <a:lnTo>
                    <a:pt x="28859" y="7150"/>
                  </a:lnTo>
                  <a:lnTo>
                    <a:pt x="28002" y="7493"/>
                  </a:lnTo>
                  <a:lnTo>
                    <a:pt x="26375" y="8092"/>
                  </a:lnTo>
                  <a:lnTo>
                    <a:pt x="24834" y="8520"/>
                  </a:lnTo>
                  <a:lnTo>
                    <a:pt x="23421" y="8863"/>
                  </a:lnTo>
                  <a:lnTo>
                    <a:pt x="22222" y="9120"/>
                  </a:lnTo>
                  <a:lnTo>
                    <a:pt x="21152" y="9334"/>
                  </a:lnTo>
                  <a:lnTo>
                    <a:pt x="20338" y="9420"/>
                  </a:lnTo>
                  <a:lnTo>
                    <a:pt x="19739" y="9505"/>
                  </a:lnTo>
                  <a:lnTo>
                    <a:pt x="19396" y="9505"/>
                  </a:lnTo>
                  <a:lnTo>
                    <a:pt x="16913" y="9719"/>
                  </a:lnTo>
                  <a:lnTo>
                    <a:pt x="16699" y="9719"/>
                  </a:lnTo>
                  <a:lnTo>
                    <a:pt x="16528" y="9676"/>
                  </a:lnTo>
                  <a:lnTo>
                    <a:pt x="16399" y="9591"/>
                  </a:lnTo>
                  <a:lnTo>
                    <a:pt x="16314" y="9505"/>
                  </a:lnTo>
                  <a:lnTo>
                    <a:pt x="16185" y="9420"/>
                  </a:lnTo>
                  <a:lnTo>
                    <a:pt x="16142" y="9291"/>
                  </a:lnTo>
                  <a:lnTo>
                    <a:pt x="16100" y="9163"/>
                  </a:lnTo>
                  <a:lnTo>
                    <a:pt x="16057" y="8991"/>
                  </a:lnTo>
                  <a:lnTo>
                    <a:pt x="16057" y="8949"/>
                  </a:lnTo>
                  <a:lnTo>
                    <a:pt x="16100" y="8692"/>
                  </a:lnTo>
                  <a:lnTo>
                    <a:pt x="16271" y="8520"/>
                  </a:lnTo>
                  <a:lnTo>
                    <a:pt x="16442" y="8349"/>
                  </a:lnTo>
                  <a:lnTo>
                    <a:pt x="16656" y="8264"/>
                  </a:lnTo>
                  <a:lnTo>
                    <a:pt x="17341" y="8135"/>
                  </a:lnTo>
                  <a:lnTo>
                    <a:pt x="17941" y="8049"/>
                  </a:lnTo>
                  <a:lnTo>
                    <a:pt x="19097" y="7921"/>
                  </a:lnTo>
                  <a:lnTo>
                    <a:pt x="16571" y="8135"/>
                  </a:lnTo>
                  <a:lnTo>
                    <a:pt x="16528" y="8135"/>
                  </a:lnTo>
                  <a:lnTo>
                    <a:pt x="16271" y="8092"/>
                  </a:lnTo>
                  <a:lnTo>
                    <a:pt x="16057" y="7964"/>
                  </a:lnTo>
                  <a:lnTo>
                    <a:pt x="15885" y="7793"/>
                  </a:lnTo>
                  <a:lnTo>
                    <a:pt x="15800" y="7578"/>
                  </a:lnTo>
                  <a:lnTo>
                    <a:pt x="15757" y="7364"/>
                  </a:lnTo>
                  <a:lnTo>
                    <a:pt x="15800" y="7107"/>
                  </a:lnTo>
                  <a:lnTo>
                    <a:pt x="15928" y="6893"/>
                  </a:lnTo>
                  <a:lnTo>
                    <a:pt x="16142" y="6722"/>
                  </a:lnTo>
                  <a:lnTo>
                    <a:pt x="16356" y="6637"/>
                  </a:lnTo>
                  <a:lnTo>
                    <a:pt x="16571" y="6594"/>
                  </a:lnTo>
                  <a:lnTo>
                    <a:pt x="16314" y="6637"/>
                  </a:lnTo>
                  <a:lnTo>
                    <a:pt x="16100" y="6637"/>
                  </a:lnTo>
                  <a:lnTo>
                    <a:pt x="15971" y="6594"/>
                  </a:lnTo>
                  <a:lnTo>
                    <a:pt x="15843" y="6508"/>
                  </a:lnTo>
                  <a:lnTo>
                    <a:pt x="15714" y="6422"/>
                  </a:lnTo>
                  <a:lnTo>
                    <a:pt x="15629" y="6294"/>
                  </a:lnTo>
                  <a:lnTo>
                    <a:pt x="15586" y="6166"/>
                  </a:lnTo>
                  <a:lnTo>
                    <a:pt x="15543" y="6037"/>
                  </a:lnTo>
                  <a:lnTo>
                    <a:pt x="15500" y="5866"/>
                  </a:lnTo>
                  <a:lnTo>
                    <a:pt x="15543" y="5609"/>
                  </a:lnTo>
                  <a:lnTo>
                    <a:pt x="15714" y="5395"/>
                  </a:lnTo>
                  <a:lnTo>
                    <a:pt x="15885" y="5224"/>
                  </a:lnTo>
                  <a:lnTo>
                    <a:pt x="16142" y="5138"/>
                  </a:lnTo>
                  <a:lnTo>
                    <a:pt x="16870" y="5010"/>
                  </a:lnTo>
                  <a:lnTo>
                    <a:pt x="17598" y="4924"/>
                  </a:lnTo>
                  <a:lnTo>
                    <a:pt x="18240" y="4881"/>
                  </a:lnTo>
                  <a:lnTo>
                    <a:pt x="18840" y="4795"/>
                  </a:lnTo>
                  <a:lnTo>
                    <a:pt x="18840" y="3854"/>
                  </a:lnTo>
                  <a:lnTo>
                    <a:pt x="18840" y="3340"/>
                  </a:lnTo>
                  <a:lnTo>
                    <a:pt x="18840" y="3297"/>
                  </a:lnTo>
                  <a:lnTo>
                    <a:pt x="19097" y="3126"/>
                  </a:lnTo>
                  <a:lnTo>
                    <a:pt x="19653" y="2740"/>
                  </a:lnTo>
                  <a:lnTo>
                    <a:pt x="18454" y="2869"/>
                  </a:lnTo>
                  <a:lnTo>
                    <a:pt x="17213" y="2912"/>
                  </a:lnTo>
                  <a:lnTo>
                    <a:pt x="15971" y="2997"/>
                  </a:lnTo>
                  <a:lnTo>
                    <a:pt x="14473" y="2997"/>
                  </a:lnTo>
                  <a:lnTo>
                    <a:pt x="12161" y="2954"/>
                  </a:lnTo>
                  <a:lnTo>
                    <a:pt x="9934" y="2826"/>
                  </a:lnTo>
                  <a:lnTo>
                    <a:pt x="7879" y="2569"/>
                  </a:lnTo>
                  <a:lnTo>
                    <a:pt x="5995" y="2312"/>
                  </a:lnTo>
                  <a:lnTo>
                    <a:pt x="5139" y="2141"/>
                  </a:lnTo>
                  <a:lnTo>
                    <a:pt x="4411" y="1927"/>
                  </a:lnTo>
                  <a:lnTo>
                    <a:pt x="3726" y="1756"/>
                  </a:lnTo>
                  <a:lnTo>
                    <a:pt x="3126" y="1542"/>
                  </a:lnTo>
                  <a:lnTo>
                    <a:pt x="2613" y="1327"/>
                  </a:lnTo>
                  <a:lnTo>
                    <a:pt x="2227" y="1113"/>
                  </a:lnTo>
                  <a:lnTo>
                    <a:pt x="1928" y="899"/>
                  </a:lnTo>
                  <a:lnTo>
                    <a:pt x="1756" y="642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5;p40"/>
            <p:cNvSpPr/>
            <p:nvPr/>
          </p:nvSpPr>
          <p:spPr>
            <a:xfrm>
              <a:off x="2360675" y="3434425"/>
              <a:ext cx="971950" cy="1385100"/>
            </a:xfrm>
            <a:custGeom>
              <a:avLst/>
              <a:gdLst/>
              <a:ahLst/>
              <a:cxnLst/>
              <a:rect l="l" t="t" r="r" b="b"/>
              <a:pathLst>
                <a:path w="38878" h="55404" fill="none" extrusionOk="0">
                  <a:moveTo>
                    <a:pt x="1756" y="0"/>
                  </a:moveTo>
                  <a:lnTo>
                    <a:pt x="1756" y="0"/>
                  </a:lnTo>
                  <a:lnTo>
                    <a:pt x="857" y="1114"/>
                  </a:lnTo>
                  <a:lnTo>
                    <a:pt x="1" y="2270"/>
                  </a:lnTo>
                  <a:lnTo>
                    <a:pt x="1" y="2270"/>
                  </a:lnTo>
                  <a:lnTo>
                    <a:pt x="729" y="2612"/>
                  </a:lnTo>
                  <a:lnTo>
                    <a:pt x="1499" y="2955"/>
                  </a:lnTo>
                  <a:lnTo>
                    <a:pt x="2313" y="3212"/>
                  </a:lnTo>
                  <a:lnTo>
                    <a:pt x="3084" y="3468"/>
                  </a:lnTo>
                  <a:lnTo>
                    <a:pt x="3897" y="3640"/>
                  </a:lnTo>
                  <a:lnTo>
                    <a:pt x="4711" y="3811"/>
                  </a:lnTo>
                  <a:lnTo>
                    <a:pt x="5481" y="3939"/>
                  </a:lnTo>
                  <a:lnTo>
                    <a:pt x="6295" y="4025"/>
                  </a:lnTo>
                  <a:lnTo>
                    <a:pt x="6295" y="4025"/>
                  </a:lnTo>
                  <a:lnTo>
                    <a:pt x="7451" y="4068"/>
                  </a:lnTo>
                  <a:lnTo>
                    <a:pt x="8650" y="4153"/>
                  </a:lnTo>
                  <a:lnTo>
                    <a:pt x="9249" y="4239"/>
                  </a:lnTo>
                  <a:lnTo>
                    <a:pt x="9806" y="4325"/>
                  </a:lnTo>
                  <a:lnTo>
                    <a:pt x="10362" y="4496"/>
                  </a:lnTo>
                  <a:lnTo>
                    <a:pt x="10919" y="4710"/>
                  </a:lnTo>
                  <a:lnTo>
                    <a:pt x="10919" y="4710"/>
                  </a:lnTo>
                  <a:lnTo>
                    <a:pt x="11304" y="4881"/>
                  </a:lnTo>
                  <a:lnTo>
                    <a:pt x="11647" y="5095"/>
                  </a:lnTo>
                  <a:lnTo>
                    <a:pt x="11946" y="5309"/>
                  </a:lnTo>
                  <a:lnTo>
                    <a:pt x="12289" y="5566"/>
                  </a:lnTo>
                  <a:lnTo>
                    <a:pt x="12846" y="6123"/>
                  </a:lnTo>
                  <a:lnTo>
                    <a:pt x="13359" y="6765"/>
                  </a:lnTo>
                  <a:lnTo>
                    <a:pt x="13830" y="7493"/>
                  </a:lnTo>
                  <a:lnTo>
                    <a:pt x="14216" y="8221"/>
                  </a:lnTo>
                  <a:lnTo>
                    <a:pt x="14558" y="8992"/>
                  </a:lnTo>
                  <a:lnTo>
                    <a:pt x="14858" y="9762"/>
                  </a:lnTo>
                  <a:lnTo>
                    <a:pt x="14858" y="9762"/>
                  </a:lnTo>
                  <a:lnTo>
                    <a:pt x="15158" y="10747"/>
                  </a:lnTo>
                  <a:lnTo>
                    <a:pt x="15414" y="11732"/>
                  </a:lnTo>
                  <a:lnTo>
                    <a:pt x="15671" y="12759"/>
                  </a:lnTo>
                  <a:lnTo>
                    <a:pt x="15843" y="13787"/>
                  </a:lnTo>
                  <a:lnTo>
                    <a:pt x="16142" y="15842"/>
                  </a:lnTo>
                  <a:lnTo>
                    <a:pt x="16442" y="17897"/>
                  </a:lnTo>
                  <a:lnTo>
                    <a:pt x="16442" y="17897"/>
                  </a:lnTo>
                  <a:lnTo>
                    <a:pt x="16870" y="21793"/>
                  </a:lnTo>
                  <a:lnTo>
                    <a:pt x="17341" y="25690"/>
                  </a:lnTo>
                  <a:lnTo>
                    <a:pt x="17684" y="29586"/>
                  </a:lnTo>
                  <a:lnTo>
                    <a:pt x="17812" y="31555"/>
                  </a:lnTo>
                  <a:lnTo>
                    <a:pt x="17941" y="33525"/>
                  </a:lnTo>
                  <a:lnTo>
                    <a:pt x="17983" y="35451"/>
                  </a:lnTo>
                  <a:lnTo>
                    <a:pt x="18026" y="37421"/>
                  </a:lnTo>
                  <a:lnTo>
                    <a:pt x="18026" y="39390"/>
                  </a:lnTo>
                  <a:lnTo>
                    <a:pt x="17941" y="41317"/>
                  </a:lnTo>
                  <a:lnTo>
                    <a:pt x="17855" y="43287"/>
                  </a:lnTo>
                  <a:lnTo>
                    <a:pt x="17641" y="45213"/>
                  </a:lnTo>
                  <a:lnTo>
                    <a:pt x="17427" y="47140"/>
                  </a:lnTo>
                  <a:lnTo>
                    <a:pt x="17127" y="49067"/>
                  </a:lnTo>
                  <a:lnTo>
                    <a:pt x="17127" y="49067"/>
                  </a:lnTo>
                  <a:lnTo>
                    <a:pt x="16827" y="50651"/>
                  </a:lnTo>
                  <a:lnTo>
                    <a:pt x="16485" y="52235"/>
                  </a:lnTo>
                  <a:lnTo>
                    <a:pt x="16142" y="53819"/>
                  </a:lnTo>
                  <a:lnTo>
                    <a:pt x="15843" y="55403"/>
                  </a:lnTo>
                  <a:lnTo>
                    <a:pt x="38877" y="55403"/>
                  </a:lnTo>
                  <a:lnTo>
                    <a:pt x="38877" y="55403"/>
                  </a:lnTo>
                  <a:lnTo>
                    <a:pt x="38835" y="52963"/>
                  </a:lnTo>
                  <a:lnTo>
                    <a:pt x="38749" y="50565"/>
                  </a:lnTo>
                  <a:lnTo>
                    <a:pt x="38620" y="48253"/>
                  </a:lnTo>
                  <a:lnTo>
                    <a:pt x="38492" y="45984"/>
                  </a:lnTo>
                  <a:lnTo>
                    <a:pt x="38364" y="43800"/>
                  </a:lnTo>
                  <a:lnTo>
                    <a:pt x="38192" y="41702"/>
                  </a:lnTo>
                  <a:lnTo>
                    <a:pt x="37807" y="37635"/>
                  </a:lnTo>
                  <a:lnTo>
                    <a:pt x="37336" y="33824"/>
                  </a:lnTo>
                  <a:lnTo>
                    <a:pt x="36779" y="30228"/>
                  </a:lnTo>
                  <a:lnTo>
                    <a:pt x="36180" y="26888"/>
                  </a:lnTo>
                  <a:lnTo>
                    <a:pt x="35538" y="23763"/>
                  </a:lnTo>
                  <a:lnTo>
                    <a:pt x="34853" y="20851"/>
                  </a:lnTo>
                  <a:lnTo>
                    <a:pt x="34168" y="18154"/>
                  </a:lnTo>
                  <a:lnTo>
                    <a:pt x="33440" y="15671"/>
                  </a:lnTo>
                  <a:lnTo>
                    <a:pt x="32669" y="13402"/>
                  </a:lnTo>
                  <a:lnTo>
                    <a:pt x="31941" y="11304"/>
                  </a:lnTo>
                  <a:lnTo>
                    <a:pt x="31171" y="9420"/>
                  </a:lnTo>
                  <a:lnTo>
                    <a:pt x="30443" y="7707"/>
                  </a:lnTo>
                  <a:lnTo>
                    <a:pt x="29715" y="6166"/>
                  </a:lnTo>
                  <a:lnTo>
                    <a:pt x="29715" y="6166"/>
                  </a:lnTo>
                  <a:lnTo>
                    <a:pt x="28859" y="6508"/>
                  </a:lnTo>
                  <a:lnTo>
                    <a:pt x="28002" y="6851"/>
                  </a:lnTo>
                  <a:lnTo>
                    <a:pt x="26375" y="7450"/>
                  </a:lnTo>
                  <a:lnTo>
                    <a:pt x="24834" y="7878"/>
                  </a:lnTo>
                  <a:lnTo>
                    <a:pt x="23421" y="8221"/>
                  </a:lnTo>
                  <a:lnTo>
                    <a:pt x="22222" y="8478"/>
                  </a:lnTo>
                  <a:lnTo>
                    <a:pt x="21152" y="8692"/>
                  </a:lnTo>
                  <a:lnTo>
                    <a:pt x="20338" y="8778"/>
                  </a:lnTo>
                  <a:lnTo>
                    <a:pt x="19739" y="8863"/>
                  </a:lnTo>
                  <a:lnTo>
                    <a:pt x="19396" y="8863"/>
                  </a:lnTo>
                  <a:lnTo>
                    <a:pt x="19396" y="8863"/>
                  </a:lnTo>
                  <a:lnTo>
                    <a:pt x="16913" y="9077"/>
                  </a:lnTo>
                  <a:lnTo>
                    <a:pt x="16913" y="9077"/>
                  </a:lnTo>
                  <a:lnTo>
                    <a:pt x="16827" y="9077"/>
                  </a:lnTo>
                  <a:lnTo>
                    <a:pt x="16827" y="9077"/>
                  </a:lnTo>
                  <a:lnTo>
                    <a:pt x="16699" y="9077"/>
                  </a:lnTo>
                  <a:lnTo>
                    <a:pt x="16528" y="9034"/>
                  </a:lnTo>
                  <a:lnTo>
                    <a:pt x="16399" y="8949"/>
                  </a:lnTo>
                  <a:lnTo>
                    <a:pt x="16314" y="8863"/>
                  </a:lnTo>
                  <a:lnTo>
                    <a:pt x="16185" y="8778"/>
                  </a:lnTo>
                  <a:lnTo>
                    <a:pt x="16142" y="8649"/>
                  </a:lnTo>
                  <a:lnTo>
                    <a:pt x="16100" y="8521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49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057" y="8307"/>
                  </a:lnTo>
                  <a:lnTo>
                    <a:pt x="16100" y="8050"/>
                  </a:lnTo>
                  <a:lnTo>
                    <a:pt x="16271" y="7878"/>
                  </a:lnTo>
                  <a:lnTo>
                    <a:pt x="16442" y="7707"/>
                  </a:lnTo>
                  <a:lnTo>
                    <a:pt x="16656" y="7622"/>
                  </a:lnTo>
                  <a:lnTo>
                    <a:pt x="16656" y="7622"/>
                  </a:lnTo>
                  <a:lnTo>
                    <a:pt x="17341" y="7493"/>
                  </a:lnTo>
                  <a:lnTo>
                    <a:pt x="17941" y="7407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9097" y="7279"/>
                  </a:lnTo>
                  <a:lnTo>
                    <a:pt x="16571" y="7493"/>
                  </a:lnTo>
                  <a:lnTo>
                    <a:pt x="16571" y="7493"/>
                  </a:lnTo>
                  <a:lnTo>
                    <a:pt x="16528" y="7493"/>
                  </a:lnTo>
                  <a:lnTo>
                    <a:pt x="16528" y="7493"/>
                  </a:lnTo>
                  <a:lnTo>
                    <a:pt x="16271" y="7450"/>
                  </a:lnTo>
                  <a:lnTo>
                    <a:pt x="16057" y="7322"/>
                  </a:lnTo>
                  <a:lnTo>
                    <a:pt x="15885" y="7151"/>
                  </a:lnTo>
                  <a:lnTo>
                    <a:pt x="15800" y="6936"/>
                  </a:lnTo>
                  <a:lnTo>
                    <a:pt x="15800" y="6936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757" y="6722"/>
                  </a:lnTo>
                  <a:lnTo>
                    <a:pt x="15800" y="6465"/>
                  </a:lnTo>
                  <a:lnTo>
                    <a:pt x="15928" y="6251"/>
                  </a:lnTo>
                  <a:lnTo>
                    <a:pt x="16142" y="6080"/>
                  </a:lnTo>
                  <a:lnTo>
                    <a:pt x="16356" y="5995"/>
                  </a:lnTo>
                  <a:lnTo>
                    <a:pt x="16356" y="5995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571" y="5952"/>
                  </a:lnTo>
                  <a:lnTo>
                    <a:pt x="16314" y="5995"/>
                  </a:lnTo>
                  <a:lnTo>
                    <a:pt x="16314" y="5995"/>
                  </a:lnTo>
                  <a:lnTo>
                    <a:pt x="16271" y="5995"/>
                  </a:lnTo>
                  <a:lnTo>
                    <a:pt x="16271" y="5995"/>
                  </a:lnTo>
                  <a:lnTo>
                    <a:pt x="16100" y="5995"/>
                  </a:lnTo>
                  <a:lnTo>
                    <a:pt x="15971" y="5952"/>
                  </a:lnTo>
                  <a:lnTo>
                    <a:pt x="15843" y="5866"/>
                  </a:lnTo>
                  <a:lnTo>
                    <a:pt x="15714" y="5780"/>
                  </a:lnTo>
                  <a:lnTo>
                    <a:pt x="15629" y="5652"/>
                  </a:lnTo>
                  <a:lnTo>
                    <a:pt x="15586" y="5524"/>
                  </a:lnTo>
                  <a:lnTo>
                    <a:pt x="15543" y="5395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00" y="5224"/>
                  </a:lnTo>
                  <a:lnTo>
                    <a:pt x="15543" y="4967"/>
                  </a:lnTo>
                  <a:lnTo>
                    <a:pt x="15714" y="4753"/>
                  </a:lnTo>
                  <a:lnTo>
                    <a:pt x="15885" y="4582"/>
                  </a:lnTo>
                  <a:lnTo>
                    <a:pt x="16142" y="4496"/>
                  </a:lnTo>
                  <a:lnTo>
                    <a:pt x="16142" y="4496"/>
                  </a:lnTo>
                  <a:lnTo>
                    <a:pt x="16870" y="4368"/>
                  </a:lnTo>
                  <a:lnTo>
                    <a:pt x="17598" y="4282"/>
                  </a:lnTo>
                  <a:lnTo>
                    <a:pt x="18240" y="4239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4153"/>
                  </a:lnTo>
                  <a:lnTo>
                    <a:pt x="18840" y="3212"/>
                  </a:lnTo>
                  <a:lnTo>
                    <a:pt x="18840" y="2698"/>
                  </a:lnTo>
                  <a:lnTo>
                    <a:pt x="18840" y="2698"/>
                  </a:lnTo>
                  <a:lnTo>
                    <a:pt x="18840" y="2655"/>
                  </a:lnTo>
                  <a:lnTo>
                    <a:pt x="19097" y="2484"/>
                  </a:lnTo>
                  <a:lnTo>
                    <a:pt x="19653" y="2098"/>
                  </a:lnTo>
                  <a:lnTo>
                    <a:pt x="19653" y="2098"/>
                  </a:lnTo>
                  <a:lnTo>
                    <a:pt x="18454" y="2227"/>
                  </a:lnTo>
                  <a:lnTo>
                    <a:pt x="17213" y="2270"/>
                  </a:lnTo>
                  <a:lnTo>
                    <a:pt x="15971" y="2355"/>
                  </a:lnTo>
                  <a:lnTo>
                    <a:pt x="14729" y="2355"/>
                  </a:lnTo>
                  <a:lnTo>
                    <a:pt x="14729" y="2355"/>
                  </a:lnTo>
                  <a:lnTo>
                    <a:pt x="14473" y="2355"/>
                  </a:lnTo>
                  <a:lnTo>
                    <a:pt x="14473" y="2355"/>
                  </a:lnTo>
                  <a:lnTo>
                    <a:pt x="12161" y="2312"/>
                  </a:lnTo>
                  <a:lnTo>
                    <a:pt x="9934" y="2184"/>
                  </a:lnTo>
                  <a:lnTo>
                    <a:pt x="7879" y="1927"/>
                  </a:lnTo>
                  <a:lnTo>
                    <a:pt x="5995" y="1670"/>
                  </a:lnTo>
                  <a:lnTo>
                    <a:pt x="5139" y="1499"/>
                  </a:lnTo>
                  <a:lnTo>
                    <a:pt x="4411" y="1285"/>
                  </a:lnTo>
                  <a:lnTo>
                    <a:pt x="3726" y="1114"/>
                  </a:lnTo>
                  <a:lnTo>
                    <a:pt x="3126" y="900"/>
                  </a:lnTo>
                  <a:lnTo>
                    <a:pt x="2613" y="685"/>
                  </a:lnTo>
                  <a:lnTo>
                    <a:pt x="2227" y="471"/>
                  </a:lnTo>
                  <a:lnTo>
                    <a:pt x="1928" y="257"/>
                  </a:lnTo>
                  <a:lnTo>
                    <a:pt x="1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6;p40"/>
            <p:cNvSpPr/>
            <p:nvPr/>
          </p:nvSpPr>
          <p:spPr>
            <a:xfrm>
              <a:off x="2994350" y="3418375"/>
              <a:ext cx="11800" cy="17150"/>
            </a:xfrm>
            <a:custGeom>
              <a:avLst/>
              <a:gdLst/>
              <a:ahLst/>
              <a:cxnLst/>
              <a:rect l="l" t="t" r="r" b="b"/>
              <a:pathLst>
                <a:path w="472" h="686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43" y="514"/>
                  </a:lnTo>
                  <a:lnTo>
                    <a:pt x="43" y="514"/>
                  </a:lnTo>
                  <a:lnTo>
                    <a:pt x="1" y="685"/>
                  </a:lnTo>
                  <a:lnTo>
                    <a:pt x="1" y="685"/>
                  </a:lnTo>
                  <a:lnTo>
                    <a:pt x="472" y="428"/>
                  </a:lnTo>
                  <a:lnTo>
                    <a:pt x="472" y="428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77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extrusionOk="0">
                  <a:moveTo>
                    <a:pt x="22564" y="1"/>
                  </a:moveTo>
                  <a:lnTo>
                    <a:pt x="21536" y="43"/>
                  </a:lnTo>
                  <a:lnTo>
                    <a:pt x="20552" y="86"/>
                  </a:lnTo>
                  <a:lnTo>
                    <a:pt x="19567" y="172"/>
                  </a:lnTo>
                  <a:lnTo>
                    <a:pt x="18582" y="300"/>
                  </a:lnTo>
                  <a:lnTo>
                    <a:pt x="17597" y="472"/>
                  </a:lnTo>
                  <a:lnTo>
                    <a:pt x="16655" y="643"/>
                  </a:lnTo>
                  <a:lnTo>
                    <a:pt x="15671" y="857"/>
                  </a:lnTo>
                  <a:lnTo>
                    <a:pt x="13787" y="1328"/>
                  </a:lnTo>
                  <a:lnTo>
                    <a:pt x="11988" y="1884"/>
                  </a:lnTo>
                  <a:lnTo>
                    <a:pt x="10233" y="2527"/>
                  </a:lnTo>
                  <a:lnTo>
                    <a:pt x="8606" y="3169"/>
                  </a:lnTo>
                  <a:lnTo>
                    <a:pt x="7022" y="3854"/>
                  </a:lnTo>
                  <a:lnTo>
                    <a:pt x="5523" y="4625"/>
                  </a:lnTo>
                  <a:lnTo>
                    <a:pt x="4196" y="5352"/>
                  </a:lnTo>
                  <a:lnTo>
                    <a:pt x="2997" y="6038"/>
                  </a:lnTo>
                  <a:lnTo>
                    <a:pt x="1970" y="6723"/>
                  </a:lnTo>
                  <a:lnTo>
                    <a:pt x="1156" y="7365"/>
                  </a:lnTo>
                  <a:lnTo>
                    <a:pt x="557" y="7879"/>
                  </a:lnTo>
                  <a:lnTo>
                    <a:pt x="343" y="8135"/>
                  </a:lnTo>
                  <a:lnTo>
                    <a:pt x="171" y="8307"/>
                  </a:lnTo>
                  <a:lnTo>
                    <a:pt x="43" y="8521"/>
                  </a:lnTo>
                  <a:lnTo>
                    <a:pt x="43" y="8649"/>
                  </a:lnTo>
                  <a:lnTo>
                    <a:pt x="0" y="9677"/>
                  </a:lnTo>
                  <a:lnTo>
                    <a:pt x="0" y="10918"/>
                  </a:lnTo>
                  <a:lnTo>
                    <a:pt x="43" y="12289"/>
                  </a:lnTo>
                  <a:lnTo>
                    <a:pt x="129" y="13787"/>
                  </a:lnTo>
                  <a:lnTo>
                    <a:pt x="385" y="17084"/>
                  </a:lnTo>
                  <a:lnTo>
                    <a:pt x="771" y="20638"/>
                  </a:lnTo>
                  <a:lnTo>
                    <a:pt x="1028" y="22393"/>
                  </a:lnTo>
                  <a:lnTo>
                    <a:pt x="1285" y="24148"/>
                  </a:lnTo>
                  <a:lnTo>
                    <a:pt x="1541" y="25861"/>
                  </a:lnTo>
                  <a:lnTo>
                    <a:pt x="1841" y="27488"/>
                  </a:lnTo>
                  <a:lnTo>
                    <a:pt x="2141" y="29029"/>
                  </a:lnTo>
                  <a:lnTo>
                    <a:pt x="2483" y="30399"/>
                  </a:lnTo>
                  <a:lnTo>
                    <a:pt x="2826" y="31641"/>
                  </a:lnTo>
                  <a:lnTo>
                    <a:pt x="3211" y="32711"/>
                  </a:lnTo>
                  <a:lnTo>
                    <a:pt x="3725" y="34167"/>
                  </a:lnTo>
                  <a:lnTo>
                    <a:pt x="4282" y="35708"/>
                  </a:lnTo>
                  <a:lnTo>
                    <a:pt x="5266" y="38748"/>
                  </a:lnTo>
                  <a:lnTo>
                    <a:pt x="5780" y="40247"/>
                  </a:lnTo>
                  <a:lnTo>
                    <a:pt x="6251" y="41574"/>
                  </a:lnTo>
                  <a:lnTo>
                    <a:pt x="6722" y="42816"/>
                  </a:lnTo>
                  <a:lnTo>
                    <a:pt x="7193" y="43843"/>
                  </a:lnTo>
                  <a:lnTo>
                    <a:pt x="7536" y="44443"/>
                  </a:lnTo>
                  <a:lnTo>
                    <a:pt x="7878" y="44957"/>
                  </a:lnTo>
                  <a:lnTo>
                    <a:pt x="7964" y="45085"/>
                  </a:lnTo>
                  <a:lnTo>
                    <a:pt x="8221" y="45299"/>
                  </a:lnTo>
                  <a:lnTo>
                    <a:pt x="8435" y="45428"/>
                  </a:lnTo>
                  <a:lnTo>
                    <a:pt x="8606" y="45513"/>
                  </a:lnTo>
                  <a:lnTo>
                    <a:pt x="8906" y="45599"/>
                  </a:lnTo>
                  <a:lnTo>
                    <a:pt x="9676" y="45684"/>
                  </a:lnTo>
                  <a:lnTo>
                    <a:pt x="10661" y="45770"/>
                  </a:lnTo>
                  <a:lnTo>
                    <a:pt x="13230" y="45941"/>
                  </a:lnTo>
                  <a:lnTo>
                    <a:pt x="16398" y="46070"/>
                  </a:lnTo>
                  <a:lnTo>
                    <a:pt x="19824" y="46155"/>
                  </a:lnTo>
                  <a:lnTo>
                    <a:pt x="23506" y="46198"/>
                  </a:lnTo>
                  <a:lnTo>
                    <a:pt x="26760" y="46155"/>
                  </a:lnTo>
                  <a:lnTo>
                    <a:pt x="29200" y="46070"/>
                  </a:lnTo>
                  <a:lnTo>
                    <a:pt x="29971" y="46027"/>
                  </a:lnTo>
                  <a:lnTo>
                    <a:pt x="30399" y="45941"/>
                  </a:lnTo>
                  <a:lnTo>
                    <a:pt x="30656" y="45770"/>
                  </a:lnTo>
                  <a:lnTo>
                    <a:pt x="30998" y="45513"/>
                  </a:lnTo>
                  <a:lnTo>
                    <a:pt x="31384" y="45171"/>
                  </a:lnTo>
                  <a:lnTo>
                    <a:pt x="31812" y="44700"/>
                  </a:lnTo>
                  <a:lnTo>
                    <a:pt x="32283" y="44100"/>
                  </a:lnTo>
                  <a:lnTo>
                    <a:pt x="32797" y="43415"/>
                  </a:lnTo>
                  <a:lnTo>
                    <a:pt x="33353" y="42602"/>
                  </a:lnTo>
                  <a:lnTo>
                    <a:pt x="33910" y="41703"/>
                  </a:lnTo>
                  <a:lnTo>
                    <a:pt x="34552" y="40675"/>
                  </a:lnTo>
                  <a:lnTo>
                    <a:pt x="35152" y="39562"/>
                  </a:lnTo>
                  <a:lnTo>
                    <a:pt x="35794" y="38320"/>
                  </a:lnTo>
                  <a:lnTo>
                    <a:pt x="36479" y="36993"/>
                  </a:lnTo>
                  <a:lnTo>
                    <a:pt x="37121" y="35537"/>
                  </a:lnTo>
                  <a:lnTo>
                    <a:pt x="37763" y="33996"/>
                  </a:lnTo>
                  <a:lnTo>
                    <a:pt x="38406" y="32369"/>
                  </a:lnTo>
                  <a:lnTo>
                    <a:pt x="39048" y="30613"/>
                  </a:lnTo>
                  <a:lnTo>
                    <a:pt x="39690" y="28601"/>
                  </a:lnTo>
                  <a:lnTo>
                    <a:pt x="40247" y="26589"/>
                  </a:lnTo>
                  <a:lnTo>
                    <a:pt x="40718" y="24534"/>
                  </a:lnTo>
                  <a:lnTo>
                    <a:pt x="41146" y="22521"/>
                  </a:lnTo>
                  <a:lnTo>
                    <a:pt x="41445" y="20552"/>
                  </a:lnTo>
                  <a:lnTo>
                    <a:pt x="41702" y="18625"/>
                  </a:lnTo>
                  <a:lnTo>
                    <a:pt x="41916" y="16784"/>
                  </a:lnTo>
                  <a:lnTo>
                    <a:pt x="42088" y="15029"/>
                  </a:lnTo>
                  <a:lnTo>
                    <a:pt x="42173" y="13402"/>
                  </a:lnTo>
                  <a:lnTo>
                    <a:pt x="42216" y="11903"/>
                  </a:lnTo>
                  <a:lnTo>
                    <a:pt x="42216" y="10533"/>
                  </a:lnTo>
                  <a:lnTo>
                    <a:pt x="42216" y="9334"/>
                  </a:lnTo>
                  <a:lnTo>
                    <a:pt x="42173" y="8307"/>
                  </a:lnTo>
                  <a:lnTo>
                    <a:pt x="42130" y="7450"/>
                  </a:lnTo>
                  <a:lnTo>
                    <a:pt x="42045" y="6851"/>
                  </a:lnTo>
                  <a:lnTo>
                    <a:pt x="41959" y="6466"/>
                  </a:lnTo>
                  <a:lnTo>
                    <a:pt x="41874" y="6337"/>
                  </a:lnTo>
                  <a:lnTo>
                    <a:pt x="41745" y="6166"/>
                  </a:lnTo>
                  <a:lnTo>
                    <a:pt x="41360" y="5781"/>
                  </a:lnTo>
                  <a:lnTo>
                    <a:pt x="40803" y="5352"/>
                  </a:lnTo>
                  <a:lnTo>
                    <a:pt x="40075" y="4839"/>
                  </a:lnTo>
                  <a:lnTo>
                    <a:pt x="39176" y="4282"/>
                  </a:lnTo>
                  <a:lnTo>
                    <a:pt x="38106" y="3726"/>
                  </a:lnTo>
                  <a:lnTo>
                    <a:pt x="36907" y="3126"/>
                  </a:lnTo>
                  <a:lnTo>
                    <a:pt x="35623" y="2569"/>
                  </a:lnTo>
                  <a:lnTo>
                    <a:pt x="34167" y="2013"/>
                  </a:lnTo>
                  <a:lnTo>
                    <a:pt x="32625" y="1499"/>
                  </a:lnTo>
                  <a:lnTo>
                    <a:pt x="30956" y="1028"/>
                  </a:lnTo>
                  <a:lnTo>
                    <a:pt x="29200" y="643"/>
                  </a:lnTo>
                  <a:lnTo>
                    <a:pt x="28301" y="472"/>
                  </a:lnTo>
                  <a:lnTo>
                    <a:pt x="27402" y="343"/>
                  </a:lnTo>
                  <a:lnTo>
                    <a:pt x="26460" y="215"/>
                  </a:lnTo>
                  <a:lnTo>
                    <a:pt x="25475" y="129"/>
                  </a:lnTo>
                  <a:lnTo>
                    <a:pt x="24533" y="43"/>
                  </a:lnTo>
                  <a:lnTo>
                    <a:pt x="23549" y="1"/>
                  </a:lnTo>
                  <a:close/>
                </a:path>
              </a:pathLst>
            </a:custGeom>
            <a:solidFill>
              <a:srgbClr val="FF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78;p40"/>
            <p:cNvSpPr/>
            <p:nvPr/>
          </p:nvSpPr>
          <p:spPr>
            <a:xfrm>
              <a:off x="2220475" y="2222750"/>
              <a:ext cx="1055425" cy="1154975"/>
            </a:xfrm>
            <a:custGeom>
              <a:avLst/>
              <a:gdLst/>
              <a:ahLst/>
              <a:cxnLst/>
              <a:rect l="l" t="t" r="r" b="b"/>
              <a:pathLst>
                <a:path w="42217" h="46199" fill="none" extrusionOk="0">
                  <a:moveTo>
                    <a:pt x="39048" y="30613"/>
                  </a:moveTo>
                  <a:lnTo>
                    <a:pt x="39048" y="30613"/>
                  </a:lnTo>
                  <a:lnTo>
                    <a:pt x="38406" y="32369"/>
                  </a:lnTo>
                  <a:lnTo>
                    <a:pt x="37763" y="33996"/>
                  </a:lnTo>
                  <a:lnTo>
                    <a:pt x="37121" y="35537"/>
                  </a:lnTo>
                  <a:lnTo>
                    <a:pt x="36479" y="36993"/>
                  </a:lnTo>
                  <a:lnTo>
                    <a:pt x="35794" y="38320"/>
                  </a:lnTo>
                  <a:lnTo>
                    <a:pt x="35152" y="39562"/>
                  </a:lnTo>
                  <a:lnTo>
                    <a:pt x="34552" y="40675"/>
                  </a:lnTo>
                  <a:lnTo>
                    <a:pt x="33910" y="41703"/>
                  </a:lnTo>
                  <a:lnTo>
                    <a:pt x="33353" y="42602"/>
                  </a:lnTo>
                  <a:lnTo>
                    <a:pt x="32797" y="43415"/>
                  </a:lnTo>
                  <a:lnTo>
                    <a:pt x="32283" y="44100"/>
                  </a:lnTo>
                  <a:lnTo>
                    <a:pt x="31812" y="44700"/>
                  </a:lnTo>
                  <a:lnTo>
                    <a:pt x="31384" y="45171"/>
                  </a:lnTo>
                  <a:lnTo>
                    <a:pt x="30998" y="45513"/>
                  </a:lnTo>
                  <a:lnTo>
                    <a:pt x="30656" y="45770"/>
                  </a:lnTo>
                  <a:lnTo>
                    <a:pt x="30399" y="45941"/>
                  </a:lnTo>
                  <a:lnTo>
                    <a:pt x="30399" y="45941"/>
                  </a:lnTo>
                  <a:lnTo>
                    <a:pt x="29971" y="46027"/>
                  </a:lnTo>
                  <a:lnTo>
                    <a:pt x="29200" y="46070"/>
                  </a:lnTo>
                  <a:lnTo>
                    <a:pt x="26760" y="46155"/>
                  </a:lnTo>
                  <a:lnTo>
                    <a:pt x="23506" y="46198"/>
                  </a:lnTo>
                  <a:lnTo>
                    <a:pt x="19824" y="46155"/>
                  </a:lnTo>
                  <a:lnTo>
                    <a:pt x="19824" y="46155"/>
                  </a:lnTo>
                  <a:lnTo>
                    <a:pt x="16398" y="46070"/>
                  </a:lnTo>
                  <a:lnTo>
                    <a:pt x="13230" y="45941"/>
                  </a:lnTo>
                  <a:lnTo>
                    <a:pt x="10661" y="45770"/>
                  </a:lnTo>
                  <a:lnTo>
                    <a:pt x="9676" y="45684"/>
                  </a:lnTo>
                  <a:lnTo>
                    <a:pt x="8906" y="45599"/>
                  </a:lnTo>
                  <a:lnTo>
                    <a:pt x="8906" y="45599"/>
                  </a:lnTo>
                  <a:lnTo>
                    <a:pt x="8606" y="45513"/>
                  </a:lnTo>
                  <a:lnTo>
                    <a:pt x="8435" y="45428"/>
                  </a:lnTo>
                  <a:lnTo>
                    <a:pt x="8435" y="45428"/>
                  </a:lnTo>
                  <a:lnTo>
                    <a:pt x="8221" y="45299"/>
                  </a:lnTo>
                  <a:lnTo>
                    <a:pt x="7964" y="45085"/>
                  </a:lnTo>
                  <a:lnTo>
                    <a:pt x="7964" y="45085"/>
                  </a:lnTo>
                  <a:lnTo>
                    <a:pt x="7878" y="44957"/>
                  </a:lnTo>
                  <a:lnTo>
                    <a:pt x="7878" y="44957"/>
                  </a:lnTo>
                  <a:lnTo>
                    <a:pt x="7536" y="44443"/>
                  </a:lnTo>
                  <a:lnTo>
                    <a:pt x="7193" y="43843"/>
                  </a:lnTo>
                  <a:lnTo>
                    <a:pt x="7193" y="43843"/>
                  </a:lnTo>
                  <a:lnTo>
                    <a:pt x="6722" y="42816"/>
                  </a:lnTo>
                  <a:lnTo>
                    <a:pt x="6251" y="41574"/>
                  </a:lnTo>
                  <a:lnTo>
                    <a:pt x="5780" y="40247"/>
                  </a:lnTo>
                  <a:lnTo>
                    <a:pt x="5266" y="38748"/>
                  </a:lnTo>
                  <a:lnTo>
                    <a:pt x="4282" y="35708"/>
                  </a:lnTo>
                  <a:lnTo>
                    <a:pt x="3725" y="34167"/>
                  </a:lnTo>
                  <a:lnTo>
                    <a:pt x="3211" y="32711"/>
                  </a:lnTo>
                  <a:lnTo>
                    <a:pt x="3211" y="32711"/>
                  </a:lnTo>
                  <a:lnTo>
                    <a:pt x="2826" y="31641"/>
                  </a:lnTo>
                  <a:lnTo>
                    <a:pt x="2483" y="30399"/>
                  </a:lnTo>
                  <a:lnTo>
                    <a:pt x="2141" y="29029"/>
                  </a:lnTo>
                  <a:lnTo>
                    <a:pt x="1841" y="27488"/>
                  </a:lnTo>
                  <a:lnTo>
                    <a:pt x="1541" y="25861"/>
                  </a:lnTo>
                  <a:lnTo>
                    <a:pt x="1285" y="24148"/>
                  </a:lnTo>
                  <a:lnTo>
                    <a:pt x="1028" y="22393"/>
                  </a:lnTo>
                  <a:lnTo>
                    <a:pt x="771" y="20638"/>
                  </a:lnTo>
                  <a:lnTo>
                    <a:pt x="385" y="17084"/>
                  </a:lnTo>
                  <a:lnTo>
                    <a:pt x="129" y="13787"/>
                  </a:lnTo>
                  <a:lnTo>
                    <a:pt x="43" y="12289"/>
                  </a:lnTo>
                  <a:lnTo>
                    <a:pt x="0" y="10918"/>
                  </a:lnTo>
                  <a:lnTo>
                    <a:pt x="0" y="9677"/>
                  </a:lnTo>
                  <a:lnTo>
                    <a:pt x="43" y="8649"/>
                  </a:lnTo>
                  <a:lnTo>
                    <a:pt x="43" y="8649"/>
                  </a:lnTo>
                  <a:lnTo>
                    <a:pt x="43" y="8521"/>
                  </a:lnTo>
                  <a:lnTo>
                    <a:pt x="171" y="8307"/>
                  </a:lnTo>
                  <a:lnTo>
                    <a:pt x="343" y="8135"/>
                  </a:lnTo>
                  <a:lnTo>
                    <a:pt x="557" y="7879"/>
                  </a:lnTo>
                  <a:lnTo>
                    <a:pt x="1156" y="7365"/>
                  </a:lnTo>
                  <a:lnTo>
                    <a:pt x="1970" y="6723"/>
                  </a:lnTo>
                  <a:lnTo>
                    <a:pt x="2997" y="6038"/>
                  </a:lnTo>
                  <a:lnTo>
                    <a:pt x="4196" y="5352"/>
                  </a:lnTo>
                  <a:lnTo>
                    <a:pt x="5523" y="4625"/>
                  </a:lnTo>
                  <a:lnTo>
                    <a:pt x="7022" y="3854"/>
                  </a:lnTo>
                  <a:lnTo>
                    <a:pt x="7022" y="3854"/>
                  </a:lnTo>
                  <a:lnTo>
                    <a:pt x="8606" y="3169"/>
                  </a:lnTo>
                  <a:lnTo>
                    <a:pt x="10233" y="2527"/>
                  </a:lnTo>
                  <a:lnTo>
                    <a:pt x="11988" y="1884"/>
                  </a:lnTo>
                  <a:lnTo>
                    <a:pt x="13787" y="1328"/>
                  </a:lnTo>
                  <a:lnTo>
                    <a:pt x="15671" y="857"/>
                  </a:lnTo>
                  <a:lnTo>
                    <a:pt x="16655" y="643"/>
                  </a:lnTo>
                  <a:lnTo>
                    <a:pt x="17597" y="472"/>
                  </a:lnTo>
                  <a:lnTo>
                    <a:pt x="18582" y="300"/>
                  </a:lnTo>
                  <a:lnTo>
                    <a:pt x="19567" y="172"/>
                  </a:lnTo>
                  <a:lnTo>
                    <a:pt x="20552" y="86"/>
                  </a:lnTo>
                  <a:lnTo>
                    <a:pt x="21536" y="43"/>
                  </a:lnTo>
                  <a:lnTo>
                    <a:pt x="21536" y="43"/>
                  </a:lnTo>
                  <a:lnTo>
                    <a:pt x="22564" y="1"/>
                  </a:lnTo>
                  <a:lnTo>
                    <a:pt x="23549" y="1"/>
                  </a:lnTo>
                  <a:lnTo>
                    <a:pt x="24533" y="43"/>
                  </a:lnTo>
                  <a:lnTo>
                    <a:pt x="25475" y="129"/>
                  </a:lnTo>
                  <a:lnTo>
                    <a:pt x="26460" y="215"/>
                  </a:lnTo>
                  <a:lnTo>
                    <a:pt x="27402" y="343"/>
                  </a:lnTo>
                  <a:lnTo>
                    <a:pt x="28301" y="472"/>
                  </a:lnTo>
                  <a:lnTo>
                    <a:pt x="29200" y="643"/>
                  </a:lnTo>
                  <a:lnTo>
                    <a:pt x="30956" y="1028"/>
                  </a:lnTo>
                  <a:lnTo>
                    <a:pt x="32625" y="1499"/>
                  </a:lnTo>
                  <a:lnTo>
                    <a:pt x="34167" y="2013"/>
                  </a:lnTo>
                  <a:lnTo>
                    <a:pt x="35623" y="2569"/>
                  </a:lnTo>
                  <a:lnTo>
                    <a:pt x="36907" y="3126"/>
                  </a:lnTo>
                  <a:lnTo>
                    <a:pt x="38106" y="3726"/>
                  </a:lnTo>
                  <a:lnTo>
                    <a:pt x="39176" y="4282"/>
                  </a:lnTo>
                  <a:lnTo>
                    <a:pt x="40075" y="4839"/>
                  </a:lnTo>
                  <a:lnTo>
                    <a:pt x="40803" y="5352"/>
                  </a:lnTo>
                  <a:lnTo>
                    <a:pt x="41360" y="5781"/>
                  </a:lnTo>
                  <a:lnTo>
                    <a:pt x="41745" y="6166"/>
                  </a:lnTo>
                  <a:lnTo>
                    <a:pt x="41874" y="6337"/>
                  </a:lnTo>
                  <a:lnTo>
                    <a:pt x="41959" y="6466"/>
                  </a:lnTo>
                  <a:lnTo>
                    <a:pt x="41959" y="6466"/>
                  </a:lnTo>
                  <a:lnTo>
                    <a:pt x="42045" y="6851"/>
                  </a:lnTo>
                  <a:lnTo>
                    <a:pt x="42130" y="7450"/>
                  </a:lnTo>
                  <a:lnTo>
                    <a:pt x="42173" y="8307"/>
                  </a:lnTo>
                  <a:lnTo>
                    <a:pt x="42216" y="9334"/>
                  </a:lnTo>
                  <a:lnTo>
                    <a:pt x="42216" y="10533"/>
                  </a:lnTo>
                  <a:lnTo>
                    <a:pt x="42216" y="11903"/>
                  </a:lnTo>
                  <a:lnTo>
                    <a:pt x="42173" y="13402"/>
                  </a:lnTo>
                  <a:lnTo>
                    <a:pt x="42088" y="15029"/>
                  </a:lnTo>
                  <a:lnTo>
                    <a:pt x="41916" y="16784"/>
                  </a:lnTo>
                  <a:lnTo>
                    <a:pt x="41702" y="18625"/>
                  </a:lnTo>
                  <a:lnTo>
                    <a:pt x="41445" y="20552"/>
                  </a:lnTo>
                  <a:lnTo>
                    <a:pt x="41146" y="22521"/>
                  </a:lnTo>
                  <a:lnTo>
                    <a:pt x="40718" y="24534"/>
                  </a:lnTo>
                  <a:lnTo>
                    <a:pt x="40247" y="26589"/>
                  </a:lnTo>
                  <a:lnTo>
                    <a:pt x="39690" y="28601"/>
                  </a:lnTo>
                  <a:lnTo>
                    <a:pt x="39048" y="306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9;p40"/>
            <p:cNvSpPr/>
            <p:nvPr/>
          </p:nvSpPr>
          <p:spPr>
            <a:xfrm>
              <a:off x="2394950" y="2251650"/>
              <a:ext cx="880950" cy="1116425"/>
            </a:xfrm>
            <a:custGeom>
              <a:avLst/>
              <a:gdLst/>
              <a:ahLst/>
              <a:cxnLst/>
              <a:rect l="l" t="t" r="r" b="b"/>
              <a:pathLst>
                <a:path w="35238" h="44657" extrusionOk="0">
                  <a:moveTo>
                    <a:pt x="10319" y="16784"/>
                  </a:moveTo>
                  <a:lnTo>
                    <a:pt x="10147" y="17127"/>
                  </a:lnTo>
                  <a:lnTo>
                    <a:pt x="10618" y="17169"/>
                  </a:lnTo>
                  <a:lnTo>
                    <a:pt x="10618" y="17169"/>
                  </a:lnTo>
                  <a:lnTo>
                    <a:pt x="10319" y="16784"/>
                  </a:lnTo>
                  <a:close/>
                  <a:moveTo>
                    <a:pt x="12374" y="13701"/>
                  </a:moveTo>
                  <a:lnTo>
                    <a:pt x="11988" y="14172"/>
                  </a:lnTo>
                  <a:lnTo>
                    <a:pt x="11603" y="14729"/>
                  </a:lnTo>
                  <a:lnTo>
                    <a:pt x="10790" y="16013"/>
                  </a:lnTo>
                  <a:lnTo>
                    <a:pt x="11731" y="17298"/>
                  </a:lnTo>
                  <a:lnTo>
                    <a:pt x="12802" y="17469"/>
                  </a:lnTo>
                  <a:lnTo>
                    <a:pt x="13829" y="17683"/>
                  </a:lnTo>
                  <a:lnTo>
                    <a:pt x="12374" y="13701"/>
                  </a:lnTo>
                  <a:close/>
                  <a:moveTo>
                    <a:pt x="13573" y="14515"/>
                  </a:moveTo>
                  <a:lnTo>
                    <a:pt x="14771" y="17855"/>
                  </a:lnTo>
                  <a:lnTo>
                    <a:pt x="15542" y="18069"/>
                  </a:lnTo>
                  <a:lnTo>
                    <a:pt x="14557" y="16228"/>
                  </a:lnTo>
                  <a:lnTo>
                    <a:pt x="14043" y="15328"/>
                  </a:lnTo>
                  <a:lnTo>
                    <a:pt x="13573" y="14515"/>
                  </a:lnTo>
                  <a:close/>
                  <a:moveTo>
                    <a:pt x="2141" y="1799"/>
                  </a:moveTo>
                  <a:lnTo>
                    <a:pt x="1070" y="2227"/>
                  </a:lnTo>
                  <a:lnTo>
                    <a:pt x="43" y="2698"/>
                  </a:lnTo>
                  <a:lnTo>
                    <a:pt x="0" y="4196"/>
                  </a:lnTo>
                  <a:lnTo>
                    <a:pt x="0" y="5695"/>
                  </a:lnTo>
                  <a:lnTo>
                    <a:pt x="86" y="7151"/>
                  </a:lnTo>
                  <a:lnTo>
                    <a:pt x="214" y="8649"/>
                  </a:lnTo>
                  <a:lnTo>
                    <a:pt x="471" y="10105"/>
                  </a:lnTo>
                  <a:lnTo>
                    <a:pt x="771" y="11561"/>
                  </a:lnTo>
                  <a:lnTo>
                    <a:pt x="1199" y="12974"/>
                  </a:lnTo>
                  <a:lnTo>
                    <a:pt x="1670" y="14344"/>
                  </a:lnTo>
                  <a:lnTo>
                    <a:pt x="2184" y="15714"/>
                  </a:lnTo>
                  <a:lnTo>
                    <a:pt x="2826" y="16998"/>
                  </a:lnTo>
                  <a:lnTo>
                    <a:pt x="3511" y="18283"/>
                  </a:lnTo>
                  <a:lnTo>
                    <a:pt x="4282" y="19482"/>
                  </a:lnTo>
                  <a:lnTo>
                    <a:pt x="5138" y="20595"/>
                  </a:lnTo>
                  <a:lnTo>
                    <a:pt x="5566" y="21151"/>
                  </a:lnTo>
                  <a:lnTo>
                    <a:pt x="6037" y="21665"/>
                  </a:lnTo>
                  <a:lnTo>
                    <a:pt x="6508" y="22136"/>
                  </a:lnTo>
                  <a:lnTo>
                    <a:pt x="7022" y="22650"/>
                  </a:lnTo>
                  <a:lnTo>
                    <a:pt x="7536" y="23078"/>
                  </a:lnTo>
                  <a:lnTo>
                    <a:pt x="8092" y="23549"/>
                  </a:lnTo>
                  <a:lnTo>
                    <a:pt x="8991" y="21665"/>
                  </a:lnTo>
                  <a:lnTo>
                    <a:pt x="8991" y="21622"/>
                  </a:lnTo>
                  <a:lnTo>
                    <a:pt x="8435" y="21194"/>
                  </a:lnTo>
                  <a:lnTo>
                    <a:pt x="7750" y="20638"/>
                  </a:lnTo>
                  <a:lnTo>
                    <a:pt x="7578" y="20595"/>
                  </a:lnTo>
                  <a:lnTo>
                    <a:pt x="7364" y="20509"/>
                  </a:lnTo>
                  <a:lnTo>
                    <a:pt x="7107" y="20338"/>
                  </a:lnTo>
                  <a:lnTo>
                    <a:pt x="6808" y="20124"/>
                  </a:lnTo>
                  <a:lnTo>
                    <a:pt x="6422" y="19781"/>
                  </a:lnTo>
                  <a:lnTo>
                    <a:pt x="5994" y="19353"/>
                  </a:lnTo>
                  <a:lnTo>
                    <a:pt x="5566" y="18882"/>
                  </a:lnTo>
                  <a:lnTo>
                    <a:pt x="5138" y="18326"/>
                  </a:lnTo>
                  <a:lnTo>
                    <a:pt x="4667" y="17726"/>
                  </a:lnTo>
                  <a:lnTo>
                    <a:pt x="4196" y="17084"/>
                  </a:lnTo>
                  <a:lnTo>
                    <a:pt x="3725" y="16356"/>
                  </a:lnTo>
                  <a:lnTo>
                    <a:pt x="3254" y="15543"/>
                  </a:lnTo>
                  <a:lnTo>
                    <a:pt x="2740" y="15286"/>
                  </a:lnTo>
                  <a:lnTo>
                    <a:pt x="2612" y="15157"/>
                  </a:lnTo>
                  <a:lnTo>
                    <a:pt x="2526" y="15029"/>
                  </a:lnTo>
                  <a:lnTo>
                    <a:pt x="2483" y="14857"/>
                  </a:lnTo>
                  <a:lnTo>
                    <a:pt x="2526" y="14729"/>
                  </a:lnTo>
                  <a:lnTo>
                    <a:pt x="2612" y="14601"/>
                  </a:lnTo>
                  <a:lnTo>
                    <a:pt x="2740" y="14515"/>
                  </a:lnTo>
                  <a:lnTo>
                    <a:pt x="2398" y="13830"/>
                  </a:lnTo>
                  <a:lnTo>
                    <a:pt x="2098" y="13102"/>
                  </a:lnTo>
                  <a:lnTo>
                    <a:pt x="1841" y="12331"/>
                  </a:lnTo>
                  <a:lnTo>
                    <a:pt x="1584" y="11561"/>
                  </a:lnTo>
                  <a:lnTo>
                    <a:pt x="1370" y="10747"/>
                  </a:lnTo>
                  <a:lnTo>
                    <a:pt x="1199" y="9934"/>
                  </a:lnTo>
                  <a:lnTo>
                    <a:pt x="1070" y="9077"/>
                  </a:lnTo>
                  <a:lnTo>
                    <a:pt x="985" y="8221"/>
                  </a:lnTo>
                  <a:lnTo>
                    <a:pt x="942" y="7065"/>
                  </a:lnTo>
                  <a:lnTo>
                    <a:pt x="942" y="6038"/>
                  </a:lnTo>
                  <a:lnTo>
                    <a:pt x="1028" y="5096"/>
                  </a:lnTo>
                  <a:lnTo>
                    <a:pt x="1156" y="4239"/>
                  </a:lnTo>
                  <a:lnTo>
                    <a:pt x="1327" y="3511"/>
                  </a:lnTo>
                  <a:lnTo>
                    <a:pt x="1584" y="2869"/>
                  </a:lnTo>
                  <a:lnTo>
                    <a:pt x="1841" y="2270"/>
                  </a:lnTo>
                  <a:lnTo>
                    <a:pt x="2141" y="1799"/>
                  </a:lnTo>
                  <a:close/>
                  <a:moveTo>
                    <a:pt x="18368" y="37293"/>
                  </a:moveTo>
                  <a:lnTo>
                    <a:pt x="17255" y="38021"/>
                  </a:lnTo>
                  <a:lnTo>
                    <a:pt x="15970" y="38834"/>
                  </a:lnTo>
                  <a:lnTo>
                    <a:pt x="15456" y="40204"/>
                  </a:lnTo>
                  <a:lnTo>
                    <a:pt x="14814" y="41489"/>
                  </a:lnTo>
                  <a:lnTo>
                    <a:pt x="14129" y="42773"/>
                  </a:lnTo>
                  <a:lnTo>
                    <a:pt x="13401" y="44015"/>
                  </a:lnTo>
                  <a:lnTo>
                    <a:pt x="19738" y="44229"/>
                  </a:lnTo>
                  <a:lnTo>
                    <a:pt x="19695" y="43244"/>
                  </a:lnTo>
                  <a:lnTo>
                    <a:pt x="19524" y="42045"/>
                  </a:lnTo>
                  <a:lnTo>
                    <a:pt x="19310" y="40632"/>
                  </a:lnTo>
                  <a:lnTo>
                    <a:pt x="18967" y="39005"/>
                  </a:lnTo>
                  <a:lnTo>
                    <a:pt x="18539" y="37764"/>
                  </a:lnTo>
                  <a:lnTo>
                    <a:pt x="18368" y="37293"/>
                  </a:lnTo>
                  <a:close/>
                  <a:moveTo>
                    <a:pt x="20380" y="38363"/>
                  </a:moveTo>
                  <a:lnTo>
                    <a:pt x="20337" y="38449"/>
                  </a:lnTo>
                  <a:lnTo>
                    <a:pt x="20723" y="40204"/>
                  </a:lnTo>
                  <a:lnTo>
                    <a:pt x="21022" y="41745"/>
                  </a:lnTo>
                  <a:lnTo>
                    <a:pt x="21236" y="43116"/>
                  </a:lnTo>
                  <a:lnTo>
                    <a:pt x="21365" y="44272"/>
                  </a:lnTo>
                  <a:lnTo>
                    <a:pt x="21536" y="44272"/>
                  </a:lnTo>
                  <a:lnTo>
                    <a:pt x="21408" y="43158"/>
                  </a:lnTo>
                  <a:lnTo>
                    <a:pt x="21151" y="41831"/>
                  </a:lnTo>
                  <a:lnTo>
                    <a:pt x="20808" y="40204"/>
                  </a:lnTo>
                  <a:lnTo>
                    <a:pt x="20380" y="38363"/>
                  </a:lnTo>
                  <a:close/>
                  <a:moveTo>
                    <a:pt x="24448" y="1"/>
                  </a:moveTo>
                  <a:lnTo>
                    <a:pt x="25004" y="300"/>
                  </a:lnTo>
                  <a:lnTo>
                    <a:pt x="25604" y="686"/>
                  </a:lnTo>
                  <a:lnTo>
                    <a:pt x="26117" y="1114"/>
                  </a:lnTo>
                  <a:lnTo>
                    <a:pt x="26374" y="1371"/>
                  </a:lnTo>
                  <a:lnTo>
                    <a:pt x="26631" y="1628"/>
                  </a:lnTo>
                  <a:lnTo>
                    <a:pt x="26845" y="1927"/>
                  </a:lnTo>
                  <a:lnTo>
                    <a:pt x="27017" y="2227"/>
                  </a:lnTo>
                  <a:lnTo>
                    <a:pt x="27188" y="2570"/>
                  </a:lnTo>
                  <a:lnTo>
                    <a:pt x="27316" y="2955"/>
                  </a:lnTo>
                  <a:lnTo>
                    <a:pt x="27445" y="3340"/>
                  </a:lnTo>
                  <a:lnTo>
                    <a:pt x="27530" y="3768"/>
                  </a:lnTo>
                  <a:lnTo>
                    <a:pt x="27573" y="4239"/>
                  </a:lnTo>
                  <a:lnTo>
                    <a:pt x="27616" y="4753"/>
                  </a:lnTo>
                  <a:lnTo>
                    <a:pt x="27573" y="5352"/>
                  </a:lnTo>
                  <a:lnTo>
                    <a:pt x="27488" y="6038"/>
                  </a:lnTo>
                  <a:lnTo>
                    <a:pt x="27359" y="6723"/>
                  </a:lnTo>
                  <a:lnTo>
                    <a:pt x="27188" y="7493"/>
                  </a:lnTo>
                  <a:lnTo>
                    <a:pt x="26974" y="8135"/>
                  </a:lnTo>
                  <a:lnTo>
                    <a:pt x="26760" y="8778"/>
                  </a:lnTo>
                  <a:lnTo>
                    <a:pt x="26246" y="10019"/>
                  </a:lnTo>
                  <a:lnTo>
                    <a:pt x="25646" y="11261"/>
                  </a:lnTo>
                  <a:lnTo>
                    <a:pt x="24961" y="12460"/>
                  </a:lnTo>
                  <a:lnTo>
                    <a:pt x="24234" y="13616"/>
                  </a:lnTo>
                  <a:lnTo>
                    <a:pt x="23463" y="14686"/>
                  </a:lnTo>
                  <a:lnTo>
                    <a:pt x="22692" y="15757"/>
                  </a:lnTo>
                  <a:lnTo>
                    <a:pt x="21879" y="16699"/>
                  </a:lnTo>
                  <a:lnTo>
                    <a:pt x="20937" y="17769"/>
                  </a:lnTo>
                  <a:lnTo>
                    <a:pt x="19995" y="18711"/>
                  </a:lnTo>
                  <a:lnTo>
                    <a:pt x="19995" y="19696"/>
                  </a:lnTo>
                  <a:lnTo>
                    <a:pt x="20295" y="19910"/>
                  </a:lnTo>
                  <a:lnTo>
                    <a:pt x="20551" y="20124"/>
                  </a:lnTo>
                  <a:lnTo>
                    <a:pt x="20766" y="20381"/>
                  </a:lnTo>
                  <a:lnTo>
                    <a:pt x="20894" y="20638"/>
                  </a:lnTo>
                  <a:lnTo>
                    <a:pt x="20937" y="20680"/>
                  </a:lnTo>
                  <a:lnTo>
                    <a:pt x="20980" y="20809"/>
                  </a:lnTo>
                  <a:lnTo>
                    <a:pt x="21022" y="21151"/>
                  </a:lnTo>
                  <a:lnTo>
                    <a:pt x="20980" y="21622"/>
                  </a:lnTo>
                  <a:lnTo>
                    <a:pt x="20894" y="22265"/>
                  </a:lnTo>
                  <a:lnTo>
                    <a:pt x="20637" y="23720"/>
                  </a:lnTo>
                  <a:lnTo>
                    <a:pt x="20380" y="25219"/>
                  </a:lnTo>
                  <a:lnTo>
                    <a:pt x="20252" y="25861"/>
                  </a:lnTo>
                  <a:lnTo>
                    <a:pt x="20209" y="26375"/>
                  </a:lnTo>
                  <a:lnTo>
                    <a:pt x="20209" y="26503"/>
                  </a:lnTo>
                  <a:lnTo>
                    <a:pt x="20209" y="26889"/>
                  </a:lnTo>
                  <a:lnTo>
                    <a:pt x="20295" y="27360"/>
                  </a:lnTo>
                  <a:lnTo>
                    <a:pt x="20466" y="28601"/>
                  </a:lnTo>
                  <a:lnTo>
                    <a:pt x="21065" y="31555"/>
                  </a:lnTo>
                  <a:lnTo>
                    <a:pt x="21279" y="31384"/>
                  </a:lnTo>
                  <a:lnTo>
                    <a:pt x="21536" y="31299"/>
                  </a:lnTo>
                  <a:lnTo>
                    <a:pt x="21622" y="31299"/>
                  </a:lnTo>
                  <a:lnTo>
                    <a:pt x="21793" y="31341"/>
                  </a:lnTo>
                  <a:lnTo>
                    <a:pt x="21964" y="31427"/>
                  </a:lnTo>
                  <a:lnTo>
                    <a:pt x="22050" y="31598"/>
                  </a:lnTo>
                  <a:lnTo>
                    <a:pt x="22093" y="31769"/>
                  </a:lnTo>
                  <a:lnTo>
                    <a:pt x="22093" y="32026"/>
                  </a:lnTo>
                  <a:lnTo>
                    <a:pt x="22007" y="32326"/>
                  </a:lnTo>
                  <a:lnTo>
                    <a:pt x="21836" y="32669"/>
                  </a:lnTo>
                  <a:lnTo>
                    <a:pt x="21536" y="33011"/>
                  </a:lnTo>
                  <a:lnTo>
                    <a:pt x="21451" y="33097"/>
                  </a:lnTo>
                  <a:lnTo>
                    <a:pt x="21622" y="33054"/>
                  </a:lnTo>
                  <a:lnTo>
                    <a:pt x="21665" y="33011"/>
                  </a:lnTo>
                  <a:lnTo>
                    <a:pt x="21707" y="33011"/>
                  </a:lnTo>
                  <a:lnTo>
                    <a:pt x="21879" y="33054"/>
                  </a:lnTo>
                  <a:lnTo>
                    <a:pt x="22007" y="33182"/>
                  </a:lnTo>
                  <a:lnTo>
                    <a:pt x="22136" y="33311"/>
                  </a:lnTo>
                  <a:lnTo>
                    <a:pt x="22178" y="33525"/>
                  </a:lnTo>
                  <a:lnTo>
                    <a:pt x="22136" y="33739"/>
                  </a:lnTo>
                  <a:lnTo>
                    <a:pt x="22050" y="33996"/>
                  </a:lnTo>
                  <a:lnTo>
                    <a:pt x="21879" y="34296"/>
                  </a:lnTo>
                  <a:lnTo>
                    <a:pt x="21665" y="34552"/>
                  </a:lnTo>
                  <a:lnTo>
                    <a:pt x="21750" y="35195"/>
                  </a:lnTo>
                  <a:lnTo>
                    <a:pt x="21793" y="35666"/>
                  </a:lnTo>
                  <a:lnTo>
                    <a:pt x="22264" y="37293"/>
                  </a:lnTo>
                  <a:lnTo>
                    <a:pt x="22692" y="38834"/>
                  </a:lnTo>
                  <a:lnTo>
                    <a:pt x="23120" y="40161"/>
                  </a:lnTo>
                  <a:lnTo>
                    <a:pt x="23506" y="41274"/>
                  </a:lnTo>
                  <a:lnTo>
                    <a:pt x="23549" y="41446"/>
                  </a:lnTo>
                  <a:lnTo>
                    <a:pt x="23506" y="41574"/>
                  </a:lnTo>
                  <a:lnTo>
                    <a:pt x="23420" y="41703"/>
                  </a:lnTo>
                  <a:lnTo>
                    <a:pt x="23249" y="41831"/>
                  </a:lnTo>
                  <a:lnTo>
                    <a:pt x="22992" y="41831"/>
                  </a:lnTo>
                  <a:lnTo>
                    <a:pt x="22863" y="41745"/>
                  </a:lnTo>
                  <a:lnTo>
                    <a:pt x="22992" y="42345"/>
                  </a:lnTo>
                  <a:lnTo>
                    <a:pt x="22992" y="42473"/>
                  </a:lnTo>
                  <a:lnTo>
                    <a:pt x="22949" y="42602"/>
                  </a:lnTo>
                  <a:lnTo>
                    <a:pt x="22863" y="42730"/>
                  </a:lnTo>
                  <a:lnTo>
                    <a:pt x="22735" y="42773"/>
                  </a:lnTo>
                  <a:lnTo>
                    <a:pt x="23163" y="44272"/>
                  </a:lnTo>
                  <a:lnTo>
                    <a:pt x="23163" y="44314"/>
                  </a:lnTo>
                  <a:lnTo>
                    <a:pt x="23463" y="44314"/>
                  </a:lnTo>
                  <a:lnTo>
                    <a:pt x="23677" y="44657"/>
                  </a:lnTo>
                  <a:lnTo>
                    <a:pt x="23977" y="44400"/>
                  </a:lnTo>
                  <a:lnTo>
                    <a:pt x="24319" y="44100"/>
                  </a:lnTo>
                  <a:lnTo>
                    <a:pt x="24705" y="43672"/>
                  </a:lnTo>
                  <a:lnTo>
                    <a:pt x="25133" y="43116"/>
                  </a:lnTo>
                  <a:lnTo>
                    <a:pt x="25604" y="42516"/>
                  </a:lnTo>
                  <a:lnTo>
                    <a:pt x="26117" y="41788"/>
                  </a:lnTo>
                  <a:lnTo>
                    <a:pt x="26674" y="40975"/>
                  </a:lnTo>
                  <a:lnTo>
                    <a:pt x="27231" y="40076"/>
                  </a:lnTo>
                  <a:lnTo>
                    <a:pt x="27830" y="39091"/>
                  </a:lnTo>
                  <a:lnTo>
                    <a:pt x="28387" y="37978"/>
                  </a:lnTo>
                  <a:lnTo>
                    <a:pt x="29029" y="36779"/>
                  </a:lnTo>
                  <a:lnTo>
                    <a:pt x="29628" y="35494"/>
                  </a:lnTo>
                  <a:lnTo>
                    <a:pt x="30228" y="34124"/>
                  </a:lnTo>
                  <a:lnTo>
                    <a:pt x="30870" y="32669"/>
                  </a:lnTo>
                  <a:lnTo>
                    <a:pt x="31469" y="31127"/>
                  </a:lnTo>
                  <a:lnTo>
                    <a:pt x="32069" y="29457"/>
                  </a:lnTo>
                  <a:lnTo>
                    <a:pt x="32497" y="28087"/>
                  </a:lnTo>
                  <a:lnTo>
                    <a:pt x="32925" y="26717"/>
                  </a:lnTo>
                  <a:lnTo>
                    <a:pt x="33310" y="25304"/>
                  </a:lnTo>
                  <a:lnTo>
                    <a:pt x="33653" y="23934"/>
                  </a:lnTo>
                  <a:lnTo>
                    <a:pt x="33910" y="22521"/>
                  </a:lnTo>
                  <a:lnTo>
                    <a:pt x="34210" y="21151"/>
                  </a:lnTo>
                  <a:lnTo>
                    <a:pt x="34424" y="19824"/>
                  </a:lnTo>
                  <a:lnTo>
                    <a:pt x="34595" y="18497"/>
                  </a:lnTo>
                  <a:lnTo>
                    <a:pt x="34937" y="15928"/>
                  </a:lnTo>
                  <a:lnTo>
                    <a:pt x="35109" y="13530"/>
                  </a:lnTo>
                  <a:lnTo>
                    <a:pt x="35237" y="11347"/>
                  </a:lnTo>
                  <a:lnTo>
                    <a:pt x="35237" y="9420"/>
                  </a:lnTo>
                  <a:lnTo>
                    <a:pt x="35237" y="7921"/>
                  </a:lnTo>
                  <a:lnTo>
                    <a:pt x="35151" y="6723"/>
                  </a:lnTo>
                  <a:lnTo>
                    <a:pt x="35066" y="5823"/>
                  </a:lnTo>
                  <a:lnTo>
                    <a:pt x="34980" y="5310"/>
                  </a:lnTo>
                  <a:lnTo>
                    <a:pt x="34852" y="5138"/>
                  </a:lnTo>
                  <a:lnTo>
                    <a:pt x="34681" y="4924"/>
                  </a:lnTo>
                  <a:lnTo>
                    <a:pt x="34381" y="4625"/>
                  </a:lnTo>
                  <a:lnTo>
                    <a:pt x="34038" y="4325"/>
                  </a:lnTo>
                  <a:lnTo>
                    <a:pt x="33567" y="4025"/>
                  </a:lnTo>
                  <a:lnTo>
                    <a:pt x="33054" y="3683"/>
                  </a:lnTo>
                  <a:lnTo>
                    <a:pt x="31812" y="2912"/>
                  </a:lnTo>
                  <a:lnTo>
                    <a:pt x="31084" y="2570"/>
                  </a:lnTo>
                  <a:lnTo>
                    <a:pt x="30313" y="2141"/>
                  </a:lnTo>
                  <a:lnTo>
                    <a:pt x="29457" y="1756"/>
                  </a:lnTo>
                  <a:lnTo>
                    <a:pt x="28558" y="1371"/>
                  </a:lnTo>
                  <a:lnTo>
                    <a:pt x="27616" y="1028"/>
                  </a:lnTo>
                  <a:lnTo>
                    <a:pt x="26588" y="643"/>
                  </a:lnTo>
                  <a:lnTo>
                    <a:pt x="25561" y="300"/>
                  </a:lnTo>
                  <a:lnTo>
                    <a:pt x="24448" y="1"/>
                  </a:lnTo>
                  <a:close/>
                </a:path>
              </a:pathLst>
            </a:custGeom>
            <a:solidFill>
              <a:srgbClr val="E05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0;p40"/>
            <p:cNvSpPr/>
            <p:nvPr/>
          </p:nvSpPr>
          <p:spPr>
            <a:xfrm>
              <a:off x="2903375" y="3210725"/>
              <a:ext cx="30000" cy="147725"/>
            </a:xfrm>
            <a:custGeom>
              <a:avLst/>
              <a:gdLst/>
              <a:ahLst/>
              <a:cxnLst/>
              <a:rect l="l" t="t" r="r" b="b"/>
              <a:pathLst>
                <a:path w="1200" h="5909" fill="none" extrusionOk="0">
                  <a:moveTo>
                    <a:pt x="43" y="0"/>
                  </a:moveTo>
                  <a:lnTo>
                    <a:pt x="4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86" y="1841"/>
                  </a:lnTo>
                  <a:lnTo>
                    <a:pt x="685" y="3382"/>
                  </a:lnTo>
                  <a:lnTo>
                    <a:pt x="899" y="4753"/>
                  </a:lnTo>
                  <a:lnTo>
                    <a:pt x="1028" y="5909"/>
                  </a:lnTo>
                  <a:lnTo>
                    <a:pt x="1199" y="5909"/>
                  </a:lnTo>
                  <a:lnTo>
                    <a:pt x="1199" y="5909"/>
                  </a:lnTo>
                  <a:lnTo>
                    <a:pt x="1071" y="4795"/>
                  </a:lnTo>
                  <a:lnTo>
                    <a:pt x="814" y="3468"/>
                  </a:lnTo>
                  <a:lnTo>
                    <a:pt x="471" y="184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1;p40"/>
            <p:cNvSpPr/>
            <p:nvPr/>
          </p:nvSpPr>
          <p:spPr>
            <a:xfrm>
              <a:off x="2729975" y="3183950"/>
              <a:ext cx="158425" cy="173425"/>
            </a:xfrm>
            <a:custGeom>
              <a:avLst/>
              <a:gdLst/>
              <a:ahLst/>
              <a:cxnLst/>
              <a:rect l="l" t="t" r="r" b="b"/>
              <a:pathLst>
                <a:path w="6337" h="6937" fill="none" extrusionOk="0">
                  <a:moveTo>
                    <a:pt x="4967" y="1"/>
                  </a:moveTo>
                  <a:lnTo>
                    <a:pt x="4967" y="1"/>
                  </a:lnTo>
                  <a:lnTo>
                    <a:pt x="3854" y="729"/>
                  </a:lnTo>
                  <a:lnTo>
                    <a:pt x="2569" y="1542"/>
                  </a:lnTo>
                  <a:lnTo>
                    <a:pt x="2569" y="1542"/>
                  </a:lnTo>
                  <a:lnTo>
                    <a:pt x="2055" y="2912"/>
                  </a:lnTo>
                  <a:lnTo>
                    <a:pt x="1413" y="4197"/>
                  </a:lnTo>
                  <a:lnTo>
                    <a:pt x="728" y="5481"/>
                  </a:lnTo>
                  <a:lnTo>
                    <a:pt x="0" y="6723"/>
                  </a:lnTo>
                  <a:lnTo>
                    <a:pt x="6337" y="6937"/>
                  </a:lnTo>
                  <a:lnTo>
                    <a:pt x="6337" y="6937"/>
                  </a:lnTo>
                  <a:lnTo>
                    <a:pt x="6294" y="5952"/>
                  </a:lnTo>
                  <a:lnTo>
                    <a:pt x="6123" y="4753"/>
                  </a:lnTo>
                  <a:lnTo>
                    <a:pt x="5909" y="3340"/>
                  </a:lnTo>
                  <a:lnTo>
                    <a:pt x="5566" y="1713"/>
                  </a:lnTo>
                  <a:lnTo>
                    <a:pt x="5566" y="1713"/>
                  </a:lnTo>
                  <a:lnTo>
                    <a:pt x="5138" y="472"/>
                  </a:lnTo>
                  <a:lnTo>
                    <a:pt x="5138" y="472"/>
                  </a:lnTo>
                  <a:lnTo>
                    <a:pt x="4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2;p40"/>
            <p:cNvSpPr/>
            <p:nvPr/>
          </p:nvSpPr>
          <p:spPr>
            <a:xfrm>
              <a:off x="2648625" y="2671250"/>
              <a:ext cx="11800" cy="9650"/>
            </a:xfrm>
            <a:custGeom>
              <a:avLst/>
              <a:gdLst/>
              <a:ahLst/>
              <a:cxnLst/>
              <a:rect l="l" t="t" r="r" b="b"/>
              <a:pathLst>
                <a:path w="472" h="386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0" y="343"/>
                  </a:lnTo>
                  <a:lnTo>
                    <a:pt x="0" y="343"/>
                  </a:lnTo>
                  <a:lnTo>
                    <a:pt x="471" y="385"/>
                  </a:lnTo>
                  <a:lnTo>
                    <a:pt x="471" y="385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3;p40"/>
            <p:cNvSpPr/>
            <p:nvPr/>
          </p:nvSpPr>
          <p:spPr>
            <a:xfrm>
              <a:off x="2734250" y="2614500"/>
              <a:ext cx="49275" cy="88875"/>
            </a:xfrm>
            <a:custGeom>
              <a:avLst/>
              <a:gdLst/>
              <a:ahLst/>
              <a:cxnLst/>
              <a:rect l="l" t="t" r="r" b="b"/>
              <a:pathLst>
                <a:path w="1971" h="355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9" y="3341"/>
                  </a:lnTo>
                  <a:lnTo>
                    <a:pt x="1199" y="3341"/>
                  </a:lnTo>
                  <a:lnTo>
                    <a:pt x="1970" y="3555"/>
                  </a:lnTo>
                  <a:lnTo>
                    <a:pt x="1970" y="3555"/>
                  </a:lnTo>
                  <a:lnTo>
                    <a:pt x="985" y="1714"/>
                  </a:lnTo>
                  <a:lnTo>
                    <a:pt x="471" y="81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4;p40"/>
            <p:cNvSpPr/>
            <p:nvPr/>
          </p:nvSpPr>
          <p:spPr>
            <a:xfrm>
              <a:off x="2664675" y="2594175"/>
              <a:ext cx="76025" cy="99575"/>
            </a:xfrm>
            <a:custGeom>
              <a:avLst/>
              <a:gdLst/>
              <a:ahLst/>
              <a:cxnLst/>
              <a:rect l="l" t="t" r="r" b="b"/>
              <a:pathLst>
                <a:path w="3041" h="3983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199" y="471"/>
                  </a:lnTo>
                  <a:lnTo>
                    <a:pt x="814" y="1028"/>
                  </a:lnTo>
                  <a:lnTo>
                    <a:pt x="1" y="2312"/>
                  </a:lnTo>
                  <a:lnTo>
                    <a:pt x="1" y="2312"/>
                  </a:lnTo>
                  <a:lnTo>
                    <a:pt x="942" y="3597"/>
                  </a:lnTo>
                  <a:lnTo>
                    <a:pt x="942" y="3597"/>
                  </a:lnTo>
                  <a:lnTo>
                    <a:pt x="2013" y="3768"/>
                  </a:lnTo>
                  <a:lnTo>
                    <a:pt x="3040" y="3982"/>
                  </a:lnTo>
                  <a:lnTo>
                    <a:pt x="3040" y="3982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5;p40"/>
            <p:cNvSpPr/>
            <p:nvPr/>
          </p:nvSpPr>
          <p:spPr>
            <a:xfrm>
              <a:off x="2394950" y="2296600"/>
              <a:ext cx="224800" cy="543775"/>
            </a:xfrm>
            <a:custGeom>
              <a:avLst/>
              <a:gdLst/>
              <a:ahLst/>
              <a:cxnLst/>
              <a:rect l="l" t="t" r="r" b="b"/>
              <a:pathLst>
                <a:path w="8992" h="21751" fill="none" extrusionOk="0">
                  <a:moveTo>
                    <a:pt x="2141" y="1"/>
                  </a:moveTo>
                  <a:lnTo>
                    <a:pt x="2141" y="1"/>
                  </a:lnTo>
                  <a:lnTo>
                    <a:pt x="1070" y="429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43" y="900"/>
                  </a:lnTo>
                  <a:lnTo>
                    <a:pt x="0" y="2398"/>
                  </a:lnTo>
                  <a:lnTo>
                    <a:pt x="0" y="3897"/>
                  </a:lnTo>
                  <a:lnTo>
                    <a:pt x="86" y="5353"/>
                  </a:lnTo>
                  <a:lnTo>
                    <a:pt x="214" y="6851"/>
                  </a:lnTo>
                  <a:lnTo>
                    <a:pt x="471" y="8307"/>
                  </a:lnTo>
                  <a:lnTo>
                    <a:pt x="771" y="9763"/>
                  </a:lnTo>
                  <a:lnTo>
                    <a:pt x="1199" y="11176"/>
                  </a:lnTo>
                  <a:lnTo>
                    <a:pt x="1670" y="12546"/>
                  </a:lnTo>
                  <a:lnTo>
                    <a:pt x="2184" y="13916"/>
                  </a:lnTo>
                  <a:lnTo>
                    <a:pt x="2826" y="15200"/>
                  </a:lnTo>
                  <a:lnTo>
                    <a:pt x="3511" y="16485"/>
                  </a:lnTo>
                  <a:lnTo>
                    <a:pt x="4282" y="17684"/>
                  </a:lnTo>
                  <a:lnTo>
                    <a:pt x="5138" y="18797"/>
                  </a:lnTo>
                  <a:lnTo>
                    <a:pt x="5566" y="19353"/>
                  </a:lnTo>
                  <a:lnTo>
                    <a:pt x="6037" y="19867"/>
                  </a:lnTo>
                  <a:lnTo>
                    <a:pt x="6508" y="20338"/>
                  </a:lnTo>
                  <a:lnTo>
                    <a:pt x="7022" y="20852"/>
                  </a:lnTo>
                  <a:lnTo>
                    <a:pt x="7536" y="21280"/>
                  </a:lnTo>
                  <a:lnTo>
                    <a:pt x="8092" y="21751"/>
                  </a:lnTo>
                  <a:lnTo>
                    <a:pt x="8092" y="21751"/>
                  </a:lnTo>
                  <a:lnTo>
                    <a:pt x="8991" y="19867"/>
                  </a:lnTo>
                  <a:lnTo>
                    <a:pt x="8991" y="19867"/>
                  </a:lnTo>
                  <a:lnTo>
                    <a:pt x="8991" y="19824"/>
                  </a:lnTo>
                  <a:lnTo>
                    <a:pt x="8991" y="19824"/>
                  </a:lnTo>
                  <a:lnTo>
                    <a:pt x="8435" y="19396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750" y="18840"/>
                  </a:lnTo>
                  <a:lnTo>
                    <a:pt x="7578" y="18797"/>
                  </a:lnTo>
                  <a:lnTo>
                    <a:pt x="7364" y="18711"/>
                  </a:lnTo>
                  <a:lnTo>
                    <a:pt x="7107" y="18540"/>
                  </a:lnTo>
                  <a:lnTo>
                    <a:pt x="6808" y="18326"/>
                  </a:lnTo>
                  <a:lnTo>
                    <a:pt x="6808" y="18326"/>
                  </a:lnTo>
                  <a:lnTo>
                    <a:pt x="6422" y="17983"/>
                  </a:lnTo>
                  <a:lnTo>
                    <a:pt x="5994" y="17555"/>
                  </a:lnTo>
                  <a:lnTo>
                    <a:pt x="5566" y="17084"/>
                  </a:lnTo>
                  <a:lnTo>
                    <a:pt x="5138" y="16528"/>
                  </a:lnTo>
                  <a:lnTo>
                    <a:pt x="4667" y="15928"/>
                  </a:lnTo>
                  <a:lnTo>
                    <a:pt x="4196" y="15286"/>
                  </a:lnTo>
                  <a:lnTo>
                    <a:pt x="3725" y="14558"/>
                  </a:lnTo>
                  <a:lnTo>
                    <a:pt x="3254" y="13745"/>
                  </a:lnTo>
                  <a:lnTo>
                    <a:pt x="3254" y="13745"/>
                  </a:lnTo>
                  <a:lnTo>
                    <a:pt x="2740" y="13488"/>
                  </a:lnTo>
                  <a:lnTo>
                    <a:pt x="2740" y="13488"/>
                  </a:lnTo>
                  <a:lnTo>
                    <a:pt x="2612" y="13359"/>
                  </a:lnTo>
                  <a:lnTo>
                    <a:pt x="2526" y="13231"/>
                  </a:lnTo>
                  <a:lnTo>
                    <a:pt x="2483" y="13059"/>
                  </a:lnTo>
                  <a:lnTo>
                    <a:pt x="2526" y="12931"/>
                  </a:lnTo>
                  <a:lnTo>
                    <a:pt x="2526" y="12931"/>
                  </a:lnTo>
                  <a:lnTo>
                    <a:pt x="2612" y="12803"/>
                  </a:lnTo>
                  <a:lnTo>
                    <a:pt x="2740" y="12717"/>
                  </a:lnTo>
                  <a:lnTo>
                    <a:pt x="2740" y="12717"/>
                  </a:lnTo>
                  <a:lnTo>
                    <a:pt x="2398" y="12032"/>
                  </a:lnTo>
                  <a:lnTo>
                    <a:pt x="2098" y="11304"/>
                  </a:lnTo>
                  <a:lnTo>
                    <a:pt x="1841" y="10533"/>
                  </a:lnTo>
                  <a:lnTo>
                    <a:pt x="1584" y="9763"/>
                  </a:lnTo>
                  <a:lnTo>
                    <a:pt x="1370" y="8949"/>
                  </a:lnTo>
                  <a:lnTo>
                    <a:pt x="1199" y="8136"/>
                  </a:lnTo>
                  <a:lnTo>
                    <a:pt x="1070" y="7279"/>
                  </a:lnTo>
                  <a:lnTo>
                    <a:pt x="985" y="6423"/>
                  </a:lnTo>
                  <a:lnTo>
                    <a:pt x="985" y="6423"/>
                  </a:lnTo>
                  <a:lnTo>
                    <a:pt x="942" y="5267"/>
                  </a:lnTo>
                  <a:lnTo>
                    <a:pt x="942" y="4240"/>
                  </a:lnTo>
                  <a:lnTo>
                    <a:pt x="1028" y="3298"/>
                  </a:lnTo>
                  <a:lnTo>
                    <a:pt x="1156" y="2441"/>
                  </a:lnTo>
                  <a:lnTo>
                    <a:pt x="1327" y="1713"/>
                  </a:lnTo>
                  <a:lnTo>
                    <a:pt x="1584" y="1071"/>
                  </a:lnTo>
                  <a:lnTo>
                    <a:pt x="1841" y="472"/>
                  </a:lnTo>
                  <a:lnTo>
                    <a:pt x="21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6;p40"/>
            <p:cNvSpPr/>
            <p:nvPr/>
          </p:nvSpPr>
          <p:spPr>
            <a:xfrm>
              <a:off x="2894800" y="2251650"/>
              <a:ext cx="381100" cy="1116425"/>
            </a:xfrm>
            <a:custGeom>
              <a:avLst/>
              <a:gdLst/>
              <a:ahLst/>
              <a:cxnLst/>
              <a:rect l="l" t="t" r="r" b="b"/>
              <a:pathLst>
                <a:path w="15244" h="44657" fill="none" extrusionOk="0">
                  <a:moveTo>
                    <a:pt x="4454" y="1"/>
                  </a:moveTo>
                  <a:lnTo>
                    <a:pt x="4454" y="1"/>
                  </a:lnTo>
                  <a:lnTo>
                    <a:pt x="5010" y="300"/>
                  </a:lnTo>
                  <a:lnTo>
                    <a:pt x="5610" y="686"/>
                  </a:lnTo>
                  <a:lnTo>
                    <a:pt x="6123" y="1114"/>
                  </a:lnTo>
                  <a:lnTo>
                    <a:pt x="6380" y="1371"/>
                  </a:lnTo>
                  <a:lnTo>
                    <a:pt x="6637" y="1628"/>
                  </a:lnTo>
                  <a:lnTo>
                    <a:pt x="6851" y="1927"/>
                  </a:lnTo>
                  <a:lnTo>
                    <a:pt x="7023" y="2227"/>
                  </a:lnTo>
                  <a:lnTo>
                    <a:pt x="7194" y="2570"/>
                  </a:lnTo>
                  <a:lnTo>
                    <a:pt x="7322" y="2955"/>
                  </a:lnTo>
                  <a:lnTo>
                    <a:pt x="7451" y="3340"/>
                  </a:lnTo>
                  <a:lnTo>
                    <a:pt x="7536" y="3768"/>
                  </a:lnTo>
                  <a:lnTo>
                    <a:pt x="7579" y="4239"/>
                  </a:lnTo>
                  <a:lnTo>
                    <a:pt x="7622" y="4753"/>
                  </a:lnTo>
                  <a:lnTo>
                    <a:pt x="7622" y="4753"/>
                  </a:lnTo>
                  <a:lnTo>
                    <a:pt x="7579" y="5352"/>
                  </a:lnTo>
                  <a:lnTo>
                    <a:pt x="7494" y="6038"/>
                  </a:lnTo>
                  <a:lnTo>
                    <a:pt x="7365" y="6723"/>
                  </a:lnTo>
                  <a:lnTo>
                    <a:pt x="7194" y="7493"/>
                  </a:lnTo>
                  <a:lnTo>
                    <a:pt x="7194" y="7493"/>
                  </a:lnTo>
                  <a:lnTo>
                    <a:pt x="6980" y="8135"/>
                  </a:lnTo>
                  <a:lnTo>
                    <a:pt x="6766" y="8778"/>
                  </a:lnTo>
                  <a:lnTo>
                    <a:pt x="6252" y="10019"/>
                  </a:lnTo>
                  <a:lnTo>
                    <a:pt x="5652" y="11261"/>
                  </a:lnTo>
                  <a:lnTo>
                    <a:pt x="4967" y="12460"/>
                  </a:lnTo>
                  <a:lnTo>
                    <a:pt x="4240" y="13616"/>
                  </a:lnTo>
                  <a:lnTo>
                    <a:pt x="3469" y="14686"/>
                  </a:lnTo>
                  <a:lnTo>
                    <a:pt x="2698" y="15757"/>
                  </a:lnTo>
                  <a:lnTo>
                    <a:pt x="1885" y="16699"/>
                  </a:lnTo>
                  <a:lnTo>
                    <a:pt x="1885" y="16699"/>
                  </a:lnTo>
                  <a:lnTo>
                    <a:pt x="943" y="17769"/>
                  </a:lnTo>
                  <a:lnTo>
                    <a:pt x="1" y="18711"/>
                  </a:lnTo>
                  <a:lnTo>
                    <a:pt x="1" y="18711"/>
                  </a:lnTo>
                  <a:lnTo>
                    <a:pt x="1" y="19696"/>
                  </a:lnTo>
                  <a:lnTo>
                    <a:pt x="1" y="19696"/>
                  </a:lnTo>
                  <a:lnTo>
                    <a:pt x="301" y="19910"/>
                  </a:lnTo>
                  <a:lnTo>
                    <a:pt x="557" y="20124"/>
                  </a:lnTo>
                  <a:lnTo>
                    <a:pt x="772" y="20381"/>
                  </a:lnTo>
                  <a:lnTo>
                    <a:pt x="900" y="20638"/>
                  </a:lnTo>
                  <a:lnTo>
                    <a:pt x="900" y="20638"/>
                  </a:lnTo>
                  <a:lnTo>
                    <a:pt x="943" y="20680"/>
                  </a:lnTo>
                  <a:lnTo>
                    <a:pt x="986" y="20809"/>
                  </a:lnTo>
                  <a:lnTo>
                    <a:pt x="1028" y="21151"/>
                  </a:lnTo>
                  <a:lnTo>
                    <a:pt x="1028" y="21151"/>
                  </a:lnTo>
                  <a:lnTo>
                    <a:pt x="986" y="21622"/>
                  </a:lnTo>
                  <a:lnTo>
                    <a:pt x="900" y="22265"/>
                  </a:lnTo>
                  <a:lnTo>
                    <a:pt x="643" y="23720"/>
                  </a:lnTo>
                  <a:lnTo>
                    <a:pt x="386" y="25219"/>
                  </a:lnTo>
                  <a:lnTo>
                    <a:pt x="258" y="25861"/>
                  </a:lnTo>
                  <a:lnTo>
                    <a:pt x="215" y="26375"/>
                  </a:lnTo>
                  <a:lnTo>
                    <a:pt x="215" y="26375"/>
                  </a:lnTo>
                  <a:lnTo>
                    <a:pt x="215" y="26503"/>
                  </a:lnTo>
                  <a:lnTo>
                    <a:pt x="215" y="26503"/>
                  </a:lnTo>
                  <a:lnTo>
                    <a:pt x="215" y="26889"/>
                  </a:lnTo>
                  <a:lnTo>
                    <a:pt x="301" y="27360"/>
                  </a:lnTo>
                  <a:lnTo>
                    <a:pt x="472" y="28601"/>
                  </a:lnTo>
                  <a:lnTo>
                    <a:pt x="1071" y="31555"/>
                  </a:lnTo>
                  <a:lnTo>
                    <a:pt x="1071" y="31555"/>
                  </a:lnTo>
                  <a:lnTo>
                    <a:pt x="1285" y="31384"/>
                  </a:lnTo>
                  <a:lnTo>
                    <a:pt x="1542" y="31299"/>
                  </a:lnTo>
                  <a:lnTo>
                    <a:pt x="1542" y="31299"/>
                  </a:lnTo>
                  <a:lnTo>
                    <a:pt x="1628" y="31299"/>
                  </a:lnTo>
                  <a:lnTo>
                    <a:pt x="1628" y="31299"/>
                  </a:lnTo>
                  <a:lnTo>
                    <a:pt x="1799" y="31341"/>
                  </a:lnTo>
                  <a:lnTo>
                    <a:pt x="1970" y="31427"/>
                  </a:lnTo>
                  <a:lnTo>
                    <a:pt x="2056" y="31598"/>
                  </a:lnTo>
                  <a:lnTo>
                    <a:pt x="2099" y="31769"/>
                  </a:lnTo>
                  <a:lnTo>
                    <a:pt x="2099" y="32026"/>
                  </a:lnTo>
                  <a:lnTo>
                    <a:pt x="2013" y="32326"/>
                  </a:lnTo>
                  <a:lnTo>
                    <a:pt x="1842" y="32669"/>
                  </a:lnTo>
                  <a:lnTo>
                    <a:pt x="1542" y="33011"/>
                  </a:lnTo>
                  <a:lnTo>
                    <a:pt x="1542" y="33011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457" y="33097"/>
                  </a:lnTo>
                  <a:lnTo>
                    <a:pt x="1628" y="33054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671" y="33011"/>
                  </a:lnTo>
                  <a:lnTo>
                    <a:pt x="1713" y="33011"/>
                  </a:lnTo>
                  <a:lnTo>
                    <a:pt x="1713" y="33011"/>
                  </a:lnTo>
                  <a:lnTo>
                    <a:pt x="1885" y="33054"/>
                  </a:lnTo>
                  <a:lnTo>
                    <a:pt x="2013" y="33182"/>
                  </a:lnTo>
                  <a:lnTo>
                    <a:pt x="2142" y="33311"/>
                  </a:lnTo>
                  <a:lnTo>
                    <a:pt x="2184" y="33525"/>
                  </a:lnTo>
                  <a:lnTo>
                    <a:pt x="2184" y="33525"/>
                  </a:lnTo>
                  <a:lnTo>
                    <a:pt x="2142" y="33739"/>
                  </a:lnTo>
                  <a:lnTo>
                    <a:pt x="2056" y="33996"/>
                  </a:lnTo>
                  <a:lnTo>
                    <a:pt x="1885" y="34296"/>
                  </a:lnTo>
                  <a:lnTo>
                    <a:pt x="1671" y="34552"/>
                  </a:lnTo>
                  <a:lnTo>
                    <a:pt x="1671" y="34552"/>
                  </a:lnTo>
                  <a:lnTo>
                    <a:pt x="1756" y="35195"/>
                  </a:lnTo>
                  <a:lnTo>
                    <a:pt x="1799" y="35666"/>
                  </a:lnTo>
                  <a:lnTo>
                    <a:pt x="1799" y="35666"/>
                  </a:lnTo>
                  <a:lnTo>
                    <a:pt x="2270" y="37293"/>
                  </a:lnTo>
                  <a:lnTo>
                    <a:pt x="2698" y="38834"/>
                  </a:lnTo>
                  <a:lnTo>
                    <a:pt x="3126" y="40161"/>
                  </a:lnTo>
                  <a:lnTo>
                    <a:pt x="3512" y="41274"/>
                  </a:lnTo>
                  <a:lnTo>
                    <a:pt x="3512" y="41274"/>
                  </a:lnTo>
                  <a:lnTo>
                    <a:pt x="3555" y="41446"/>
                  </a:lnTo>
                  <a:lnTo>
                    <a:pt x="3512" y="41574"/>
                  </a:lnTo>
                  <a:lnTo>
                    <a:pt x="3426" y="41703"/>
                  </a:lnTo>
                  <a:lnTo>
                    <a:pt x="3255" y="41831"/>
                  </a:lnTo>
                  <a:lnTo>
                    <a:pt x="3255" y="41831"/>
                  </a:lnTo>
                  <a:lnTo>
                    <a:pt x="3126" y="41831"/>
                  </a:lnTo>
                  <a:lnTo>
                    <a:pt x="3126" y="41831"/>
                  </a:lnTo>
                  <a:lnTo>
                    <a:pt x="2998" y="41831"/>
                  </a:lnTo>
                  <a:lnTo>
                    <a:pt x="2869" y="41745"/>
                  </a:lnTo>
                  <a:lnTo>
                    <a:pt x="2869" y="41745"/>
                  </a:lnTo>
                  <a:lnTo>
                    <a:pt x="2998" y="42345"/>
                  </a:lnTo>
                  <a:lnTo>
                    <a:pt x="2998" y="42345"/>
                  </a:lnTo>
                  <a:lnTo>
                    <a:pt x="2998" y="42473"/>
                  </a:lnTo>
                  <a:lnTo>
                    <a:pt x="2955" y="42602"/>
                  </a:lnTo>
                  <a:lnTo>
                    <a:pt x="2869" y="42730"/>
                  </a:lnTo>
                  <a:lnTo>
                    <a:pt x="2741" y="42773"/>
                  </a:lnTo>
                  <a:lnTo>
                    <a:pt x="2741" y="42773"/>
                  </a:lnTo>
                  <a:lnTo>
                    <a:pt x="3169" y="44272"/>
                  </a:lnTo>
                  <a:lnTo>
                    <a:pt x="3169" y="44272"/>
                  </a:lnTo>
                  <a:lnTo>
                    <a:pt x="3169" y="44314"/>
                  </a:lnTo>
                  <a:lnTo>
                    <a:pt x="3469" y="44314"/>
                  </a:lnTo>
                  <a:lnTo>
                    <a:pt x="3469" y="44314"/>
                  </a:lnTo>
                  <a:lnTo>
                    <a:pt x="3683" y="44657"/>
                  </a:lnTo>
                  <a:lnTo>
                    <a:pt x="3683" y="44657"/>
                  </a:lnTo>
                  <a:lnTo>
                    <a:pt x="3983" y="44400"/>
                  </a:lnTo>
                  <a:lnTo>
                    <a:pt x="4325" y="44100"/>
                  </a:lnTo>
                  <a:lnTo>
                    <a:pt x="4711" y="43672"/>
                  </a:lnTo>
                  <a:lnTo>
                    <a:pt x="5139" y="43116"/>
                  </a:lnTo>
                  <a:lnTo>
                    <a:pt x="5610" y="42516"/>
                  </a:lnTo>
                  <a:lnTo>
                    <a:pt x="6123" y="41788"/>
                  </a:lnTo>
                  <a:lnTo>
                    <a:pt x="6680" y="40975"/>
                  </a:lnTo>
                  <a:lnTo>
                    <a:pt x="7237" y="40076"/>
                  </a:lnTo>
                  <a:lnTo>
                    <a:pt x="7836" y="39091"/>
                  </a:lnTo>
                  <a:lnTo>
                    <a:pt x="8393" y="37978"/>
                  </a:lnTo>
                  <a:lnTo>
                    <a:pt x="9035" y="36779"/>
                  </a:lnTo>
                  <a:lnTo>
                    <a:pt x="9634" y="35494"/>
                  </a:lnTo>
                  <a:lnTo>
                    <a:pt x="10234" y="34124"/>
                  </a:lnTo>
                  <a:lnTo>
                    <a:pt x="10876" y="32669"/>
                  </a:lnTo>
                  <a:lnTo>
                    <a:pt x="11475" y="31127"/>
                  </a:lnTo>
                  <a:lnTo>
                    <a:pt x="12075" y="29457"/>
                  </a:lnTo>
                  <a:lnTo>
                    <a:pt x="12075" y="29457"/>
                  </a:lnTo>
                  <a:lnTo>
                    <a:pt x="12503" y="28087"/>
                  </a:lnTo>
                  <a:lnTo>
                    <a:pt x="12931" y="26717"/>
                  </a:lnTo>
                  <a:lnTo>
                    <a:pt x="13316" y="25304"/>
                  </a:lnTo>
                  <a:lnTo>
                    <a:pt x="13659" y="23934"/>
                  </a:lnTo>
                  <a:lnTo>
                    <a:pt x="13916" y="22521"/>
                  </a:lnTo>
                  <a:lnTo>
                    <a:pt x="14216" y="21151"/>
                  </a:lnTo>
                  <a:lnTo>
                    <a:pt x="14430" y="19824"/>
                  </a:lnTo>
                  <a:lnTo>
                    <a:pt x="14601" y="18497"/>
                  </a:lnTo>
                  <a:lnTo>
                    <a:pt x="14943" y="15928"/>
                  </a:lnTo>
                  <a:lnTo>
                    <a:pt x="15115" y="13530"/>
                  </a:lnTo>
                  <a:lnTo>
                    <a:pt x="15243" y="11347"/>
                  </a:lnTo>
                  <a:lnTo>
                    <a:pt x="15243" y="9420"/>
                  </a:lnTo>
                  <a:lnTo>
                    <a:pt x="15243" y="9420"/>
                  </a:lnTo>
                  <a:lnTo>
                    <a:pt x="15243" y="7921"/>
                  </a:lnTo>
                  <a:lnTo>
                    <a:pt x="15157" y="6723"/>
                  </a:lnTo>
                  <a:lnTo>
                    <a:pt x="15072" y="5823"/>
                  </a:lnTo>
                  <a:lnTo>
                    <a:pt x="14986" y="5310"/>
                  </a:lnTo>
                  <a:lnTo>
                    <a:pt x="14986" y="5310"/>
                  </a:lnTo>
                  <a:lnTo>
                    <a:pt x="14858" y="5138"/>
                  </a:lnTo>
                  <a:lnTo>
                    <a:pt x="14687" y="4924"/>
                  </a:lnTo>
                  <a:lnTo>
                    <a:pt x="14387" y="4625"/>
                  </a:lnTo>
                  <a:lnTo>
                    <a:pt x="14044" y="4325"/>
                  </a:lnTo>
                  <a:lnTo>
                    <a:pt x="13573" y="4025"/>
                  </a:lnTo>
                  <a:lnTo>
                    <a:pt x="13060" y="3683"/>
                  </a:lnTo>
                  <a:lnTo>
                    <a:pt x="11818" y="2912"/>
                  </a:lnTo>
                  <a:lnTo>
                    <a:pt x="11090" y="2570"/>
                  </a:lnTo>
                  <a:lnTo>
                    <a:pt x="10319" y="2141"/>
                  </a:lnTo>
                  <a:lnTo>
                    <a:pt x="9463" y="1756"/>
                  </a:lnTo>
                  <a:lnTo>
                    <a:pt x="8564" y="1371"/>
                  </a:lnTo>
                  <a:lnTo>
                    <a:pt x="7622" y="1028"/>
                  </a:lnTo>
                  <a:lnTo>
                    <a:pt x="6594" y="643"/>
                  </a:lnTo>
                  <a:lnTo>
                    <a:pt x="5567" y="300"/>
                  </a:lnTo>
                  <a:lnTo>
                    <a:pt x="44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87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extrusionOk="0">
                  <a:moveTo>
                    <a:pt x="643" y="0"/>
                  </a:moveTo>
                  <a:lnTo>
                    <a:pt x="514" y="257"/>
                  </a:lnTo>
                  <a:lnTo>
                    <a:pt x="343" y="600"/>
                  </a:lnTo>
                  <a:lnTo>
                    <a:pt x="215" y="1028"/>
                  </a:lnTo>
                  <a:lnTo>
                    <a:pt x="86" y="1541"/>
                  </a:lnTo>
                  <a:lnTo>
                    <a:pt x="0" y="2141"/>
                  </a:lnTo>
                  <a:lnTo>
                    <a:pt x="43" y="2483"/>
                  </a:lnTo>
                  <a:lnTo>
                    <a:pt x="43" y="2826"/>
                  </a:lnTo>
                  <a:lnTo>
                    <a:pt x="129" y="3211"/>
                  </a:lnTo>
                  <a:lnTo>
                    <a:pt x="215" y="3554"/>
                  </a:lnTo>
                  <a:lnTo>
                    <a:pt x="257" y="3682"/>
                  </a:lnTo>
                  <a:lnTo>
                    <a:pt x="343" y="3811"/>
                  </a:lnTo>
                  <a:lnTo>
                    <a:pt x="643" y="4025"/>
                  </a:lnTo>
                  <a:lnTo>
                    <a:pt x="1028" y="4282"/>
                  </a:lnTo>
                  <a:lnTo>
                    <a:pt x="1499" y="4496"/>
                  </a:lnTo>
                  <a:lnTo>
                    <a:pt x="2098" y="4710"/>
                  </a:lnTo>
                  <a:lnTo>
                    <a:pt x="2783" y="4924"/>
                  </a:lnTo>
                  <a:lnTo>
                    <a:pt x="3554" y="5095"/>
                  </a:lnTo>
                  <a:lnTo>
                    <a:pt x="4453" y="5266"/>
                  </a:lnTo>
                  <a:lnTo>
                    <a:pt x="5352" y="5438"/>
                  </a:lnTo>
                  <a:lnTo>
                    <a:pt x="6337" y="5566"/>
                  </a:lnTo>
                  <a:lnTo>
                    <a:pt x="8521" y="5823"/>
                  </a:lnTo>
                  <a:lnTo>
                    <a:pt x="9634" y="5909"/>
                  </a:lnTo>
                  <a:lnTo>
                    <a:pt x="10833" y="5951"/>
                  </a:lnTo>
                  <a:lnTo>
                    <a:pt x="11989" y="5994"/>
                  </a:lnTo>
                  <a:lnTo>
                    <a:pt x="14429" y="5994"/>
                  </a:lnTo>
                  <a:lnTo>
                    <a:pt x="15671" y="5951"/>
                  </a:lnTo>
                  <a:lnTo>
                    <a:pt x="16870" y="5866"/>
                  </a:lnTo>
                  <a:lnTo>
                    <a:pt x="18069" y="5737"/>
                  </a:lnTo>
                  <a:lnTo>
                    <a:pt x="19267" y="5609"/>
                  </a:lnTo>
                  <a:lnTo>
                    <a:pt x="20423" y="5395"/>
                  </a:lnTo>
                  <a:lnTo>
                    <a:pt x="21537" y="5181"/>
                  </a:lnTo>
                  <a:lnTo>
                    <a:pt x="22607" y="4924"/>
                  </a:lnTo>
                  <a:lnTo>
                    <a:pt x="22821" y="4838"/>
                  </a:lnTo>
                  <a:lnTo>
                    <a:pt x="23078" y="4710"/>
                  </a:lnTo>
                  <a:lnTo>
                    <a:pt x="23249" y="4581"/>
                  </a:lnTo>
                  <a:lnTo>
                    <a:pt x="23463" y="4410"/>
                  </a:lnTo>
                  <a:lnTo>
                    <a:pt x="23592" y="4196"/>
                  </a:lnTo>
                  <a:lnTo>
                    <a:pt x="23720" y="3982"/>
                  </a:lnTo>
                  <a:lnTo>
                    <a:pt x="23806" y="3768"/>
                  </a:lnTo>
                  <a:lnTo>
                    <a:pt x="23891" y="3511"/>
                  </a:lnTo>
                  <a:lnTo>
                    <a:pt x="23934" y="2912"/>
                  </a:lnTo>
                  <a:lnTo>
                    <a:pt x="23934" y="2569"/>
                  </a:lnTo>
                  <a:lnTo>
                    <a:pt x="23891" y="2184"/>
                  </a:lnTo>
                  <a:lnTo>
                    <a:pt x="23849" y="1798"/>
                  </a:lnTo>
                  <a:lnTo>
                    <a:pt x="23720" y="1413"/>
                  </a:lnTo>
                  <a:lnTo>
                    <a:pt x="23549" y="1028"/>
                  </a:lnTo>
                  <a:lnTo>
                    <a:pt x="23335" y="642"/>
                  </a:lnTo>
                  <a:lnTo>
                    <a:pt x="12588" y="343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88;p40"/>
            <p:cNvSpPr/>
            <p:nvPr/>
          </p:nvSpPr>
          <p:spPr>
            <a:xfrm>
              <a:off x="2398150" y="3343450"/>
              <a:ext cx="598375" cy="149875"/>
            </a:xfrm>
            <a:custGeom>
              <a:avLst/>
              <a:gdLst/>
              <a:ahLst/>
              <a:cxnLst/>
              <a:rect l="l" t="t" r="r" b="b"/>
              <a:pathLst>
                <a:path w="23935" h="5995" fill="none" extrusionOk="0">
                  <a:moveTo>
                    <a:pt x="23891" y="3511"/>
                  </a:moveTo>
                  <a:lnTo>
                    <a:pt x="23891" y="3511"/>
                  </a:lnTo>
                  <a:lnTo>
                    <a:pt x="23806" y="3768"/>
                  </a:lnTo>
                  <a:lnTo>
                    <a:pt x="23720" y="3982"/>
                  </a:lnTo>
                  <a:lnTo>
                    <a:pt x="23592" y="4196"/>
                  </a:lnTo>
                  <a:lnTo>
                    <a:pt x="23463" y="4410"/>
                  </a:lnTo>
                  <a:lnTo>
                    <a:pt x="23249" y="4581"/>
                  </a:lnTo>
                  <a:lnTo>
                    <a:pt x="23078" y="4710"/>
                  </a:lnTo>
                  <a:lnTo>
                    <a:pt x="22821" y="4838"/>
                  </a:lnTo>
                  <a:lnTo>
                    <a:pt x="22607" y="4924"/>
                  </a:lnTo>
                  <a:lnTo>
                    <a:pt x="22607" y="4924"/>
                  </a:lnTo>
                  <a:lnTo>
                    <a:pt x="21537" y="5181"/>
                  </a:lnTo>
                  <a:lnTo>
                    <a:pt x="20423" y="5395"/>
                  </a:lnTo>
                  <a:lnTo>
                    <a:pt x="19267" y="5609"/>
                  </a:lnTo>
                  <a:lnTo>
                    <a:pt x="18069" y="5737"/>
                  </a:lnTo>
                  <a:lnTo>
                    <a:pt x="16870" y="5866"/>
                  </a:lnTo>
                  <a:lnTo>
                    <a:pt x="15671" y="5951"/>
                  </a:lnTo>
                  <a:lnTo>
                    <a:pt x="14429" y="5994"/>
                  </a:lnTo>
                  <a:lnTo>
                    <a:pt x="13230" y="5994"/>
                  </a:lnTo>
                  <a:lnTo>
                    <a:pt x="13230" y="5994"/>
                  </a:lnTo>
                  <a:lnTo>
                    <a:pt x="11989" y="5994"/>
                  </a:lnTo>
                  <a:lnTo>
                    <a:pt x="10833" y="5951"/>
                  </a:lnTo>
                  <a:lnTo>
                    <a:pt x="9634" y="5909"/>
                  </a:lnTo>
                  <a:lnTo>
                    <a:pt x="8521" y="5823"/>
                  </a:lnTo>
                  <a:lnTo>
                    <a:pt x="6337" y="5566"/>
                  </a:lnTo>
                  <a:lnTo>
                    <a:pt x="5352" y="5438"/>
                  </a:lnTo>
                  <a:lnTo>
                    <a:pt x="4453" y="5266"/>
                  </a:lnTo>
                  <a:lnTo>
                    <a:pt x="3554" y="5095"/>
                  </a:lnTo>
                  <a:lnTo>
                    <a:pt x="2783" y="4924"/>
                  </a:lnTo>
                  <a:lnTo>
                    <a:pt x="2098" y="4710"/>
                  </a:lnTo>
                  <a:lnTo>
                    <a:pt x="1499" y="4496"/>
                  </a:lnTo>
                  <a:lnTo>
                    <a:pt x="1028" y="4282"/>
                  </a:lnTo>
                  <a:lnTo>
                    <a:pt x="643" y="4025"/>
                  </a:lnTo>
                  <a:lnTo>
                    <a:pt x="343" y="3811"/>
                  </a:lnTo>
                  <a:lnTo>
                    <a:pt x="257" y="3682"/>
                  </a:lnTo>
                  <a:lnTo>
                    <a:pt x="215" y="3554"/>
                  </a:lnTo>
                  <a:lnTo>
                    <a:pt x="215" y="3554"/>
                  </a:lnTo>
                  <a:lnTo>
                    <a:pt x="129" y="3211"/>
                  </a:lnTo>
                  <a:lnTo>
                    <a:pt x="43" y="2826"/>
                  </a:lnTo>
                  <a:lnTo>
                    <a:pt x="43" y="2483"/>
                  </a:lnTo>
                  <a:lnTo>
                    <a:pt x="0" y="2141"/>
                  </a:lnTo>
                  <a:lnTo>
                    <a:pt x="86" y="1541"/>
                  </a:lnTo>
                  <a:lnTo>
                    <a:pt x="215" y="1028"/>
                  </a:lnTo>
                  <a:lnTo>
                    <a:pt x="343" y="600"/>
                  </a:lnTo>
                  <a:lnTo>
                    <a:pt x="514" y="257"/>
                  </a:lnTo>
                  <a:lnTo>
                    <a:pt x="643" y="0"/>
                  </a:lnTo>
                  <a:lnTo>
                    <a:pt x="12588" y="343"/>
                  </a:lnTo>
                  <a:lnTo>
                    <a:pt x="23335" y="642"/>
                  </a:lnTo>
                  <a:lnTo>
                    <a:pt x="23335" y="642"/>
                  </a:lnTo>
                  <a:lnTo>
                    <a:pt x="23549" y="1028"/>
                  </a:lnTo>
                  <a:lnTo>
                    <a:pt x="23720" y="1413"/>
                  </a:lnTo>
                  <a:lnTo>
                    <a:pt x="23849" y="1798"/>
                  </a:lnTo>
                  <a:lnTo>
                    <a:pt x="23891" y="2184"/>
                  </a:lnTo>
                  <a:lnTo>
                    <a:pt x="23934" y="2569"/>
                  </a:lnTo>
                  <a:lnTo>
                    <a:pt x="23934" y="2912"/>
                  </a:lnTo>
                  <a:lnTo>
                    <a:pt x="23891" y="3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89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extrusionOk="0">
                  <a:moveTo>
                    <a:pt x="0" y="1"/>
                  </a:move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C94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0;p40"/>
            <p:cNvSpPr/>
            <p:nvPr/>
          </p:nvSpPr>
          <p:spPr>
            <a:xfrm>
              <a:off x="2712850" y="3352000"/>
              <a:ext cx="283675" cy="141325"/>
            </a:xfrm>
            <a:custGeom>
              <a:avLst/>
              <a:gdLst/>
              <a:ahLst/>
              <a:cxnLst/>
              <a:rect l="l" t="t" r="r" b="b"/>
              <a:pathLst>
                <a:path w="11347" h="56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257" y="343"/>
                  </a:lnTo>
                  <a:lnTo>
                    <a:pt x="514" y="900"/>
                  </a:lnTo>
                  <a:lnTo>
                    <a:pt x="728" y="1456"/>
                  </a:lnTo>
                  <a:lnTo>
                    <a:pt x="857" y="2056"/>
                  </a:lnTo>
                  <a:lnTo>
                    <a:pt x="942" y="2698"/>
                  </a:lnTo>
                  <a:lnTo>
                    <a:pt x="985" y="3297"/>
                  </a:lnTo>
                  <a:lnTo>
                    <a:pt x="942" y="3940"/>
                  </a:lnTo>
                  <a:lnTo>
                    <a:pt x="899" y="4539"/>
                  </a:lnTo>
                  <a:lnTo>
                    <a:pt x="771" y="5138"/>
                  </a:lnTo>
                  <a:lnTo>
                    <a:pt x="771" y="5138"/>
                  </a:lnTo>
                  <a:lnTo>
                    <a:pt x="642" y="5652"/>
                  </a:lnTo>
                  <a:lnTo>
                    <a:pt x="642" y="5652"/>
                  </a:lnTo>
                  <a:lnTo>
                    <a:pt x="1884" y="5652"/>
                  </a:lnTo>
                  <a:lnTo>
                    <a:pt x="3126" y="5567"/>
                  </a:lnTo>
                  <a:lnTo>
                    <a:pt x="4367" y="5524"/>
                  </a:lnTo>
                  <a:lnTo>
                    <a:pt x="5566" y="5395"/>
                  </a:lnTo>
                  <a:lnTo>
                    <a:pt x="6594" y="4667"/>
                  </a:lnTo>
                  <a:lnTo>
                    <a:pt x="6594" y="4667"/>
                  </a:lnTo>
                  <a:lnTo>
                    <a:pt x="6722" y="4710"/>
                  </a:lnTo>
                  <a:lnTo>
                    <a:pt x="7150" y="4710"/>
                  </a:lnTo>
                  <a:lnTo>
                    <a:pt x="7150" y="4710"/>
                  </a:lnTo>
                  <a:lnTo>
                    <a:pt x="7835" y="4667"/>
                  </a:lnTo>
                  <a:lnTo>
                    <a:pt x="8264" y="4582"/>
                  </a:lnTo>
                  <a:lnTo>
                    <a:pt x="8735" y="4496"/>
                  </a:lnTo>
                  <a:lnTo>
                    <a:pt x="9291" y="4325"/>
                  </a:lnTo>
                  <a:lnTo>
                    <a:pt x="9891" y="4068"/>
                  </a:lnTo>
                  <a:lnTo>
                    <a:pt x="10576" y="3768"/>
                  </a:lnTo>
                  <a:lnTo>
                    <a:pt x="11261" y="3340"/>
                  </a:lnTo>
                  <a:lnTo>
                    <a:pt x="11261" y="3340"/>
                  </a:lnTo>
                  <a:lnTo>
                    <a:pt x="11303" y="3169"/>
                  </a:lnTo>
                  <a:lnTo>
                    <a:pt x="11303" y="3169"/>
                  </a:lnTo>
                  <a:lnTo>
                    <a:pt x="11346" y="2826"/>
                  </a:lnTo>
                  <a:lnTo>
                    <a:pt x="11346" y="2441"/>
                  </a:lnTo>
                  <a:lnTo>
                    <a:pt x="11346" y="2441"/>
                  </a:lnTo>
                  <a:lnTo>
                    <a:pt x="11346" y="1927"/>
                  </a:lnTo>
                  <a:lnTo>
                    <a:pt x="11218" y="1414"/>
                  </a:lnTo>
                  <a:lnTo>
                    <a:pt x="11047" y="857"/>
                  </a:lnTo>
                  <a:lnTo>
                    <a:pt x="10747" y="300"/>
                  </a:lnTo>
                  <a:lnTo>
                    <a:pt x="10447" y="300"/>
                  </a:lnTo>
                  <a:lnTo>
                    <a:pt x="10447" y="300"/>
                  </a:lnTo>
                  <a:lnTo>
                    <a:pt x="10447" y="472"/>
                  </a:lnTo>
                  <a:lnTo>
                    <a:pt x="10404" y="600"/>
                  </a:lnTo>
                  <a:lnTo>
                    <a:pt x="10276" y="686"/>
                  </a:lnTo>
                  <a:lnTo>
                    <a:pt x="10147" y="771"/>
                  </a:lnTo>
                  <a:lnTo>
                    <a:pt x="10147" y="771"/>
                  </a:lnTo>
                  <a:lnTo>
                    <a:pt x="10019" y="771"/>
                  </a:lnTo>
                  <a:lnTo>
                    <a:pt x="10019" y="771"/>
                  </a:lnTo>
                  <a:lnTo>
                    <a:pt x="9848" y="771"/>
                  </a:lnTo>
                  <a:lnTo>
                    <a:pt x="9719" y="643"/>
                  </a:lnTo>
                  <a:lnTo>
                    <a:pt x="9719" y="643"/>
                  </a:lnTo>
                  <a:lnTo>
                    <a:pt x="9805" y="1628"/>
                  </a:lnTo>
                  <a:lnTo>
                    <a:pt x="9805" y="1628"/>
                  </a:lnTo>
                  <a:lnTo>
                    <a:pt x="9805" y="1799"/>
                  </a:lnTo>
                  <a:lnTo>
                    <a:pt x="9719" y="1970"/>
                  </a:lnTo>
                  <a:lnTo>
                    <a:pt x="9591" y="2056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420" y="2099"/>
                  </a:lnTo>
                  <a:lnTo>
                    <a:pt x="9248" y="2056"/>
                  </a:lnTo>
                  <a:lnTo>
                    <a:pt x="9120" y="1970"/>
                  </a:lnTo>
                  <a:lnTo>
                    <a:pt x="9034" y="1842"/>
                  </a:lnTo>
                  <a:lnTo>
                    <a:pt x="8991" y="1713"/>
                  </a:lnTo>
                  <a:lnTo>
                    <a:pt x="8991" y="1713"/>
                  </a:lnTo>
                  <a:lnTo>
                    <a:pt x="8949" y="1285"/>
                  </a:lnTo>
                  <a:lnTo>
                    <a:pt x="8820" y="258"/>
                  </a:lnTo>
                  <a:lnTo>
                    <a:pt x="8649" y="258"/>
                  </a:lnTo>
                  <a:lnTo>
                    <a:pt x="8649" y="258"/>
                  </a:lnTo>
                  <a:lnTo>
                    <a:pt x="8820" y="1670"/>
                  </a:lnTo>
                  <a:lnTo>
                    <a:pt x="8820" y="2184"/>
                  </a:lnTo>
                  <a:lnTo>
                    <a:pt x="8820" y="2184"/>
                  </a:lnTo>
                  <a:lnTo>
                    <a:pt x="8820" y="2355"/>
                  </a:lnTo>
                  <a:lnTo>
                    <a:pt x="8735" y="2527"/>
                  </a:lnTo>
                  <a:lnTo>
                    <a:pt x="8606" y="2612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435" y="2655"/>
                  </a:lnTo>
                  <a:lnTo>
                    <a:pt x="8264" y="2612"/>
                  </a:lnTo>
                  <a:lnTo>
                    <a:pt x="8135" y="2527"/>
                  </a:lnTo>
                  <a:lnTo>
                    <a:pt x="8050" y="2398"/>
                  </a:lnTo>
                  <a:lnTo>
                    <a:pt x="8007" y="2227"/>
                  </a:lnTo>
                  <a:lnTo>
                    <a:pt x="8007" y="2227"/>
                  </a:lnTo>
                  <a:lnTo>
                    <a:pt x="7921" y="1028"/>
                  </a:lnTo>
                  <a:lnTo>
                    <a:pt x="7921" y="1028"/>
                  </a:lnTo>
                  <a:lnTo>
                    <a:pt x="7921" y="1414"/>
                  </a:lnTo>
                  <a:lnTo>
                    <a:pt x="7921" y="1414"/>
                  </a:lnTo>
                  <a:lnTo>
                    <a:pt x="7878" y="1585"/>
                  </a:lnTo>
                  <a:lnTo>
                    <a:pt x="7793" y="1713"/>
                  </a:lnTo>
                  <a:lnTo>
                    <a:pt x="7664" y="1799"/>
                  </a:lnTo>
                  <a:lnTo>
                    <a:pt x="7493" y="1799"/>
                  </a:lnTo>
                  <a:lnTo>
                    <a:pt x="7450" y="1799"/>
                  </a:lnTo>
                  <a:lnTo>
                    <a:pt x="7450" y="1799"/>
                  </a:lnTo>
                  <a:lnTo>
                    <a:pt x="7322" y="1799"/>
                  </a:lnTo>
                  <a:lnTo>
                    <a:pt x="7193" y="1670"/>
                  </a:lnTo>
                  <a:lnTo>
                    <a:pt x="7108" y="1542"/>
                  </a:lnTo>
                  <a:lnTo>
                    <a:pt x="7065" y="1371"/>
                  </a:lnTo>
                  <a:lnTo>
                    <a:pt x="7065" y="1371"/>
                  </a:lnTo>
                  <a:lnTo>
                    <a:pt x="7065" y="1071"/>
                  </a:lnTo>
                  <a:lnTo>
                    <a:pt x="7022" y="215"/>
                  </a:lnTo>
                  <a:lnTo>
                    <a:pt x="68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1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extrusionOk="0">
                  <a:moveTo>
                    <a:pt x="7922" y="1"/>
                  </a:moveTo>
                  <a:lnTo>
                    <a:pt x="7237" y="129"/>
                  </a:lnTo>
                  <a:lnTo>
                    <a:pt x="6552" y="301"/>
                  </a:lnTo>
                  <a:lnTo>
                    <a:pt x="5824" y="515"/>
                  </a:lnTo>
                  <a:lnTo>
                    <a:pt x="5010" y="814"/>
                  </a:lnTo>
                  <a:lnTo>
                    <a:pt x="4111" y="1157"/>
                  </a:lnTo>
                  <a:lnTo>
                    <a:pt x="3683" y="1328"/>
                  </a:lnTo>
                  <a:lnTo>
                    <a:pt x="3212" y="1542"/>
                  </a:lnTo>
                  <a:lnTo>
                    <a:pt x="2784" y="1799"/>
                  </a:lnTo>
                  <a:lnTo>
                    <a:pt x="2313" y="2099"/>
                  </a:lnTo>
                  <a:lnTo>
                    <a:pt x="1885" y="2441"/>
                  </a:lnTo>
                  <a:lnTo>
                    <a:pt x="1500" y="2869"/>
                  </a:lnTo>
                  <a:lnTo>
                    <a:pt x="1114" y="3383"/>
                  </a:lnTo>
                  <a:lnTo>
                    <a:pt x="814" y="3940"/>
                  </a:lnTo>
                  <a:lnTo>
                    <a:pt x="515" y="4625"/>
                  </a:lnTo>
                  <a:lnTo>
                    <a:pt x="301" y="5396"/>
                  </a:lnTo>
                  <a:lnTo>
                    <a:pt x="129" y="6295"/>
                  </a:lnTo>
                  <a:lnTo>
                    <a:pt x="1" y="7279"/>
                  </a:lnTo>
                  <a:lnTo>
                    <a:pt x="1" y="8393"/>
                  </a:lnTo>
                  <a:lnTo>
                    <a:pt x="44" y="9677"/>
                  </a:lnTo>
                  <a:lnTo>
                    <a:pt x="172" y="10747"/>
                  </a:lnTo>
                  <a:lnTo>
                    <a:pt x="344" y="11775"/>
                  </a:lnTo>
                  <a:lnTo>
                    <a:pt x="558" y="12760"/>
                  </a:lnTo>
                  <a:lnTo>
                    <a:pt x="857" y="13702"/>
                  </a:lnTo>
                  <a:lnTo>
                    <a:pt x="1200" y="14644"/>
                  </a:lnTo>
                  <a:lnTo>
                    <a:pt x="1585" y="15543"/>
                  </a:lnTo>
                  <a:lnTo>
                    <a:pt x="1970" y="16399"/>
                  </a:lnTo>
                  <a:lnTo>
                    <a:pt x="2399" y="17170"/>
                  </a:lnTo>
                  <a:lnTo>
                    <a:pt x="2870" y="17940"/>
                  </a:lnTo>
                  <a:lnTo>
                    <a:pt x="3298" y="18625"/>
                  </a:lnTo>
                  <a:lnTo>
                    <a:pt x="3769" y="19268"/>
                  </a:lnTo>
                  <a:lnTo>
                    <a:pt x="4240" y="19867"/>
                  </a:lnTo>
                  <a:lnTo>
                    <a:pt x="4668" y="20381"/>
                  </a:lnTo>
                  <a:lnTo>
                    <a:pt x="5096" y="20852"/>
                  </a:lnTo>
                  <a:lnTo>
                    <a:pt x="5481" y="21237"/>
                  </a:lnTo>
                  <a:lnTo>
                    <a:pt x="5867" y="21580"/>
                  </a:lnTo>
                  <a:lnTo>
                    <a:pt x="6209" y="21837"/>
                  </a:lnTo>
                  <a:lnTo>
                    <a:pt x="6509" y="22008"/>
                  </a:lnTo>
                  <a:lnTo>
                    <a:pt x="6723" y="22094"/>
                  </a:lnTo>
                  <a:lnTo>
                    <a:pt x="6894" y="22051"/>
                  </a:lnTo>
                  <a:lnTo>
                    <a:pt x="7066" y="21965"/>
                  </a:lnTo>
                  <a:lnTo>
                    <a:pt x="7237" y="21708"/>
                  </a:lnTo>
                  <a:lnTo>
                    <a:pt x="7751" y="21023"/>
                  </a:lnTo>
                  <a:lnTo>
                    <a:pt x="8307" y="20038"/>
                  </a:lnTo>
                  <a:lnTo>
                    <a:pt x="8992" y="18925"/>
                  </a:lnTo>
                  <a:lnTo>
                    <a:pt x="9677" y="17769"/>
                  </a:lnTo>
                  <a:lnTo>
                    <a:pt x="10405" y="16613"/>
                  </a:lnTo>
                  <a:lnTo>
                    <a:pt x="11090" y="15586"/>
                  </a:lnTo>
                  <a:lnTo>
                    <a:pt x="11433" y="15157"/>
                  </a:lnTo>
                  <a:lnTo>
                    <a:pt x="11732" y="14815"/>
                  </a:lnTo>
                  <a:lnTo>
                    <a:pt x="12032" y="14515"/>
                  </a:lnTo>
                  <a:lnTo>
                    <a:pt x="11732" y="13830"/>
                  </a:lnTo>
                  <a:lnTo>
                    <a:pt x="10662" y="11304"/>
                  </a:lnTo>
                  <a:lnTo>
                    <a:pt x="9977" y="9634"/>
                  </a:lnTo>
                  <a:lnTo>
                    <a:pt x="9292" y="7879"/>
                  </a:lnTo>
                  <a:lnTo>
                    <a:pt x="8693" y="6166"/>
                  </a:lnTo>
                  <a:lnTo>
                    <a:pt x="8264" y="4668"/>
                  </a:lnTo>
                  <a:lnTo>
                    <a:pt x="8093" y="4026"/>
                  </a:lnTo>
                  <a:lnTo>
                    <a:pt x="8007" y="3469"/>
                  </a:lnTo>
                  <a:lnTo>
                    <a:pt x="7965" y="3041"/>
                  </a:lnTo>
                  <a:lnTo>
                    <a:pt x="8007" y="2869"/>
                  </a:lnTo>
                  <a:lnTo>
                    <a:pt x="8050" y="2741"/>
                  </a:lnTo>
                  <a:lnTo>
                    <a:pt x="8179" y="2527"/>
                  </a:lnTo>
                  <a:lnTo>
                    <a:pt x="8350" y="2313"/>
                  </a:lnTo>
                  <a:lnTo>
                    <a:pt x="8521" y="2142"/>
                  </a:lnTo>
                  <a:lnTo>
                    <a:pt x="8735" y="2013"/>
                  </a:lnTo>
                  <a:lnTo>
                    <a:pt x="9206" y="1842"/>
                  </a:lnTo>
                  <a:lnTo>
                    <a:pt x="9677" y="1756"/>
                  </a:lnTo>
                  <a:lnTo>
                    <a:pt x="10105" y="1628"/>
                  </a:lnTo>
                  <a:lnTo>
                    <a:pt x="10234" y="1542"/>
                  </a:lnTo>
                  <a:lnTo>
                    <a:pt x="10362" y="1457"/>
                  </a:lnTo>
                  <a:lnTo>
                    <a:pt x="10448" y="1371"/>
                  </a:lnTo>
                  <a:lnTo>
                    <a:pt x="10491" y="1200"/>
                  </a:lnTo>
                  <a:lnTo>
                    <a:pt x="10448" y="1028"/>
                  </a:lnTo>
                  <a:lnTo>
                    <a:pt x="10319" y="814"/>
                  </a:lnTo>
                  <a:lnTo>
                    <a:pt x="10191" y="600"/>
                  </a:lnTo>
                  <a:lnTo>
                    <a:pt x="10020" y="429"/>
                  </a:lnTo>
                  <a:lnTo>
                    <a:pt x="9849" y="301"/>
                  </a:lnTo>
                  <a:lnTo>
                    <a:pt x="9634" y="172"/>
                  </a:lnTo>
                  <a:lnTo>
                    <a:pt x="9378" y="87"/>
                  </a:lnTo>
                  <a:lnTo>
                    <a:pt x="9121" y="44"/>
                  </a:lnTo>
                  <a:lnTo>
                    <a:pt x="8564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2;p40"/>
            <p:cNvSpPr/>
            <p:nvPr/>
          </p:nvSpPr>
          <p:spPr>
            <a:xfrm>
              <a:off x="2418475" y="2215250"/>
              <a:ext cx="300825" cy="552350"/>
            </a:xfrm>
            <a:custGeom>
              <a:avLst/>
              <a:gdLst/>
              <a:ahLst/>
              <a:cxnLst/>
              <a:rect l="l" t="t" r="r" b="b"/>
              <a:pathLst>
                <a:path w="12033" h="22094" fill="none" extrusionOk="0">
                  <a:moveTo>
                    <a:pt x="12032" y="14515"/>
                  </a:moveTo>
                  <a:lnTo>
                    <a:pt x="12032" y="14515"/>
                  </a:lnTo>
                  <a:lnTo>
                    <a:pt x="11732" y="14815"/>
                  </a:lnTo>
                  <a:lnTo>
                    <a:pt x="11732" y="14815"/>
                  </a:lnTo>
                  <a:lnTo>
                    <a:pt x="11433" y="15157"/>
                  </a:lnTo>
                  <a:lnTo>
                    <a:pt x="11090" y="15586"/>
                  </a:lnTo>
                  <a:lnTo>
                    <a:pt x="10405" y="16613"/>
                  </a:lnTo>
                  <a:lnTo>
                    <a:pt x="9677" y="17769"/>
                  </a:lnTo>
                  <a:lnTo>
                    <a:pt x="8992" y="18925"/>
                  </a:lnTo>
                  <a:lnTo>
                    <a:pt x="8307" y="20038"/>
                  </a:lnTo>
                  <a:lnTo>
                    <a:pt x="7751" y="21023"/>
                  </a:lnTo>
                  <a:lnTo>
                    <a:pt x="7237" y="21708"/>
                  </a:lnTo>
                  <a:lnTo>
                    <a:pt x="7066" y="21965"/>
                  </a:lnTo>
                  <a:lnTo>
                    <a:pt x="6894" y="22051"/>
                  </a:lnTo>
                  <a:lnTo>
                    <a:pt x="6894" y="22051"/>
                  </a:lnTo>
                  <a:lnTo>
                    <a:pt x="6723" y="22094"/>
                  </a:lnTo>
                  <a:lnTo>
                    <a:pt x="6509" y="22008"/>
                  </a:lnTo>
                  <a:lnTo>
                    <a:pt x="6209" y="21837"/>
                  </a:lnTo>
                  <a:lnTo>
                    <a:pt x="5867" y="21580"/>
                  </a:lnTo>
                  <a:lnTo>
                    <a:pt x="5867" y="21580"/>
                  </a:lnTo>
                  <a:lnTo>
                    <a:pt x="5481" y="21237"/>
                  </a:lnTo>
                  <a:lnTo>
                    <a:pt x="5096" y="20852"/>
                  </a:lnTo>
                  <a:lnTo>
                    <a:pt x="4668" y="20381"/>
                  </a:lnTo>
                  <a:lnTo>
                    <a:pt x="4240" y="19867"/>
                  </a:lnTo>
                  <a:lnTo>
                    <a:pt x="3769" y="19268"/>
                  </a:lnTo>
                  <a:lnTo>
                    <a:pt x="3298" y="18625"/>
                  </a:lnTo>
                  <a:lnTo>
                    <a:pt x="2870" y="17940"/>
                  </a:lnTo>
                  <a:lnTo>
                    <a:pt x="2399" y="17170"/>
                  </a:lnTo>
                  <a:lnTo>
                    <a:pt x="1970" y="16399"/>
                  </a:lnTo>
                  <a:lnTo>
                    <a:pt x="1585" y="15543"/>
                  </a:lnTo>
                  <a:lnTo>
                    <a:pt x="1200" y="14644"/>
                  </a:lnTo>
                  <a:lnTo>
                    <a:pt x="857" y="13702"/>
                  </a:lnTo>
                  <a:lnTo>
                    <a:pt x="558" y="12760"/>
                  </a:lnTo>
                  <a:lnTo>
                    <a:pt x="344" y="11775"/>
                  </a:lnTo>
                  <a:lnTo>
                    <a:pt x="172" y="10747"/>
                  </a:lnTo>
                  <a:lnTo>
                    <a:pt x="44" y="9677"/>
                  </a:lnTo>
                  <a:lnTo>
                    <a:pt x="44" y="9677"/>
                  </a:lnTo>
                  <a:lnTo>
                    <a:pt x="1" y="8393"/>
                  </a:lnTo>
                  <a:lnTo>
                    <a:pt x="1" y="7279"/>
                  </a:lnTo>
                  <a:lnTo>
                    <a:pt x="129" y="6295"/>
                  </a:lnTo>
                  <a:lnTo>
                    <a:pt x="301" y="5396"/>
                  </a:lnTo>
                  <a:lnTo>
                    <a:pt x="515" y="4625"/>
                  </a:lnTo>
                  <a:lnTo>
                    <a:pt x="814" y="3940"/>
                  </a:lnTo>
                  <a:lnTo>
                    <a:pt x="1114" y="3383"/>
                  </a:lnTo>
                  <a:lnTo>
                    <a:pt x="1500" y="2869"/>
                  </a:lnTo>
                  <a:lnTo>
                    <a:pt x="1885" y="2441"/>
                  </a:lnTo>
                  <a:lnTo>
                    <a:pt x="2313" y="2099"/>
                  </a:lnTo>
                  <a:lnTo>
                    <a:pt x="2784" y="1799"/>
                  </a:lnTo>
                  <a:lnTo>
                    <a:pt x="3212" y="1542"/>
                  </a:lnTo>
                  <a:lnTo>
                    <a:pt x="3683" y="1328"/>
                  </a:lnTo>
                  <a:lnTo>
                    <a:pt x="4111" y="1157"/>
                  </a:lnTo>
                  <a:lnTo>
                    <a:pt x="5010" y="814"/>
                  </a:lnTo>
                  <a:lnTo>
                    <a:pt x="5010" y="814"/>
                  </a:lnTo>
                  <a:lnTo>
                    <a:pt x="5824" y="515"/>
                  </a:lnTo>
                  <a:lnTo>
                    <a:pt x="5824" y="515"/>
                  </a:lnTo>
                  <a:lnTo>
                    <a:pt x="6552" y="301"/>
                  </a:lnTo>
                  <a:lnTo>
                    <a:pt x="7237" y="129"/>
                  </a:lnTo>
                  <a:lnTo>
                    <a:pt x="7922" y="1"/>
                  </a:lnTo>
                  <a:lnTo>
                    <a:pt x="8564" y="1"/>
                  </a:lnTo>
                  <a:lnTo>
                    <a:pt x="9121" y="44"/>
                  </a:lnTo>
                  <a:lnTo>
                    <a:pt x="9378" y="87"/>
                  </a:lnTo>
                  <a:lnTo>
                    <a:pt x="9634" y="172"/>
                  </a:lnTo>
                  <a:lnTo>
                    <a:pt x="9849" y="301"/>
                  </a:lnTo>
                  <a:lnTo>
                    <a:pt x="10020" y="429"/>
                  </a:lnTo>
                  <a:lnTo>
                    <a:pt x="10191" y="600"/>
                  </a:lnTo>
                  <a:lnTo>
                    <a:pt x="10319" y="814"/>
                  </a:lnTo>
                  <a:lnTo>
                    <a:pt x="10319" y="814"/>
                  </a:lnTo>
                  <a:lnTo>
                    <a:pt x="10448" y="1028"/>
                  </a:lnTo>
                  <a:lnTo>
                    <a:pt x="10491" y="1200"/>
                  </a:lnTo>
                  <a:lnTo>
                    <a:pt x="10448" y="1371"/>
                  </a:lnTo>
                  <a:lnTo>
                    <a:pt x="10362" y="1457"/>
                  </a:lnTo>
                  <a:lnTo>
                    <a:pt x="10234" y="1542"/>
                  </a:lnTo>
                  <a:lnTo>
                    <a:pt x="10105" y="1628"/>
                  </a:lnTo>
                  <a:lnTo>
                    <a:pt x="9677" y="1756"/>
                  </a:lnTo>
                  <a:lnTo>
                    <a:pt x="9206" y="1842"/>
                  </a:lnTo>
                  <a:lnTo>
                    <a:pt x="8735" y="2013"/>
                  </a:lnTo>
                  <a:lnTo>
                    <a:pt x="8521" y="2142"/>
                  </a:lnTo>
                  <a:lnTo>
                    <a:pt x="8350" y="2313"/>
                  </a:lnTo>
                  <a:lnTo>
                    <a:pt x="8179" y="2527"/>
                  </a:lnTo>
                  <a:lnTo>
                    <a:pt x="8050" y="2741"/>
                  </a:lnTo>
                  <a:lnTo>
                    <a:pt x="8050" y="2741"/>
                  </a:lnTo>
                  <a:lnTo>
                    <a:pt x="8007" y="2869"/>
                  </a:lnTo>
                  <a:lnTo>
                    <a:pt x="7965" y="3041"/>
                  </a:lnTo>
                  <a:lnTo>
                    <a:pt x="8007" y="3469"/>
                  </a:lnTo>
                  <a:lnTo>
                    <a:pt x="8093" y="4026"/>
                  </a:lnTo>
                  <a:lnTo>
                    <a:pt x="8264" y="4668"/>
                  </a:lnTo>
                  <a:lnTo>
                    <a:pt x="8693" y="6166"/>
                  </a:lnTo>
                  <a:lnTo>
                    <a:pt x="9292" y="7879"/>
                  </a:lnTo>
                  <a:lnTo>
                    <a:pt x="9977" y="9634"/>
                  </a:lnTo>
                  <a:lnTo>
                    <a:pt x="10662" y="11304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1732" y="13830"/>
                  </a:lnTo>
                  <a:lnTo>
                    <a:pt x="12032" y="14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3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extrusionOk="0">
                  <a:moveTo>
                    <a:pt x="6508" y="1"/>
                  </a:moveTo>
                  <a:lnTo>
                    <a:pt x="6166" y="44"/>
                  </a:lnTo>
                  <a:lnTo>
                    <a:pt x="5909" y="129"/>
                  </a:lnTo>
                  <a:lnTo>
                    <a:pt x="5652" y="258"/>
                  </a:lnTo>
                  <a:lnTo>
                    <a:pt x="5395" y="386"/>
                  </a:lnTo>
                  <a:lnTo>
                    <a:pt x="5224" y="600"/>
                  </a:lnTo>
                  <a:lnTo>
                    <a:pt x="5053" y="814"/>
                  </a:lnTo>
                  <a:lnTo>
                    <a:pt x="4967" y="1028"/>
                  </a:lnTo>
                  <a:lnTo>
                    <a:pt x="5010" y="1243"/>
                  </a:lnTo>
                  <a:lnTo>
                    <a:pt x="5095" y="1414"/>
                  </a:lnTo>
                  <a:lnTo>
                    <a:pt x="5267" y="1542"/>
                  </a:lnTo>
                  <a:lnTo>
                    <a:pt x="5481" y="1628"/>
                  </a:lnTo>
                  <a:lnTo>
                    <a:pt x="5780" y="1713"/>
                  </a:lnTo>
                  <a:lnTo>
                    <a:pt x="6380" y="1885"/>
                  </a:lnTo>
                  <a:lnTo>
                    <a:pt x="6936" y="2013"/>
                  </a:lnTo>
                  <a:lnTo>
                    <a:pt x="7193" y="2056"/>
                  </a:lnTo>
                  <a:lnTo>
                    <a:pt x="7365" y="2184"/>
                  </a:lnTo>
                  <a:lnTo>
                    <a:pt x="7493" y="2270"/>
                  </a:lnTo>
                  <a:lnTo>
                    <a:pt x="7579" y="2399"/>
                  </a:lnTo>
                  <a:lnTo>
                    <a:pt x="7536" y="2570"/>
                  </a:lnTo>
                  <a:lnTo>
                    <a:pt x="7365" y="2741"/>
                  </a:lnTo>
                  <a:lnTo>
                    <a:pt x="6508" y="3640"/>
                  </a:lnTo>
                  <a:lnTo>
                    <a:pt x="5738" y="4539"/>
                  </a:lnTo>
                  <a:lnTo>
                    <a:pt x="5010" y="5396"/>
                  </a:lnTo>
                  <a:lnTo>
                    <a:pt x="4367" y="6252"/>
                  </a:lnTo>
                  <a:lnTo>
                    <a:pt x="3768" y="7065"/>
                  </a:lnTo>
                  <a:lnTo>
                    <a:pt x="3211" y="7879"/>
                  </a:lnTo>
                  <a:lnTo>
                    <a:pt x="2698" y="8650"/>
                  </a:lnTo>
                  <a:lnTo>
                    <a:pt x="2270" y="9420"/>
                  </a:lnTo>
                  <a:lnTo>
                    <a:pt x="1499" y="10790"/>
                  </a:lnTo>
                  <a:lnTo>
                    <a:pt x="942" y="12032"/>
                  </a:lnTo>
                  <a:lnTo>
                    <a:pt x="514" y="13060"/>
                  </a:lnTo>
                  <a:lnTo>
                    <a:pt x="214" y="13830"/>
                  </a:lnTo>
                  <a:lnTo>
                    <a:pt x="43" y="14430"/>
                  </a:lnTo>
                  <a:lnTo>
                    <a:pt x="0" y="14601"/>
                  </a:lnTo>
                  <a:lnTo>
                    <a:pt x="214" y="14815"/>
                  </a:lnTo>
                  <a:lnTo>
                    <a:pt x="471" y="15072"/>
                  </a:lnTo>
                  <a:lnTo>
                    <a:pt x="685" y="15372"/>
                  </a:lnTo>
                  <a:lnTo>
                    <a:pt x="1285" y="16271"/>
                  </a:lnTo>
                  <a:lnTo>
                    <a:pt x="1884" y="17255"/>
                  </a:lnTo>
                  <a:lnTo>
                    <a:pt x="3040" y="19396"/>
                  </a:lnTo>
                  <a:lnTo>
                    <a:pt x="3597" y="20424"/>
                  </a:lnTo>
                  <a:lnTo>
                    <a:pt x="4068" y="21237"/>
                  </a:lnTo>
                  <a:lnTo>
                    <a:pt x="4453" y="21879"/>
                  </a:lnTo>
                  <a:lnTo>
                    <a:pt x="4624" y="22051"/>
                  </a:lnTo>
                  <a:lnTo>
                    <a:pt x="4753" y="22136"/>
                  </a:lnTo>
                  <a:lnTo>
                    <a:pt x="4881" y="22179"/>
                  </a:lnTo>
                  <a:lnTo>
                    <a:pt x="5010" y="22136"/>
                  </a:lnTo>
                  <a:lnTo>
                    <a:pt x="5352" y="21965"/>
                  </a:lnTo>
                  <a:lnTo>
                    <a:pt x="5866" y="21665"/>
                  </a:lnTo>
                  <a:lnTo>
                    <a:pt x="6423" y="21194"/>
                  </a:lnTo>
                  <a:lnTo>
                    <a:pt x="7108" y="20595"/>
                  </a:lnTo>
                  <a:lnTo>
                    <a:pt x="7836" y="19867"/>
                  </a:lnTo>
                  <a:lnTo>
                    <a:pt x="8606" y="19054"/>
                  </a:lnTo>
                  <a:lnTo>
                    <a:pt x="9420" y="18155"/>
                  </a:lnTo>
                  <a:lnTo>
                    <a:pt x="10233" y="17213"/>
                  </a:lnTo>
                  <a:lnTo>
                    <a:pt x="11004" y="16142"/>
                  </a:lnTo>
                  <a:lnTo>
                    <a:pt x="11775" y="15072"/>
                  </a:lnTo>
                  <a:lnTo>
                    <a:pt x="12502" y="13916"/>
                  </a:lnTo>
                  <a:lnTo>
                    <a:pt x="13187" y="12717"/>
                  </a:lnTo>
                  <a:lnTo>
                    <a:pt x="13787" y="11475"/>
                  </a:lnTo>
                  <a:lnTo>
                    <a:pt x="14301" y="10234"/>
                  </a:lnTo>
                  <a:lnTo>
                    <a:pt x="14515" y="9591"/>
                  </a:lnTo>
                  <a:lnTo>
                    <a:pt x="14729" y="8949"/>
                  </a:lnTo>
                  <a:lnTo>
                    <a:pt x="14986" y="7879"/>
                  </a:lnTo>
                  <a:lnTo>
                    <a:pt x="15114" y="6894"/>
                  </a:lnTo>
                  <a:lnTo>
                    <a:pt x="15157" y="6038"/>
                  </a:lnTo>
                  <a:lnTo>
                    <a:pt x="15071" y="5224"/>
                  </a:lnTo>
                  <a:lnTo>
                    <a:pt x="14900" y="4539"/>
                  </a:lnTo>
                  <a:lnTo>
                    <a:pt x="14686" y="3940"/>
                  </a:lnTo>
                  <a:lnTo>
                    <a:pt x="14386" y="3383"/>
                  </a:lnTo>
                  <a:lnTo>
                    <a:pt x="14044" y="2912"/>
                  </a:lnTo>
                  <a:lnTo>
                    <a:pt x="13616" y="2527"/>
                  </a:lnTo>
                  <a:lnTo>
                    <a:pt x="13187" y="2142"/>
                  </a:lnTo>
                  <a:lnTo>
                    <a:pt x="12716" y="1842"/>
                  </a:lnTo>
                  <a:lnTo>
                    <a:pt x="12246" y="1585"/>
                  </a:lnTo>
                  <a:lnTo>
                    <a:pt x="11775" y="1371"/>
                  </a:lnTo>
                  <a:lnTo>
                    <a:pt x="11304" y="1157"/>
                  </a:lnTo>
                  <a:lnTo>
                    <a:pt x="10404" y="814"/>
                  </a:lnTo>
                  <a:lnTo>
                    <a:pt x="9591" y="515"/>
                  </a:lnTo>
                  <a:lnTo>
                    <a:pt x="8735" y="258"/>
                  </a:lnTo>
                  <a:lnTo>
                    <a:pt x="7964" y="87"/>
                  </a:lnTo>
                  <a:lnTo>
                    <a:pt x="7193" y="1"/>
                  </a:lnTo>
                  <a:close/>
                </a:path>
              </a:pathLst>
            </a:custGeom>
            <a:solidFill>
              <a:srgbClr val="D74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4;p40"/>
            <p:cNvSpPr/>
            <p:nvPr/>
          </p:nvSpPr>
          <p:spPr>
            <a:xfrm>
              <a:off x="2706425" y="2215250"/>
              <a:ext cx="378925" cy="554500"/>
            </a:xfrm>
            <a:custGeom>
              <a:avLst/>
              <a:gdLst/>
              <a:ahLst/>
              <a:cxnLst/>
              <a:rect l="l" t="t" r="r" b="b"/>
              <a:pathLst>
                <a:path w="15157" h="22180" fill="none" extrusionOk="0">
                  <a:moveTo>
                    <a:pt x="14729" y="8949"/>
                  </a:moveTo>
                  <a:lnTo>
                    <a:pt x="14729" y="8949"/>
                  </a:lnTo>
                  <a:lnTo>
                    <a:pt x="14515" y="9591"/>
                  </a:lnTo>
                  <a:lnTo>
                    <a:pt x="14301" y="10234"/>
                  </a:lnTo>
                  <a:lnTo>
                    <a:pt x="13787" y="11475"/>
                  </a:lnTo>
                  <a:lnTo>
                    <a:pt x="13187" y="12717"/>
                  </a:lnTo>
                  <a:lnTo>
                    <a:pt x="12502" y="13916"/>
                  </a:lnTo>
                  <a:lnTo>
                    <a:pt x="11775" y="15072"/>
                  </a:lnTo>
                  <a:lnTo>
                    <a:pt x="11004" y="16142"/>
                  </a:lnTo>
                  <a:lnTo>
                    <a:pt x="10233" y="17213"/>
                  </a:lnTo>
                  <a:lnTo>
                    <a:pt x="9420" y="18155"/>
                  </a:lnTo>
                  <a:lnTo>
                    <a:pt x="9420" y="18155"/>
                  </a:lnTo>
                  <a:lnTo>
                    <a:pt x="8606" y="19054"/>
                  </a:lnTo>
                  <a:lnTo>
                    <a:pt x="7836" y="19867"/>
                  </a:lnTo>
                  <a:lnTo>
                    <a:pt x="7108" y="20595"/>
                  </a:lnTo>
                  <a:lnTo>
                    <a:pt x="6423" y="21194"/>
                  </a:lnTo>
                  <a:lnTo>
                    <a:pt x="5866" y="21665"/>
                  </a:lnTo>
                  <a:lnTo>
                    <a:pt x="5352" y="21965"/>
                  </a:lnTo>
                  <a:lnTo>
                    <a:pt x="5010" y="22136"/>
                  </a:lnTo>
                  <a:lnTo>
                    <a:pt x="4881" y="22179"/>
                  </a:lnTo>
                  <a:lnTo>
                    <a:pt x="4753" y="22136"/>
                  </a:lnTo>
                  <a:lnTo>
                    <a:pt x="4753" y="22136"/>
                  </a:lnTo>
                  <a:lnTo>
                    <a:pt x="4624" y="22051"/>
                  </a:lnTo>
                  <a:lnTo>
                    <a:pt x="4453" y="21879"/>
                  </a:lnTo>
                  <a:lnTo>
                    <a:pt x="4068" y="21237"/>
                  </a:lnTo>
                  <a:lnTo>
                    <a:pt x="3597" y="20424"/>
                  </a:lnTo>
                  <a:lnTo>
                    <a:pt x="3040" y="19396"/>
                  </a:lnTo>
                  <a:lnTo>
                    <a:pt x="1884" y="17255"/>
                  </a:lnTo>
                  <a:lnTo>
                    <a:pt x="1285" y="16271"/>
                  </a:lnTo>
                  <a:lnTo>
                    <a:pt x="685" y="15372"/>
                  </a:lnTo>
                  <a:lnTo>
                    <a:pt x="685" y="15372"/>
                  </a:lnTo>
                  <a:lnTo>
                    <a:pt x="471" y="15072"/>
                  </a:lnTo>
                  <a:lnTo>
                    <a:pt x="214" y="14815"/>
                  </a:lnTo>
                  <a:lnTo>
                    <a:pt x="214" y="14815"/>
                  </a:lnTo>
                  <a:lnTo>
                    <a:pt x="0" y="14601"/>
                  </a:lnTo>
                  <a:lnTo>
                    <a:pt x="0" y="14601"/>
                  </a:lnTo>
                  <a:lnTo>
                    <a:pt x="43" y="144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214" y="13830"/>
                  </a:lnTo>
                  <a:lnTo>
                    <a:pt x="514" y="13060"/>
                  </a:lnTo>
                  <a:lnTo>
                    <a:pt x="942" y="12032"/>
                  </a:lnTo>
                  <a:lnTo>
                    <a:pt x="1499" y="10790"/>
                  </a:lnTo>
                  <a:lnTo>
                    <a:pt x="2270" y="9420"/>
                  </a:lnTo>
                  <a:lnTo>
                    <a:pt x="2698" y="8650"/>
                  </a:lnTo>
                  <a:lnTo>
                    <a:pt x="3211" y="7879"/>
                  </a:lnTo>
                  <a:lnTo>
                    <a:pt x="3768" y="7065"/>
                  </a:lnTo>
                  <a:lnTo>
                    <a:pt x="4367" y="6252"/>
                  </a:lnTo>
                  <a:lnTo>
                    <a:pt x="5010" y="5396"/>
                  </a:lnTo>
                  <a:lnTo>
                    <a:pt x="5738" y="4539"/>
                  </a:lnTo>
                  <a:lnTo>
                    <a:pt x="6508" y="3640"/>
                  </a:lnTo>
                  <a:lnTo>
                    <a:pt x="7365" y="2741"/>
                  </a:lnTo>
                  <a:lnTo>
                    <a:pt x="7365" y="2741"/>
                  </a:lnTo>
                  <a:lnTo>
                    <a:pt x="7536" y="2570"/>
                  </a:lnTo>
                  <a:lnTo>
                    <a:pt x="7579" y="2399"/>
                  </a:lnTo>
                  <a:lnTo>
                    <a:pt x="7493" y="2270"/>
                  </a:lnTo>
                  <a:lnTo>
                    <a:pt x="7365" y="2184"/>
                  </a:lnTo>
                  <a:lnTo>
                    <a:pt x="7193" y="2056"/>
                  </a:lnTo>
                  <a:lnTo>
                    <a:pt x="6936" y="2013"/>
                  </a:lnTo>
                  <a:lnTo>
                    <a:pt x="6380" y="1885"/>
                  </a:lnTo>
                  <a:lnTo>
                    <a:pt x="5780" y="1713"/>
                  </a:lnTo>
                  <a:lnTo>
                    <a:pt x="5481" y="1628"/>
                  </a:lnTo>
                  <a:lnTo>
                    <a:pt x="5267" y="1542"/>
                  </a:lnTo>
                  <a:lnTo>
                    <a:pt x="5095" y="1414"/>
                  </a:lnTo>
                  <a:lnTo>
                    <a:pt x="5010" y="1243"/>
                  </a:lnTo>
                  <a:lnTo>
                    <a:pt x="4967" y="1028"/>
                  </a:lnTo>
                  <a:lnTo>
                    <a:pt x="5053" y="814"/>
                  </a:lnTo>
                  <a:lnTo>
                    <a:pt x="5053" y="814"/>
                  </a:lnTo>
                  <a:lnTo>
                    <a:pt x="5224" y="600"/>
                  </a:lnTo>
                  <a:lnTo>
                    <a:pt x="5395" y="386"/>
                  </a:lnTo>
                  <a:lnTo>
                    <a:pt x="5652" y="258"/>
                  </a:lnTo>
                  <a:lnTo>
                    <a:pt x="5909" y="129"/>
                  </a:lnTo>
                  <a:lnTo>
                    <a:pt x="6166" y="44"/>
                  </a:lnTo>
                  <a:lnTo>
                    <a:pt x="6508" y="1"/>
                  </a:lnTo>
                  <a:lnTo>
                    <a:pt x="6851" y="1"/>
                  </a:lnTo>
                  <a:lnTo>
                    <a:pt x="7193" y="1"/>
                  </a:lnTo>
                  <a:lnTo>
                    <a:pt x="7964" y="87"/>
                  </a:lnTo>
                  <a:lnTo>
                    <a:pt x="8735" y="258"/>
                  </a:lnTo>
                  <a:lnTo>
                    <a:pt x="9591" y="515"/>
                  </a:lnTo>
                  <a:lnTo>
                    <a:pt x="10404" y="814"/>
                  </a:lnTo>
                  <a:lnTo>
                    <a:pt x="10404" y="814"/>
                  </a:lnTo>
                  <a:lnTo>
                    <a:pt x="11304" y="1157"/>
                  </a:lnTo>
                  <a:lnTo>
                    <a:pt x="11775" y="1371"/>
                  </a:lnTo>
                  <a:lnTo>
                    <a:pt x="12246" y="1585"/>
                  </a:lnTo>
                  <a:lnTo>
                    <a:pt x="12716" y="1842"/>
                  </a:lnTo>
                  <a:lnTo>
                    <a:pt x="13187" y="2142"/>
                  </a:lnTo>
                  <a:lnTo>
                    <a:pt x="13616" y="2527"/>
                  </a:lnTo>
                  <a:lnTo>
                    <a:pt x="14044" y="2912"/>
                  </a:lnTo>
                  <a:lnTo>
                    <a:pt x="14386" y="3383"/>
                  </a:lnTo>
                  <a:lnTo>
                    <a:pt x="14686" y="3940"/>
                  </a:lnTo>
                  <a:lnTo>
                    <a:pt x="14900" y="4539"/>
                  </a:lnTo>
                  <a:lnTo>
                    <a:pt x="15071" y="5224"/>
                  </a:lnTo>
                  <a:lnTo>
                    <a:pt x="15157" y="6038"/>
                  </a:lnTo>
                  <a:lnTo>
                    <a:pt x="15114" y="6894"/>
                  </a:lnTo>
                  <a:lnTo>
                    <a:pt x="14986" y="7879"/>
                  </a:lnTo>
                  <a:lnTo>
                    <a:pt x="14729" y="8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5;p40"/>
            <p:cNvSpPr/>
            <p:nvPr/>
          </p:nvSpPr>
          <p:spPr>
            <a:xfrm>
              <a:off x="2537300" y="2215250"/>
              <a:ext cx="167000" cy="552350"/>
            </a:xfrm>
            <a:custGeom>
              <a:avLst/>
              <a:gdLst/>
              <a:ahLst/>
              <a:cxnLst/>
              <a:rect l="l" t="t" r="r" b="b"/>
              <a:pathLst>
                <a:path w="6680" h="22094" extrusionOk="0">
                  <a:moveTo>
                    <a:pt x="3768" y="1"/>
                  </a:move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close/>
                  <a:moveTo>
                    <a:pt x="2869" y="18112"/>
                  </a:moveTo>
                  <a:lnTo>
                    <a:pt x="2698" y="18454"/>
                  </a:lnTo>
                  <a:lnTo>
                    <a:pt x="3212" y="18454"/>
                  </a:lnTo>
                  <a:lnTo>
                    <a:pt x="2869" y="18112"/>
                  </a:lnTo>
                  <a:close/>
                  <a:moveTo>
                    <a:pt x="3554" y="16742"/>
                  </a:moveTo>
                  <a:lnTo>
                    <a:pt x="3297" y="17298"/>
                  </a:lnTo>
                  <a:lnTo>
                    <a:pt x="4325" y="18583"/>
                  </a:lnTo>
                  <a:lnTo>
                    <a:pt x="4453" y="18583"/>
                  </a:lnTo>
                  <a:lnTo>
                    <a:pt x="4625" y="18240"/>
                  </a:lnTo>
                  <a:lnTo>
                    <a:pt x="3554" y="16742"/>
                  </a:lnTo>
                  <a:close/>
                  <a:moveTo>
                    <a:pt x="1199" y="21280"/>
                  </a:moveTo>
                  <a:lnTo>
                    <a:pt x="1114" y="21580"/>
                  </a:lnTo>
                  <a:lnTo>
                    <a:pt x="1413" y="21794"/>
                  </a:lnTo>
                  <a:lnTo>
                    <a:pt x="1670" y="21965"/>
                  </a:lnTo>
                  <a:lnTo>
                    <a:pt x="1884" y="22051"/>
                  </a:lnTo>
                  <a:lnTo>
                    <a:pt x="2056" y="22094"/>
                  </a:lnTo>
                  <a:lnTo>
                    <a:pt x="1199" y="21280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6;p40"/>
            <p:cNvSpPr/>
            <p:nvPr/>
          </p:nvSpPr>
          <p:spPr>
            <a:xfrm>
              <a:off x="2565125" y="2747250"/>
              <a:ext cx="23575" cy="20350"/>
            </a:xfrm>
            <a:custGeom>
              <a:avLst/>
              <a:gdLst/>
              <a:ahLst/>
              <a:cxnLst/>
              <a:rect l="l" t="t" r="r" b="b"/>
              <a:pathLst>
                <a:path w="943" h="81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300"/>
                  </a:lnTo>
                  <a:lnTo>
                    <a:pt x="1" y="300"/>
                  </a:lnTo>
                  <a:lnTo>
                    <a:pt x="300" y="514"/>
                  </a:lnTo>
                  <a:lnTo>
                    <a:pt x="557" y="685"/>
                  </a:lnTo>
                  <a:lnTo>
                    <a:pt x="771" y="771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943" y="814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97;p40"/>
            <p:cNvSpPr/>
            <p:nvPr/>
          </p:nvSpPr>
          <p:spPr>
            <a:xfrm>
              <a:off x="2604725" y="2668025"/>
              <a:ext cx="12875" cy="8600"/>
            </a:xfrm>
            <a:custGeom>
              <a:avLst/>
              <a:gdLst/>
              <a:ahLst/>
              <a:cxnLst/>
              <a:rect l="l" t="t" r="r" b="b"/>
              <a:pathLst>
                <a:path w="515" h="344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515" y="343"/>
                  </a:lnTo>
                  <a:lnTo>
                    <a:pt x="515" y="343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8;p40"/>
            <p:cNvSpPr/>
            <p:nvPr/>
          </p:nvSpPr>
          <p:spPr>
            <a:xfrm>
              <a:off x="2619725" y="2633775"/>
              <a:ext cx="33200" cy="46050"/>
            </a:xfrm>
            <a:custGeom>
              <a:avLst/>
              <a:gdLst/>
              <a:ahLst/>
              <a:cxnLst/>
              <a:rect l="l" t="t" r="r" b="b"/>
              <a:pathLst>
                <a:path w="1328" h="1842" fill="none" extrusionOk="0">
                  <a:moveTo>
                    <a:pt x="257" y="1"/>
                  </a:moveTo>
                  <a:lnTo>
                    <a:pt x="257" y="1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1028" y="1842"/>
                  </a:lnTo>
                  <a:lnTo>
                    <a:pt x="1028" y="1842"/>
                  </a:lnTo>
                  <a:lnTo>
                    <a:pt x="1156" y="1842"/>
                  </a:lnTo>
                  <a:lnTo>
                    <a:pt x="1156" y="1842"/>
                  </a:lnTo>
                  <a:lnTo>
                    <a:pt x="1328" y="1499"/>
                  </a:lnTo>
                  <a:lnTo>
                    <a:pt x="1328" y="1499"/>
                  </a:lnTo>
                  <a:lnTo>
                    <a:pt x="2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9;p40"/>
            <p:cNvSpPr/>
            <p:nvPr/>
          </p:nvSpPr>
          <p:spPr>
            <a:xfrm>
              <a:off x="2537300" y="2215250"/>
              <a:ext cx="167000" cy="436750"/>
            </a:xfrm>
            <a:custGeom>
              <a:avLst/>
              <a:gdLst/>
              <a:ahLst/>
              <a:cxnLst/>
              <a:rect l="l" t="t" r="r" b="b"/>
              <a:pathLst>
                <a:path w="6680" h="17470" fill="none" extrusionOk="0">
                  <a:moveTo>
                    <a:pt x="3768" y="1"/>
                  </a:moveTo>
                  <a:lnTo>
                    <a:pt x="3768" y="1"/>
                  </a:lnTo>
                  <a:lnTo>
                    <a:pt x="3126" y="44"/>
                  </a:lnTo>
                  <a:lnTo>
                    <a:pt x="2484" y="129"/>
                  </a:lnTo>
                  <a:lnTo>
                    <a:pt x="1756" y="301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1071" y="515"/>
                  </a:lnTo>
                  <a:lnTo>
                    <a:pt x="771" y="1243"/>
                  </a:lnTo>
                  <a:lnTo>
                    <a:pt x="514" y="1970"/>
                  </a:lnTo>
                  <a:lnTo>
                    <a:pt x="300" y="2698"/>
                  </a:lnTo>
                  <a:lnTo>
                    <a:pt x="129" y="3426"/>
                  </a:lnTo>
                  <a:lnTo>
                    <a:pt x="129" y="3426"/>
                  </a:lnTo>
                  <a:lnTo>
                    <a:pt x="43" y="4454"/>
                  </a:lnTo>
                  <a:lnTo>
                    <a:pt x="0" y="5524"/>
                  </a:lnTo>
                  <a:lnTo>
                    <a:pt x="86" y="6594"/>
                  </a:lnTo>
                  <a:lnTo>
                    <a:pt x="257" y="7622"/>
                  </a:lnTo>
                  <a:lnTo>
                    <a:pt x="557" y="8650"/>
                  </a:lnTo>
                  <a:lnTo>
                    <a:pt x="728" y="9163"/>
                  </a:lnTo>
                  <a:lnTo>
                    <a:pt x="900" y="9634"/>
                  </a:lnTo>
                  <a:lnTo>
                    <a:pt x="1114" y="10105"/>
                  </a:lnTo>
                  <a:lnTo>
                    <a:pt x="1371" y="10576"/>
                  </a:lnTo>
                  <a:lnTo>
                    <a:pt x="1627" y="11047"/>
                  </a:lnTo>
                  <a:lnTo>
                    <a:pt x="1927" y="11475"/>
                  </a:lnTo>
                  <a:lnTo>
                    <a:pt x="1927" y="11475"/>
                  </a:lnTo>
                  <a:lnTo>
                    <a:pt x="2484" y="12203"/>
                  </a:lnTo>
                  <a:lnTo>
                    <a:pt x="3040" y="12931"/>
                  </a:lnTo>
                  <a:lnTo>
                    <a:pt x="3297" y="13316"/>
                  </a:lnTo>
                  <a:lnTo>
                    <a:pt x="3511" y="13702"/>
                  </a:lnTo>
                  <a:lnTo>
                    <a:pt x="3683" y="14130"/>
                  </a:lnTo>
                  <a:lnTo>
                    <a:pt x="3768" y="14558"/>
                  </a:lnTo>
                  <a:lnTo>
                    <a:pt x="3768" y="14558"/>
                  </a:lnTo>
                  <a:lnTo>
                    <a:pt x="3854" y="14858"/>
                  </a:lnTo>
                  <a:lnTo>
                    <a:pt x="3854" y="15157"/>
                  </a:lnTo>
                  <a:lnTo>
                    <a:pt x="3811" y="15757"/>
                  </a:lnTo>
                  <a:lnTo>
                    <a:pt x="3811" y="15757"/>
                  </a:lnTo>
                  <a:lnTo>
                    <a:pt x="5096" y="17469"/>
                  </a:lnTo>
                  <a:lnTo>
                    <a:pt x="5096" y="17469"/>
                  </a:lnTo>
                  <a:lnTo>
                    <a:pt x="5909" y="16185"/>
                  </a:lnTo>
                  <a:lnTo>
                    <a:pt x="6294" y="15628"/>
                  </a:lnTo>
                  <a:lnTo>
                    <a:pt x="6680" y="15157"/>
                  </a:lnTo>
                  <a:lnTo>
                    <a:pt x="6680" y="15157"/>
                  </a:lnTo>
                  <a:lnTo>
                    <a:pt x="5823" y="12803"/>
                  </a:lnTo>
                  <a:lnTo>
                    <a:pt x="5823" y="12803"/>
                  </a:lnTo>
                  <a:lnTo>
                    <a:pt x="5224" y="11904"/>
                  </a:lnTo>
                  <a:lnTo>
                    <a:pt x="4710" y="10962"/>
                  </a:lnTo>
                  <a:lnTo>
                    <a:pt x="4239" y="9977"/>
                  </a:lnTo>
                  <a:lnTo>
                    <a:pt x="3811" y="8992"/>
                  </a:lnTo>
                  <a:lnTo>
                    <a:pt x="3426" y="8007"/>
                  </a:lnTo>
                  <a:lnTo>
                    <a:pt x="3083" y="7065"/>
                  </a:lnTo>
                  <a:lnTo>
                    <a:pt x="2783" y="6123"/>
                  </a:lnTo>
                  <a:lnTo>
                    <a:pt x="2527" y="5267"/>
                  </a:lnTo>
                  <a:lnTo>
                    <a:pt x="2527" y="5267"/>
                  </a:lnTo>
                  <a:lnTo>
                    <a:pt x="2270" y="4068"/>
                  </a:lnTo>
                  <a:lnTo>
                    <a:pt x="2098" y="3126"/>
                  </a:lnTo>
                  <a:lnTo>
                    <a:pt x="2056" y="2399"/>
                  </a:lnTo>
                  <a:lnTo>
                    <a:pt x="2098" y="2142"/>
                  </a:lnTo>
                  <a:lnTo>
                    <a:pt x="2141" y="1970"/>
                  </a:lnTo>
                  <a:lnTo>
                    <a:pt x="2141" y="1970"/>
                  </a:lnTo>
                  <a:lnTo>
                    <a:pt x="2313" y="1671"/>
                  </a:lnTo>
                  <a:lnTo>
                    <a:pt x="2569" y="1414"/>
                  </a:lnTo>
                  <a:lnTo>
                    <a:pt x="2783" y="1243"/>
                  </a:lnTo>
                  <a:lnTo>
                    <a:pt x="3040" y="1114"/>
                  </a:lnTo>
                  <a:lnTo>
                    <a:pt x="3511" y="900"/>
                  </a:lnTo>
                  <a:lnTo>
                    <a:pt x="3683" y="814"/>
                  </a:lnTo>
                  <a:lnTo>
                    <a:pt x="3854" y="686"/>
                  </a:lnTo>
                  <a:lnTo>
                    <a:pt x="3854" y="686"/>
                  </a:lnTo>
                  <a:lnTo>
                    <a:pt x="3982" y="429"/>
                  </a:lnTo>
                  <a:lnTo>
                    <a:pt x="4154" y="1"/>
                  </a:lnTo>
                  <a:lnTo>
                    <a:pt x="4154" y="1"/>
                  </a:lnTo>
                  <a:lnTo>
                    <a:pt x="37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0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extrusionOk="0">
                  <a:moveTo>
                    <a:pt x="6294" y="1"/>
                  </a:move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close/>
                </a:path>
              </a:pathLst>
            </a:custGeom>
            <a:solidFill>
              <a:srgbClr val="C94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1;p40"/>
            <p:cNvSpPr/>
            <p:nvPr/>
          </p:nvSpPr>
          <p:spPr>
            <a:xfrm>
              <a:off x="2722475" y="2215250"/>
              <a:ext cx="362875" cy="453875"/>
            </a:xfrm>
            <a:custGeom>
              <a:avLst/>
              <a:gdLst/>
              <a:ahLst/>
              <a:cxnLst/>
              <a:rect l="l" t="t" r="r" b="b"/>
              <a:pathLst>
                <a:path w="14515" h="18155" fill="none" extrusionOk="0">
                  <a:moveTo>
                    <a:pt x="6294" y="1"/>
                  </a:moveTo>
                  <a:lnTo>
                    <a:pt x="6294" y="1"/>
                  </a:lnTo>
                  <a:lnTo>
                    <a:pt x="6808" y="258"/>
                  </a:lnTo>
                  <a:lnTo>
                    <a:pt x="7536" y="600"/>
                  </a:lnTo>
                  <a:lnTo>
                    <a:pt x="8178" y="986"/>
                  </a:lnTo>
                  <a:lnTo>
                    <a:pt x="8435" y="1114"/>
                  </a:lnTo>
                  <a:lnTo>
                    <a:pt x="8564" y="1243"/>
                  </a:lnTo>
                  <a:lnTo>
                    <a:pt x="8564" y="1243"/>
                  </a:lnTo>
                  <a:lnTo>
                    <a:pt x="8606" y="1371"/>
                  </a:lnTo>
                  <a:lnTo>
                    <a:pt x="8606" y="1585"/>
                  </a:lnTo>
                  <a:lnTo>
                    <a:pt x="8606" y="1585"/>
                  </a:lnTo>
                  <a:lnTo>
                    <a:pt x="8606" y="2013"/>
                  </a:lnTo>
                  <a:lnTo>
                    <a:pt x="8478" y="2527"/>
                  </a:lnTo>
                  <a:lnTo>
                    <a:pt x="8307" y="3126"/>
                  </a:lnTo>
                  <a:lnTo>
                    <a:pt x="8007" y="3811"/>
                  </a:lnTo>
                  <a:lnTo>
                    <a:pt x="7579" y="4539"/>
                  </a:lnTo>
                  <a:lnTo>
                    <a:pt x="7322" y="4925"/>
                  </a:lnTo>
                  <a:lnTo>
                    <a:pt x="7022" y="5310"/>
                  </a:lnTo>
                  <a:lnTo>
                    <a:pt x="6680" y="5738"/>
                  </a:lnTo>
                  <a:lnTo>
                    <a:pt x="6294" y="6123"/>
                  </a:lnTo>
                  <a:lnTo>
                    <a:pt x="5866" y="6509"/>
                  </a:lnTo>
                  <a:lnTo>
                    <a:pt x="5352" y="6894"/>
                  </a:lnTo>
                  <a:lnTo>
                    <a:pt x="5352" y="6894"/>
                  </a:lnTo>
                  <a:lnTo>
                    <a:pt x="4753" y="7365"/>
                  </a:lnTo>
                  <a:lnTo>
                    <a:pt x="4196" y="7922"/>
                  </a:lnTo>
                  <a:lnTo>
                    <a:pt x="3640" y="8521"/>
                  </a:lnTo>
                  <a:lnTo>
                    <a:pt x="3169" y="9163"/>
                  </a:lnTo>
                  <a:lnTo>
                    <a:pt x="2655" y="9806"/>
                  </a:lnTo>
                  <a:lnTo>
                    <a:pt x="2227" y="10448"/>
                  </a:lnTo>
                  <a:lnTo>
                    <a:pt x="1456" y="11732"/>
                  </a:lnTo>
                  <a:lnTo>
                    <a:pt x="857" y="12888"/>
                  </a:lnTo>
                  <a:lnTo>
                    <a:pt x="386" y="13830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1" y="14729"/>
                  </a:lnTo>
                  <a:lnTo>
                    <a:pt x="215" y="15243"/>
                  </a:lnTo>
                  <a:lnTo>
                    <a:pt x="215" y="15243"/>
                  </a:lnTo>
                  <a:lnTo>
                    <a:pt x="7279" y="7836"/>
                  </a:lnTo>
                  <a:lnTo>
                    <a:pt x="7279" y="7836"/>
                  </a:lnTo>
                  <a:lnTo>
                    <a:pt x="7793" y="7322"/>
                  </a:lnTo>
                  <a:lnTo>
                    <a:pt x="8093" y="7108"/>
                  </a:lnTo>
                  <a:lnTo>
                    <a:pt x="8392" y="6894"/>
                  </a:lnTo>
                  <a:lnTo>
                    <a:pt x="8692" y="6723"/>
                  </a:lnTo>
                  <a:lnTo>
                    <a:pt x="8992" y="6552"/>
                  </a:lnTo>
                  <a:lnTo>
                    <a:pt x="9334" y="6466"/>
                  </a:lnTo>
                  <a:lnTo>
                    <a:pt x="9634" y="6423"/>
                  </a:lnTo>
                  <a:lnTo>
                    <a:pt x="9634" y="6423"/>
                  </a:lnTo>
                  <a:lnTo>
                    <a:pt x="9934" y="6466"/>
                  </a:lnTo>
                  <a:lnTo>
                    <a:pt x="10191" y="6552"/>
                  </a:lnTo>
                  <a:lnTo>
                    <a:pt x="10191" y="6552"/>
                  </a:lnTo>
                  <a:lnTo>
                    <a:pt x="10405" y="6637"/>
                  </a:lnTo>
                  <a:lnTo>
                    <a:pt x="10619" y="6808"/>
                  </a:lnTo>
                  <a:lnTo>
                    <a:pt x="10790" y="6980"/>
                  </a:lnTo>
                  <a:lnTo>
                    <a:pt x="10918" y="7151"/>
                  </a:lnTo>
                  <a:lnTo>
                    <a:pt x="11047" y="7365"/>
                  </a:lnTo>
                  <a:lnTo>
                    <a:pt x="11133" y="7622"/>
                  </a:lnTo>
                  <a:lnTo>
                    <a:pt x="11218" y="8136"/>
                  </a:lnTo>
                  <a:lnTo>
                    <a:pt x="11261" y="8692"/>
                  </a:lnTo>
                  <a:lnTo>
                    <a:pt x="11175" y="9292"/>
                  </a:lnTo>
                  <a:lnTo>
                    <a:pt x="11090" y="9848"/>
                  </a:lnTo>
                  <a:lnTo>
                    <a:pt x="10961" y="10362"/>
                  </a:lnTo>
                  <a:lnTo>
                    <a:pt x="10961" y="10362"/>
                  </a:lnTo>
                  <a:lnTo>
                    <a:pt x="8564" y="18155"/>
                  </a:lnTo>
                  <a:lnTo>
                    <a:pt x="8564" y="18155"/>
                  </a:lnTo>
                  <a:lnTo>
                    <a:pt x="8778" y="18155"/>
                  </a:lnTo>
                  <a:lnTo>
                    <a:pt x="8778" y="18155"/>
                  </a:lnTo>
                  <a:lnTo>
                    <a:pt x="9591" y="17213"/>
                  </a:lnTo>
                  <a:lnTo>
                    <a:pt x="10362" y="16142"/>
                  </a:lnTo>
                  <a:lnTo>
                    <a:pt x="11133" y="15072"/>
                  </a:lnTo>
                  <a:lnTo>
                    <a:pt x="11860" y="13916"/>
                  </a:lnTo>
                  <a:lnTo>
                    <a:pt x="12545" y="12717"/>
                  </a:lnTo>
                  <a:lnTo>
                    <a:pt x="13145" y="11475"/>
                  </a:lnTo>
                  <a:lnTo>
                    <a:pt x="13659" y="10234"/>
                  </a:lnTo>
                  <a:lnTo>
                    <a:pt x="13873" y="9591"/>
                  </a:lnTo>
                  <a:lnTo>
                    <a:pt x="14087" y="8949"/>
                  </a:lnTo>
                  <a:lnTo>
                    <a:pt x="14087" y="8949"/>
                  </a:lnTo>
                  <a:lnTo>
                    <a:pt x="14258" y="8179"/>
                  </a:lnTo>
                  <a:lnTo>
                    <a:pt x="14387" y="7494"/>
                  </a:lnTo>
                  <a:lnTo>
                    <a:pt x="14472" y="6808"/>
                  </a:lnTo>
                  <a:lnTo>
                    <a:pt x="14515" y="6209"/>
                  </a:lnTo>
                  <a:lnTo>
                    <a:pt x="14515" y="6209"/>
                  </a:lnTo>
                  <a:lnTo>
                    <a:pt x="14472" y="5524"/>
                  </a:lnTo>
                  <a:lnTo>
                    <a:pt x="14387" y="4925"/>
                  </a:lnTo>
                  <a:lnTo>
                    <a:pt x="14215" y="4368"/>
                  </a:lnTo>
                  <a:lnTo>
                    <a:pt x="14001" y="3897"/>
                  </a:lnTo>
                  <a:lnTo>
                    <a:pt x="13787" y="3426"/>
                  </a:lnTo>
                  <a:lnTo>
                    <a:pt x="13487" y="3041"/>
                  </a:lnTo>
                  <a:lnTo>
                    <a:pt x="13145" y="2698"/>
                  </a:lnTo>
                  <a:lnTo>
                    <a:pt x="12802" y="2356"/>
                  </a:lnTo>
                  <a:lnTo>
                    <a:pt x="12460" y="2099"/>
                  </a:lnTo>
                  <a:lnTo>
                    <a:pt x="12074" y="1842"/>
                  </a:lnTo>
                  <a:lnTo>
                    <a:pt x="11261" y="1414"/>
                  </a:lnTo>
                  <a:lnTo>
                    <a:pt x="10490" y="1114"/>
                  </a:lnTo>
                  <a:lnTo>
                    <a:pt x="9762" y="814"/>
                  </a:lnTo>
                  <a:lnTo>
                    <a:pt x="9762" y="814"/>
                  </a:lnTo>
                  <a:lnTo>
                    <a:pt x="8863" y="472"/>
                  </a:lnTo>
                  <a:lnTo>
                    <a:pt x="7964" y="215"/>
                  </a:lnTo>
                  <a:lnTo>
                    <a:pt x="7108" y="44"/>
                  </a:lnTo>
                  <a:lnTo>
                    <a:pt x="6723" y="1"/>
                  </a:lnTo>
                  <a:lnTo>
                    <a:pt x="62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2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extrusionOk="0">
                  <a:moveTo>
                    <a:pt x="26889" y="0"/>
                  </a:moveTo>
                  <a:lnTo>
                    <a:pt x="25861" y="471"/>
                  </a:lnTo>
                  <a:lnTo>
                    <a:pt x="24705" y="899"/>
                  </a:lnTo>
                  <a:lnTo>
                    <a:pt x="23421" y="1328"/>
                  </a:lnTo>
                  <a:lnTo>
                    <a:pt x="22093" y="1756"/>
                  </a:lnTo>
                  <a:lnTo>
                    <a:pt x="20638" y="2098"/>
                  </a:lnTo>
                  <a:lnTo>
                    <a:pt x="19096" y="2441"/>
                  </a:lnTo>
                  <a:lnTo>
                    <a:pt x="17469" y="2655"/>
                  </a:lnTo>
                  <a:lnTo>
                    <a:pt x="16656" y="2740"/>
                  </a:lnTo>
                  <a:lnTo>
                    <a:pt x="15800" y="2826"/>
                  </a:lnTo>
                  <a:lnTo>
                    <a:pt x="15800" y="3682"/>
                  </a:lnTo>
                  <a:lnTo>
                    <a:pt x="15757" y="4196"/>
                  </a:lnTo>
                  <a:lnTo>
                    <a:pt x="15671" y="4796"/>
                  </a:lnTo>
                  <a:lnTo>
                    <a:pt x="15543" y="5695"/>
                  </a:lnTo>
                  <a:lnTo>
                    <a:pt x="15286" y="6679"/>
                  </a:lnTo>
                  <a:lnTo>
                    <a:pt x="14943" y="7750"/>
                  </a:lnTo>
                  <a:lnTo>
                    <a:pt x="14515" y="8906"/>
                  </a:lnTo>
                  <a:lnTo>
                    <a:pt x="13916" y="10105"/>
                  </a:lnTo>
                  <a:lnTo>
                    <a:pt x="13573" y="10747"/>
                  </a:lnTo>
                  <a:lnTo>
                    <a:pt x="13231" y="11432"/>
                  </a:lnTo>
                  <a:lnTo>
                    <a:pt x="12803" y="12074"/>
                  </a:lnTo>
                  <a:lnTo>
                    <a:pt x="12332" y="12759"/>
                  </a:lnTo>
                  <a:lnTo>
                    <a:pt x="11861" y="13444"/>
                  </a:lnTo>
                  <a:lnTo>
                    <a:pt x="11304" y="14129"/>
                  </a:lnTo>
                  <a:lnTo>
                    <a:pt x="10319" y="15285"/>
                  </a:lnTo>
                  <a:lnTo>
                    <a:pt x="9334" y="16313"/>
                  </a:lnTo>
                  <a:lnTo>
                    <a:pt x="8435" y="17126"/>
                  </a:lnTo>
                  <a:lnTo>
                    <a:pt x="7536" y="17854"/>
                  </a:lnTo>
                  <a:lnTo>
                    <a:pt x="6723" y="18411"/>
                  </a:lnTo>
                  <a:lnTo>
                    <a:pt x="5952" y="18882"/>
                  </a:lnTo>
                  <a:lnTo>
                    <a:pt x="5224" y="19224"/>
                  </a:lnTo>
                  <a:lnTo>
                    <a:pt x="4539" y="19481"/>
                  </a:lnTo>
                  <a:lnTo>
                    <a:pt x="3940" y="19695"/>
                  </a:lnTo>
                  <a:lnTo>
                    <a:pt x="3426" y="19824"/>
                  </a:lnTo>
                  <a:lnTo>
                    <a:pt x="2955" y="19866"/>
                  </a:lnTo>
                  <a:lnTo>
                    <a:pt x="2570" y="19909"/>
                  </a:lnTo>
                  <a:lnTo>
                    <a:pt x="2013" y="19909"/>
                  </a:lnTo>
                  <a:lnTo>
                    <a:pt x="1842" y="19866"/>
                  </a:lnTo>
                  <a:lnTo>
                    <a:pt x="258" y="20980"/>
                  </a:lnTo>
                  <a:lnTo>
                    <a:pt x="1" y="21151"/>
                  </a:lnTo>
                  <a:lnTo>
                    <a:pt x="1" y="21194"/>
                  </a:lnTo>
                  <a:lnTo>
                    <a:pt x="1" y="21708"/>
                  </a:lnTo>
                  <a:lnTo>
                    <a:pt x="1" y="22649"/>
                  </a:lnTo>
                  <a:lnTo>
                    <a:pt x="1" y="22821"/>
                  </a:lnTo>
                  <a:lnTo>
                    <a:pt x="86" y="24148"/>
                  </a:lnTo>
                  <a:lnTo>
                    <a:pt x="86" y="24234"/>
                  </a:lnTo>
                  <a:lnTo>
                    <a:pt x="86" y="24276"/>
                  </a:lnTo>
                  <a:lnTo>
                    <a:pt x="129" y="25004"/>
                  </a:lnTo>
                  <a:lnTo>
                    <a:pt x="258" y="25775"/>
                  </a:lnTo>
                  <a:lnTo>
                    <a:pt x="386" y="26588"/>
                  </a:lnTo>
                  <a:lnTo>
                    <a:pt x="557" y="27359"/>
                  </a:lnTo>
                  <a:lnTo>
                    <a:pt x="900" y="27359"/>
                  </a:lnTo>
                  <a:lnTo>
                    <a:pt x="2056" y="27188"/>
                  </a:lnTo>
                  <a:lnTo>
                    <a:pt x="2912" y="27059"/>
                  </a:lnTo>
                  <a:lnTo>
                    <a:pt x="3897" y="26888"/>
                  </a:lnTo>
                  <a:lnTo>
                    <a:pt x="5010" y="26631"/>
                  </a:lnTo>
                  <a:lnTo>
                    <a:pt x="6252" y="26332"/>
                  </a:lnTo>
                  <a:lnTo>
                    <a:pt x="7579" y="25903"/>
                  </a:lnTo>
                  <a:lnTo>
                    <a:pt x="8992" y="25432"/>
                  </a:lnTo>
                  <a:lnTo>
                    <a:pt x="10490" y="24833"/>
                  </a:lnTo>
                  <a:lnTo>
                    <a:pt x="11989" y="24148"/>
                  </a:lnTo>
                  <a:lnTo>
                    <a:pt x="13530" y="23335"/>
                  </a:lnTo>
                  <a:lnTo>
                    <a:pt x="14301" y="22864"/>
                  </a:lnTo>
                  <a:lnTo>
                    <a:pt x="15072" y="22393"/>
                  </a:lnTo>
                  <a:lnTo>
                    <a:pt x="15842" y="21879"/>
                  </a:lnTo>
                  <a:lnTo>
                    <a:pt x="16613" y="21322"/>
                  </a:lnTo>
                  <a:lnTo>
                    <a:pt x="17341" y="20723"/>
                  </a:lnTo>
                  <a:lnTo>
                    <a:pt x="18112" y="20123"/>
                  </a:lnTo>
                  <a:lnTo>
                    <a:pt x="18840" y="19438"/>
                  </a:lnTo>
                  <a:lnTo>
                    <a:pt x="19567" y="18753"/>
                  </a:lnTo>
                  <a:lnTo>
                    <a:pt x="20252" y="18025"/>
                  </a:lnTo>
                  <a:lnTo>
                    <a:pt x="20937" y="17255"/>
                  </a:lnTo>
                  <a:lnTo>
                    <a:pt x="21494" y="16527"/>
                  </a:lnTo>
                  <a:lnTo>
                    <a:pt x="22008" y="15842"/>
                  </a:lnTo>
                  <a:lnTo>
                    <a:pt x="22950" y="14515"/>
                  </a:lnTo>
                  <a:lnTo>
                    <a:pt x="23806" y="13145"/>
                  </a:lnTo>
                  <a:lnTo>
                    <a:pt x="24491" y="11817"/>
                  </a:lnTo>
                  <a:lnTo>
                    <a:pt x="25091" y="10533"/>
                  </a:lnTo>
                  <a:lnTo>
                    <a:pt x="25604" y="9291"/>
                  </a:lnTo>
                  <a:lnTo>
                    <a:pt x="25990" y="8092"/>
                  </a:lnTo>
                  <a:lnTo>
                    <a:pt x="26332" y="6893"/>
                  </a:lnTo>
                  <a:lnTo>
                    <a:pt x="26589" y="5823"/>
                  </a:lnTo>
                  <a:lnTo>
                    <a:pt x="26760" y="4753"/>
                  </a:lnTo>
                  <a:lnTo>
                    <a:pt x="26846" y="3768"/>
                  </a:lnTo>
                  <a:lnTo>
                    <a:pt x="26932" y="2826"/>
                  </a:lnTo>
                  <a:lnTo>
                    <a:pt x="26974" y="2013"/>
                  </a:lnTo>
                  <a:lnTo>
                    <a:pt x="26974" y="1242"/>
                  </a:lnTo>
                  <a:lnTo>
                    <a:pt x="2688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3;p40"/>
            <p:cNvSpPr/>
            <p:nvPr/>
          </p:nvSpPr>
          <p:spPr>
            <a:xfrm>
              <a:off x="2831650" y="2972025"/>
              <a:ext cx="674375" cy="684000"/>
            </a:xfrm>
            <a:custGeom>
              <a:avLst/>
              <a:gdLst/>
              <a:ahLst/>
              <a:cxnLst/>
              <a:rect l="l" t="t" r="r" b="b"/>
              <a:pathLst>
                <a:path w="26975" h="27360" fill="none" extrusionOk="0">
                  <a:moveTo>
                    <a:pt x="20937" y="17255"/>
                  </a:moveTo>
                  <a:lnTo>
                    <a:pt x="20937" y="17255"/>
                  </a:lnTo>
                  <a:lnTo>
                    <a:pt x="20252" y="18025"/>
                  </a:lnTo>
                  <a:lnTo>
                    <a:pt x="19567" y="18753"/>
                  </a:lnTo>
                  <a:lnTo>
                    <a:pt x="18840" y="19438"/>
                  </a:lnTo>
                  <a:lnTo>
                    <a:pt x="18112" y="20123"/>
                  </a:lnTo>
                  <a:lnTo>
                    <a:pt x="17341" y="20723"/>
                  </a:lnTo>
                  <a:lnTo>
                    <a:pt x="16613" y="21322"/>
                  </a:lnTo>
                  <a:lnTo>
                    <a:pt x="15842" y="21879"/>
                  </a:lnTo>
                  <a:lnTo>
                    <a:pt x="15072" y="22393"/>
                  </a:lnTo>
                  <a:lnTo>
                    <a:pt x="14301" y="22864"/>
                  </a:lnTo>
                  <a:lnTo>
                    <a:pt x="13530" y="23335"/>
                  </a:lnTo>
                  <a:lnTo>
                    <a:pt x="11989" y="24148"/>
                  </a:lnTo>
                  <a:lnTo>
                    <a:pt x="10490" y="24833"/>
                  </a:lnTo>
                  <a:lnTo>
                    <a:pt x="8992" y="25432"/>
                  </a:lnTo>
                  <a:lnTo>
                    <a:pt x="7579" y="25903"/>
                  </a:lnTo>
                  <a:lnTo>
                    <a:pt x="6252" y="26332"/>
                  </a:lnTo>
                  <a:lnTo>
                    <a:pt x="5010" y="26631"/>
                  </a:lnTo>
                  <a:lnTo>
                    <a:pt x="3897" y="26888"/>
                  </a:lnTo>
                  <a:lnTo>
                    <a:pt x="2912" y="27059"/>
                  </a:lnTo>
                  <a:lnTo>
                    <a:pt x="2056" y="27188"/>
                  </a:lnTo>
                  <a:lnTo>
                    <a:pt x="900" y="27359"/>
                  </a:lnTo>
                  <a:lnTo>
                    <a:pt x="557" y="27359"/>
                  </a:lnTo>
                  <a:lnTo>
                    <a:pt x="557" y="27359"/>
                  </a:lnTo>
                  <a:lnTo>
                    <a:pt x="386" y="26588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258" y="25775"/>
                  </a:lnTo>
                  <a:lnTo>
                    <a:pt x="129" y="25004"/>
                  </a:lnTo>
                  <a:lnTo>
                    <a:pt x="86" y="24276"/>
                  </a:lnTo>
                  <a:lnTo>
                    <a:pt x="86" y="24234"/>
                  </a:lnTo>
                  <a:lnTo>
                    <a:pt x="86" y="24234"/>
                  </a:lnTo>
                  <a:lnTo>
                    <a:pt x="86" y="24148"/>
                  </a:lnTo>
                  <a:lnTo>
                    <a:pt x="86" y="24148"/>
                  </a:lnTo>
                  <a:lnTo>
                    <a:pt x="1" y="22821"/>
                  </a:lnTo>
                  <a:lnTo>
                    <a:pt x="1" y="22821"/>
                  </a:lnTo>
                  <a:lnTo>
                    <a:pt x="1" y="22649"/>
                  </a:lnTo>
                  <a:lnTo>
                    <a:pt x="1" y="22649"/>
                  </a:lnTo>
                  <a:lnTo>
                    <a:pt x="1" y="21708"/>
                  </a:lnTo>
                  <a:lnTo>
                    <a:pt x="1" y="21194"/>
                  </a:lnTo>
                  <a:lnTo>
                    <a:pt x="1" y="21194"/>
                  </a:lnTo>
                  <a:lnTo>
                    <a:pt x="1" y="21151"/>
                  </a:lnTo>
                  <a:lnTo>
                    <a:pt x="258" y="20980"/>
                  </a:lnTo>
                  <a:lnTo>
                    <a:pt x="1842" y="19866"/>
                  </a:lnTo>
                  <a:lnTo>
                    <a:pt x="1842" y="19866"/>
                  </a:lnTo>
                  <a:lnTo>
                    <a:pt x="2013" y="19909"/>
                  </a:lnTo>
                  <a:lnTo>
                    <a:pt x="2570" y="19909"/>
                  </a:lnTo>
                  <a:lnTo>
                    <a:pt x="2955" y="19866"/>
                  </a:lnTo>
                  <a:lnTo>
                    <a:pt x="3426" y="19824"/>
                  </a:lnTo>
                  <a:lnTo>
                    <a:pt x="3940" y="19695"/>
                  </a:lnTo>
                  <a:lnTo>
                    <a:pt x="4539" y="19481"/>
                  </a:lnTo>
                  <a:lnTo>
                    <a:pt x="5224" y="19224"/>
                  </a:lnTo>
                  <a:lnTo>
                    <a:pt x="5952" y="18882"/>
                  </a:lnTo>
                  <a:lnTo>
                    <a:pt x="6723" y="18411"/>
                  </a:lnTo>
                  <a:lnTo>
                    <a:pt x="7536" y="17854"/>
                  </a:lnTo>
                  <a:lnTo>
                    <a:pt x="8435" y="17126"/>
                  </a:lnTo>
                  <a:lnTo>
                    <a:pt x="9334" y="16313"/>
                  </a:lnTo>
                  <a:lnTo>
                    <a:pt x="10319" y="15285"/>
                  </a:lnTo>
                  <a:lnTo>
                    <a:pt x="11304" y="14129"/>
                  </a:lnTo>
                  <a:lnTo>
                    <a:pt x="11304" y="14129"/>
                  </a:lnTo>
                  <a:lnTo>
                    <a:pt x="11861" y="13444"/>
                  </a:lnTo>
                  <a:lnTo>
                    <a:pt x="12332" y="12759"/>
                  </a:lnTo>
                  <a:lnTo>
                    <a:pt x="12803" y="12074"/>
                  </a:lnTo>
                  <a:lnTo>
                    <a:pt x="13231" y="11432"/>
                  </a:lnTo>
                  <a:lnTo>
                    <a:pt x="13573" y="10747"/>
                  </a:lnTo>
                  <a:lnTo>
                    <a:pt x="13916" y="10105"/>
                  </a:lnTo>
                  <a:lnTo>
                    <a:pt x="14515" y="8906"/>
                  </a:lnTo>
                  <a:lnTo>
                    <a:pt x="14943" y="7750"/>
                  </a:lnTo>
                  <a:lnTo>
                    <a:pt x="15286" y="6679"/>
                  </a:lnTo>
                  <a:lnTo>
                    <a:pt x="15543" y="5695"/>
                  </a:lnTo>
                  <a:lnTo>
                    <a:pt x="15671" y="4796"/>
                  </a:lnTo>
                  <a:lnTo>
                    <a:pt x="15671" y="4796"/>
                  </a:lnTo>
                  <a:lnTo>
                    <a:pt x="15757" y="4196"/>
                  </a:lnTo>
                  <a:lnTo>
                    <a:pt x="15800" y="3682"/>
                  </a:lnTo>
                  <a:lnTo>
                    <a:pt x="15800" y="2826"/>
                  </a:lnTo>
                  <a:lnTo>
                    <a:pt x="15800" y="2826"/>
                  </a:lnTo>
                  <a:lnTo>
                    <a:pt x="16656" y="2740"/>
                  </a:lnTo>
                  <a:lnTo>
                    <a:pt x="17469" y="2655"/>
                  </a:lnTo>
                  <a:lnTo>
                    <a:pt x="19096" y="2441"/>
                  </a:lnTo>
                  <a:lnTo>
                    <a:pt x="20638" y="2098"/>
                  </a:lnTo>
                  <a:lnTo>
                    <a:pt x="22093" y="1756"/>
                  </a:lnTo>
                  <a:lnTo>
                    <a:pt x="23421" y="1328"/>
                  </a:lnTo>
                  <a:lnTo>
                    <a:pt x="24705" y="899"/>
                  </a:lnTo>
                  <a:lnTo>
                    <a:pt x="25861" y="471"/>
                  </a:lnTo>
                  <a:lnTo>
                    <a:pt x="26889" y="0"/>
                  </a:lnTo>
                  <a:lnTo>
                    <a:pt x="26889" y="0"/>
                  </a:lnTo>
                  <a:lnTo>
                    <a:pt x="26974" y="1242"/>
                  </a:lnTo>
                  <a:lnTo>
                    <a:pt x="26974" y="2013"/>
                  </a:lnTo>
                  <a:lnTo>
                    <a:pt x="26932" y="2826"/>
                  </a:lnTo>
                  <a:lnTo>
                    <a:pt x="26846" y="3768"/>
                  </a:lnTo>
                  <a:lnTo>
                    <a:pt x="26760" y="4753"/>
                  </a:lnTo>
                  <a:lnTo>
                    <a:pt x="26589" y="5823"/>
                  </a:lnTo>
                  <a:lnTo>
                    <a:pt x="26332" y="6893"/>
                  </a:lnTo>
                  <a:lnTo>
                    <a:pt x="25990" y="8092"/>
                  </a:lnTo>
                  <a:lnTo>
                    <a:pt x="25604" y="9291"/>
                  </a:lnTo>
                  <a:lnTo>
                    <a:pt x="25091" y="10533"/>
                  </a:lnTo>
                  <a:lnTo>
                    <a:pt x="24491" y="11817"/>
                  </a:lnTo>
                  <a:lnTo>
                    <a:pt x="23806" y="13145"/>
                  </a:lnTo>
                  <a:lnTo>
                    <a:pt x="22950" y="14515"/>
                  </a:lnTo>
                  <a:lnTo>
                    <a:pt x="22008" y="15842"/>
                  </a:lnTo>
                  <a:lnTo>
                    <a:pt x="21494" y="16527"/>
                  </a:lnTo>
                  <a:lnTo>
                    <a:pt x="20937" y="172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04;p40"/>
            <p:cNvSpPr/>
            <p:nvPr/>
          </p:nvSpPr>
          <p:spPr>
            <a:xfrm>
              <a:off x="2820950" y="3432275"/>
              <a:ext cx="56750" cy="74950"/>
            </a:xfrm>
            <a:custGeom>
              <a:avLst/>
              <a:gdLst/>
              <a:ahLst/>
              <a:cxnLst/>
              <a:rect l="l" t="t" r="r" b="b"/>
              <a:pathLst>
                <a:path w="2270" h="2998" extrusionOk="0">
                  <a:moveTo>
                    <a:pt x="557" y="1"/>
                  </a:moveTo>
                  <a:lnTo>
                    <a:pt x="429" y="44"/>
                  </a:lnTo>
                  <a:lnTo>
                    <a:pt x="343" y="129"/>
                  </a:lnTo>
                  <a:lnTo>
                    <a:pt x="172" y="386"/>
                  </a:lnTo>
                  <a:lnTo>
                    <a:pt x="43" y="686"/>
                  </a:lnTo>
                  <a:lnTo>
                    <a:pt x="1" y="1028"/>
                  </a:lnTo>
                  <a:lnTo>
                    <a:pt x="86" y="1414"/>
                  </a:lnTo>
                  <a:lnTo>
                    <a:pt x="215" y="1842"/>
                  </a:lnTo>
                  <a:lnTo>
                    <a:pt x="472" y="2313"/>
                  </a:lnTo>
                  <a:lnTo>
                    <a:pt x="643" y="2484"/>
                  </a:lnTo>
                  <a:lnTo>
                    <a:pt x="857" y="2698"/>
                  </a:lnTo>
                  <a:lnTo>
                    <a:pt x="1071" y="2869"/>
                  </a:lnTo>
                  <a:lnTo>
                    <a:pt x="1242" y="2955"/>
                  </a:lnTo>
                  <a:lnTo>
                    <a:pt x="1413" y="2998"/>
                  </a:lnTo>
                  <a:lnTo>
                    <a:pt x="1585" y="2998"/>
                  </a:lnTo>
                  <a:lnTo>
                    <a:pt x="1713" y="2912"/>
                  </a:lnTo>
                  <a:lnTo>
                    <a:pt x="1799" y="2784"/>
                  </a:lnTo>
                  <a:lnTo>
                    <a:pt x="2013" y="2484"/>
                  </a:lnTo>
                  <a:lnTo>
                    <a:pt x="2141" y="2142"/>
                  </a:lnTo>
                  <a:lnTo>
                    <a:pt x="2227" y="1799"/>
                  </a:lnTo>
                  <a:lnTo>
                    <a:pt x="2270" y="1456"/>
                  </a:lnTo>
                  <a:lnTo>
                    <a:pt x="2099" y="1414"/>
                  </a:lnTo>
                  <a:lnTo>
                    <a:pt x="1927" y="1371"/>
                  </a:lnTo>
                  <a:lnTo>
                    <a:pt x="1670" y="1157"/>
                  </a:lnTo>
                  <a:lnTo>
                    <a:pt x="1456" y="900"/>
                  </a:lnTo>
                  <a:lnTo>
                    <a:pt x="1285" y="600"/>
                  </a:lnTo>
                  <a:lnTo>
                    <a:pt x="1114" y="343"/>
                  </a:lnTo>
                  <a:lnTo>
                    <a:pt x="943" y="129"/>
                  </a:lnTo>
                  <a:lnTo>
                    <a:pt x="857" y="44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05;p40"/>
            <p:cNvSpPr/>
            <p:nvPr/>
          </p:nvSpPr>
          <p:spPr>
            <a:xfrm>
              <a:off x="2748175" y="3500775"/>
              <a:ext cx="91000" cy="41775"/>
            </a:xfrm>
            <a:custGeom>
              <a:avLst/>
              <a:gdLst/>
              <a:ahLst/>
              <a:cxnLst/>
              <a:rect l="l" t="t" r="r" b="b"/>
              <a:pathLst>
                <a:path w="3640" h="1671" extrusionOk="0">
                  <a:moveTo>
                    <a:pt x="3597" y="1"/>
                  </a:moveTo>
                  <a:lnTo>
                    <a:pt x="2997" y="87"/>
                  </a:lnTo>
                  <a:lnTo>
                    <a:pt x="2269" y="87"/>
                  </a:lnTo>
                  <a:lnTo>
                    <a:pt x="1499" y="129"/>
                  </a:lnTo>
                  <a:lnTo>
                    <a:pt x="685" y="172"/>
                  </a:lnTo>
                  <a:lnTo>
                    <a:pt x="428" y="258"/>
                  </a:lnTo>
                  <a:lnTo>
                    <a:pt x="214" y="386"/>
                  </a:lnTo>
                  <a:lnTo>
                    <a:pt x="86" y="600"/>
                  </a:lnTo>
                  <a:lnTo>
                    <a:pt x="0" y="857"/>
                  </a:lnTo>
                  <a:lnTo>
                    <a:pt x="0" y="1029"/>
                  </a:lnTo>
                  <a:lnTo>
                    <a:pt x="43" y="1157"/>
                  </a:lnTo>
                  <a:lnTo>
                    <a:pt x="129" y="1328"/>
                  </a:lnTo>
                  <a:lnTo>
                    <a:pt x="214" y="1414"/>
                  </a:lnTo>
                  <a:lnTo>
                    <a:pt x="300" y="1542"/>
                  </a:lnTo>
                  <a:lnTo>
                    <a:pt x="471" y="1628"/>
                  </a:lnTo>
                  <a:lnTo>
                    <a:pt x="600" y="1671"/>
                  </a:lnTo>
                  <a:lnTo>
                    <a:pt x="3639" y="1671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06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1"/>
                  </a:move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07;p40"/>
            <p:cNvSpPr/>
            <p:nvPr/>
          </p:nvSpPr>
          <p:spPr>
            <a:xfrm>
              <a:off x="2748175" y="3537175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1"/>
                  </a:moveTo>
                  <a:lnTo>
                    <a:pt x="3554" y="1"/>
                  </a:lnTo>
                  <a:lnTo>
                    <a:pt x="2954" y="86"/>
                  </a:lnTo>
                  <a:lnTo>
                    <a:pt x="2227" y="172"/>
                  </a:lnTo>
                  <a:lnTo>
                    <a:pt x="1456" y="258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385" y="472"/>
                  </a:lnTo>
                  <a:lnTo>
                    <a:pt x="214" y="643"/>
                  </a:lnTo>
                  <a:lnTo>
                    <a:pt x="43" y="857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0" y="1114"/>
                  </a:lnTo>
                  <a:lnTo>
                    <a:pt x="43" y="1285"/>
                  </a:lnTo>
                  <a:lnTo>
                    <a:pt x="86" y="1456"/>
                  </a:lnTo>
                  <a:lnTo>
                    <a:pt x="171" y="1585"/>
                  </a:lnTo>
                  <a:lnTo>
                    <a:pt x="257" y="1670"/>
                  </a:lnTo>
                  <a:lnTo>
                    <a:pt x="385" y="1756"/>
                  </a:lnTo>
                  <a:lnTo>
                    <a:pt x="514" y="1842"/>
                  </a:lnTo>
                  <a:lnTo>
                    <a:pt x="685" y="1885"/>
                  </a:lnTo>
                  <a:lnTo>
                    <a:pt x="814" y="1885"/>
                  </a:lnTo>
                  <a:lnTo>
                    <a:pt x="3682" y="1670"/>
                  </a:lnTo>
                  <a:lnTo>
                    <a:pt x="35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08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extrusionOk="0">
                  <a:moveTo>
                    <a:pt x="3511" y="0"/>
                  </a:moveTo>
                  <a:lnTo>
                    <a:pt x="3425" y="43"/>
                  </a:lnTo>
                  <a:lnTo>
                    <a:pt x="3168" y="86"/>
                  </a:lnTo>
                  <a:lnTo>
                    <a:pt x="2055" y="214"/>
                  </a:lnTo>
                  <a:lnTo>
                    <a:pt x="1456" y="300"/>
                  </a:lnTo>
                  <a:lnTo>
                    <a:pt x="814" y="386"/>
                  </a:lnTo>
                  <a:lnTo>
                    <a:pt x="599" y="429"/>
                  </a:lnTo>
                  <a:lnTo>
                    <a:pt x="385" y="514"/>
                  </a:lnTo>
                  <a:lnTo>
                    <a:pt x="171" y="685"/>
                  </a:lnTo>
                  <a:lnTo>
                    <a:pt x="43" y="899"/>
                  </a:lnTo>
                  <a:lnTo>
                    <a:pt x="0" y="1156"/>
                  </a:lnTo>
                  <a:lnTo>
                    <a:pt x="43" y="1370"/>
                  </a:lnTo>
                  <a:lnTo>
                    <a:pt x="128" y="1627"/>
                  </a:lnTo>
                  <a:lnTo>
                    <a:pt x="343" y="1799"/>
                  </a:lnTo>
                  <a:lnTo>
                    <a:pt x="557" y="1884"/>
                  </a:lnTo>
                  <a:lnTo>
                    <a:pt x="814" y="1927"/>
                  </a:lnTo>
                  <a:lnTo>
                    <a:pt x="3340" y="1713"/>
                  </a:lnTo>
                  <a:lnTo>
                    <a:pt x="3468" y="1713"/>
                  </a:lnTo>
                  <a:lnTo>
                    <a:pt x="3682" y="1670"/>
                  </a:lnTo>
                  <a:lnTo>
                    <a:pt x="3554" y="86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9;p40"/>
            <p:cNvSpPr/>
            <p:nvPr/>
          </p:nvSpPr>
          <p:spPr>
            <a:xfrm>
              <a:off x="2754600" y="3573575"/>
              <a:ext cx="92075" cy="48200"/>
            </a:xfrm>
            <a:custGeom>
              <a:avLst/>
              <a:gdLst/>
              <a:ahLst/>
              <a:cxnLst/>
              <a:rect l="l" t="t" r="r" b="b"/>
              <a:pathLst>
                <a:path w="3683" h="1928" fill="none" extrusionOk="0">
                  <a:moveTo>
                    <a:pt x="3682" y="1670"/>
                  </a:moveTo>
                  <a:lnTo>
                    <a:pt x="3468" y="1713"/>
                  </a:lnTo>
                  <a:lnTo>
                    <a:pt x="3340" y="1713"/>
                  </a:lnTo>
                  <a:lnTo>
                    <a:pt x="814" y="1927"/>
                  </a:lnTo>
                  <a:lnTo>
                    <a:pt x="814" y="1927"/>
                  </a:lnTo>
                  <a:lnTo>
                    <a:pt x="557" y="1884"/>
                  </a:lnTo>
                  <a:lnTo>
                    <a:pt x="343" y="1799"/>
                  </a:lnTo>
                  <a:lnTo>
                    <a:pt x="128" y="1627"/>
                  </a:lnTo>
                  <a:lnTo>
                    <a:pt x="43" y="1370"/>
                  </a:lnTo>
                  <a:lnTo>
                    <a:pt x="43" y="1370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43" y="899"/>
                  </a:lnTo>
                  <a:lnTo>
                    <a:pt x="171" y="685"/>
                  </a:lnTo>
                  <a:lnTo>
                    <a:pt x="385" y="514"/>
                  </a:lnTo>
                  <a:lnTo>
                    <a:pt x="599" y="429"/>
                  </a:lnTo>
                  <a:lnTo>
                    <a:pt x="599" y="429"/>
                  </a:lnTo>
                  <a:lnTo>
                    <a:pt x="814" y="386"/>
                  </a:lnTo>
                  <a:lnTo>
                    <a:pt x="814" y="386"/>
                  </a:lnTo>
                  <a:lnTo>
                    <a:pt x="1456" y="300"/>
                  </a:lnTo>
                  <a:lnTo>
                    <a:pt x="2055" y="214"/>
                  </a:lnTo>
                  <a:lnTo>
                    <a:pt x="3168" y="86"/>
                  </a:lnTo>
                  <a:lnTo>
                    <a:pt x="3168" y="86"/>
                  </a:lnTo>
                  <a:lnTo>
                    <a:pt x="3425" y="43"/>
                  </a:lnTo>
                  <a:lnTo>
                    <a:pt x="3425" y="43"/>
                  </a:lnTo>
                  <a:lnTo>
                    <a:pt x="3511" y="0"/>
                  </a:lnTo>
                  <a:lnTo>
                    <a:pt x="3554" y="86"/>
                  </a:lnTo>
                  <a:lnTo>
                    <a:pt x="3682" y="1670"/>
                  </a:lnTo>
                  <a:lnTo>
                    <a:pt x="3682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10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72" y="1585"/>
                  </a:lnTo>
                  <a:lnTo>
                    <a:pt x="258" y="1713"/>
                  </a:lnTo>
                  <a:lnTo>
                    <a:pt x="386" y="1799"/>
                  </a:lnTo>
                  <a:lnTo>
                    <a:pt x="515" y="1841"/>
                  </a:lnTo>
                  <a:lnTo>
                    <a:pt x="686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11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683" y="1670"/>
                  </a:moveTo>
                  <a:lnTo>
                    <a:pt x="3340" y="1670"/>
                  </a:lnTo>
                  <a:lnTo>
                    <a:pt x="857" y="1884"/>
                  </a:lnTo>
                  <a:lnTo>
                    <a:pt x="857" y="1884"/>
                  </a:lnTo>
                  <a:lnTo>
                    <a:pt x="686" y="1884"/>
                  </a:lnTo>
                  <a:lnTo>
                    <a:pt x="515" y="1841"/>
                  </a:lnTo>
                  <a:lnTo>
                    <a:pt x="386" y="1799"/>
                  </a:lnTo>
                  <a:lnTo>
                    <a:pt x="258" y="1713"/>
                  </a:lnTo>
                  <a:lnTo>
                    <a:pt x="172" y="1585"/>
                  </a:lnTo>
                  <a:lnTo>
                    <a:pt x="86" y="1456"/>
                  </a:lnTo>
                  <a:lnTo>
                    <a:pt x="44" y="1328"/>
                  </a:lnTo>
                  <a:lnTo>
                    <a:pt x="1" y="1156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44" y="857"/>
                  </a:lnTo>
                  <a:lnTo>
                    <a:pt x="215" y="685"/>
                  </a:lnTo>
                  <a:lnTo>
                    <a:pt x="386" y="514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285" y="300"/>
                  </a:lnTo>
                  <a:lnTo>
                    <a:pt x="1885" y="214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554" y="0"/>
                  </a:lnTo>
                  <a:lnTo>
                    <a:pt x="3683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2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extrusionOk="0">
                  <a:moveTo>
                    <a:pt x="26418" y="0"/>
                  </a:move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3;p40"/>
            <p:cNvSpPr/>
            <p:nvPr/>
          </p:nvSpPr>
          <p:spPr>
            <a:xfrm>
              <a:off x="2838075" y="3616375"/>
              <a:ext cx="3250" cy="25"/>
            </a:xfrm>
            <a:custGeom>
              <a:avLst/>
              <a:gdLst/>
              <a:ahLst/>
              <a:cxnLst/>
              <a:rect l="l" t="t" r="r" b="b"/>
              <a:pathLst>
                <a:path w="130" h="1" fill="none" extrusionOk="0">
                  <a:moveTo>
                    <a:pt x="12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4;p40"/>
            <p:cNvSpPr/>
            <p:nvPr/>
          </p:nvSpPr>
          <p:spPr>
            <a:xfrm>
              <a:off x="2843425" y="2972025"/>
              <a:ext cx="662600" cy="684000"/>
            </a:xfrm>
            <a:custGeom>
              <a:avLst/>
              <a:gdLst/>
              <a:ahLst/>
              <a:cxnLst/>
              <a:rect l="l" t="t" r="r" b="b"/>
              <a:pathLst>
                <a:path w="26504" h="27360" fill="none" extrusionOk="0">
                  <a:moveTo>
                    <a:pt x="26418" y="0"/>
                  </a:moveTo>
                  <a:lnTo>
                    <a:pt x="26418" y="0"/>
                  </a:lnTo>
                  <a:lnTo>
                    <a:pt x="25305" y="471"/>
                  </a:lnTo>
                  <a:lnTo>
                    <a:pt x="24106" y="942"/>
                  </a:lnTo>
                  <a:lnTo>
                    <a:pt x="22778" y="1413"/>
                  </a:lnTo>
                  <a:lnTo>
                    <a:pt x="21323" y="1841"/>
                  </a:lnTo>
                  <a:lnTo>
                    <a:pt x="21323" y="1841"/>
                  </a:lnTo>
                  <a:lnTo>
                    <a:pt x="19953" y="2184"/>
                  </a:lnTo>
                  <a:lnTo>
                    <a:pt x="18454" y="2441"/>
                  </a:lnTo>
                  <a:lnTo>
                    <a:pt x="16956" y="2655"/>
                  </a:lnTo>
                  <a:lnTo>
                    <a:pt x="15329" y="2826"/>
                  </a:lnTo>
                  <a:lnTo>
                    <a:pt x="15329" y="2826"/>
                  </a:lnTo>
                  <a:lnTo>
                    <a:pt x="15329" y="3040"/>
                  </a:lnTo>
                  <a:lnTo>
                    <a:pt x="15329" y="3040"/>
                  </a:lnTo>
                  <a:lnTo>
                    <a:pt x="15329" y="3811"/>
                  </a:lnTo>
                  <a:lnTo>
                    <a:pt x="15200" y="4796"/>
                  </a:lnTo>
                  <a:lnTo>
                    <a:pt x="15200" y="4796"/>
                  </a:lnTo>
                  <a:lnTo>
                    <a:pt x="16356" y="4753"/>
                  </a:lnTo>
                  <a:lnTo>
                    <a:pt x="16356" y="4753"/>
                  </a:lnTo>
                  <a:lnTo>
                    <a:pt x="16998" y="4753"/>
                  </a:lnTo>
                  <a:lnTo>
                    <a:pt x="17598" y="4838"/>
                  </a:lnTo>
                  <a:lnTo>
                    <a:pt x="18154" y="4967"/>
                  </a:lnTo>
                  <a:lnTo>
                    <a:pt x="18668" y="5138"/>
                  </a:lnTo>
                  <a:lnTo>
                    <a:pt x="19139" y="5395"/>
                  </a:lnTo>
                  <a:lnTo>
                    <a:pt x="19353" y="5566"/>
                  </a:lnTo>
                  <a:lnTo>
                    <a:pt x="19525" y="5780"/>
                  </a:lnTo>
                  <a:lnTo>
                    <a:pt x="19696" y="5994"/>
                  </a:lnTo>
                  <a:lnTo>
                    <a:pt x="19867" y="6208"/>
                  </a:lnTo>
                  <a:lnTo>
                    <a:pt x="19995" y="6465"/>
                  </a:lnTo>
                  <a:lnTo>
                    <a:pt x="20124" y="6765"/>
                  </a:lnTo>
                  <a:lnTo>
                    <a:pt x="20124" y="6765"/>
                  </a:lnTo>
                  <a:lnTo>
                    <a:pt x="20252" y="7236"/>
                  </a:lnTo>
                  <a:lnTo>
                    <a:pt x="20295" y="7750"/>
                  </a:lnTo>
                  <a:lnTo>
                    <a:pt x="20295" y="8221"/>
                  </a:lnTo>
                  <a:lnTo>
                    <a:pt x="20210" y="8735"/>
                  </a:lnTo>
                  <a:lnTo>
                    <a:pt x="20038" y="9206"/>
                  </a:lnTo>
                  <a:lnTo>
                    <a:pt x="19867" y="9719"/>
                  </a:lnTo>
                  <a:lnTo>
                    <a:pt x="19653" y="10190"/>
                  </a:lnTo>
                  <a:lnTo>
                    <a:pt x="19439" y="10618"/>
                  </a:lnTo>
                  <a:lnTo>
                    <a:pt x="19439" y="10618"/>
                  </a:lnTo>
                  <a:lnTo>
                    <a:pt x="18797" y="11817"/>
                  </a:lnTo>
                  <a:lnTo>
                    <a:pt x="18069" y="12930"/>
                  </a:lnTo>
                  <a:lnTo>
                    <a:pt x="17298" y="14044"/>
                  </a:lnTo>
                  <a:lnTo>
                    <a:pt x="16442" y="15071"/>
                  </a:lnTo>
                  <a:lnTo>
                    <a:pt x="15543" y="16099"/>
                  </a:lnTo>
                  <a:lnTo>
                    <a:pt x="14601" y="17041"/>
                  </a:lnTo>
                  <a:lnTo>
                    <a:pt x="13616" y="17940"/>
                  </a:lnTo>
                  <a:lnTo>
                    <a:pt x="12588" y="18796"/>
                  </a:lnTo>
                  <a:lnTo>
                    <a:pt x="11518" y="19610"/>
                  </a:lnTo>
                  <a:lnTo>
                    <a:pt x="10362" y="20337"/>
                  </a:lnTo>
                  <a:lnTo>
                    <a:pt x="9206" y="21023"/>
                  </a:lnTo>
                  <a:lnTo>
                    <a:pt x="8050" y="21665"/>
                  </a:lnTo>
                  <a:lnTo>
                    <a:pt x="6808" y="22221"/>
                  </a:lnTo>
                  <a:lnTo>
                    <a:pt x="5567" y="22692"/>
                  </a:lnTo>
                  <a:lnTo>
                    <a:pt x="4282" y="23120"/>
                  </a:lnTo>
                  <a:lnTo>
                    <a:pt x="2998" y="23463"/>
                  </a:lnTo>
                  <a:lnTo>
                    <a:pt x="2998" y="23463"/>
                  </a:lnTo>
                  <a:lnTo>
                    <a:pt x="1499" y="23805"/>
                  </a:lnTo>
                  <a:lnTo>
                    <a:pt x="1" y="24148"/>
                  </a:lnTo>
                  <a:lnTo>
                    <a:pt x="1" y="24148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129" y="25732"/>
                  </a:lnTo>
                  <a:lnTo>
                    <a:pt x="300" y="25689"/>
                  </a:lnTo>
                  <a:lnTo>
                    <a:pt x="429" y="27359"/>
                  </a:lnTo>
                  <a:lnTo>
                    <a:pt x="429" y="27359"/>
                  </a:lnTo>
                  <a:lnTo>
                    <a:pt x="1585" y="27188"/>
                  </a:lnTo>
                  <a:lnTo>
                    <a:pt x="2441" y="27059"/>
                  </a:lnTo>
                  <a:lnTo>
                    <a:pt x="3426" y="26888"/>
                  </a:lnTo>
                  <a:lnTo>
                    <a:pt x="4539" y="26631"/>
                  </a:lnTo>
                  <a:lnTo>
                    <a:pt x="5781" y="26332"/>
                  </a:lnTo>
                  <a:lnTo>
                    <a:pt x="7108" y="25903"/>
                  </a:lnTo>
                  <a:lnTo>
                    <a:pt x="8521" y="25432"/>
                  </a:lnTo>
                  <a:lnTo>
                    <a:pt x="10019" y="24833"/>
                  </a:lnTo>
                  <a:lnTo>
                    <a:pt x="11518" y="24148"/>
                  </a:lnTo>
                  <a:lnTo>
                    <a:pt x="13059" y="23335"/>
                  </a:lnTo>
                  <a:lnTo>
                    <a:pt x="13830" y="22864"/>
                  </a:lnTo>
                  <a:lnTo>
                    <a:pt x="14601" y="22393"/>
                  </a:lnTo>
                  <a:lnTo>
                    <a:pt x="15371" y="21879"/>
                  </a:lnTo>
                  <a:lnTo>
                    <a:pt x="16142" y="21322"/>
                  </a:lnTo>
                  <a:lnTo>
                    <a:pt x="16870" y="20723"/>
                  </a:lnTo>
                  <a:lnTo>
                    <a:pt x="17641" y="20123"/>
                  </a:lnTo>
                  <a:lnTo>
                    <a:pt x="18369" y="19438"/>
                  </a:lnTo>
                  <a:lnTo>
                    <a:pt x="19096" y="18753"/>
                  </a:lnTo>
                  <a:lnTo>
                    <a:pt x="19781" y="18025"/>
                  </a:lnTo>
                  <a:lnTo>
                    <a:pt x="20466" y="17255"/>
                  </a:lnTo>
                  <a:lnTo>
                    <a:pt x="20466" y="17255"/>
                  </a:lnTo>
                  <a:lnTo>
                    <a:pt x="21366" y="16099"/>
                  </a:lnTo>
                  <a:lnTo>
                    <a:pt x="22179" y="14943"/>
                  </a:lnTo>
                  <a:lnTo>
                    <a:pt x="22907" y="13830"/>
                  </a:lnTo>
                  <a:lnTo>
                    <a:pt x="23549" y="12716"/>
                  </a:lnTo>
                  <a:lnTo>
                    <a:pt x="24149" y="11646"/>
                  </a:lnTo>
                  <a:lnTo>
                    <a:pt x="24620" y="10576"/>
                  </a:lnTo>
                  <a:lnTo>
                    <a:pt x="25048" y="9505"/>
                  </a:lnTo>
                  <a:lnTo>
                    <a:pt x="25390" y="8520"/>
                  </a:lnTo>
                  <a:lnTo>
                    <a:pt x="25690" y="7493"/>
                  </a:lnTo>
                  <a:lnTo>
                    <a:pt x="25947" y="6551"/>
                  </a:lnTo>
                  <a:lnTo>
                    <a:pt x="26118" y="5652"/>
                  </a:lnTo>
                  <a:lnTo>
                    <a:pt x="26289" y="4796"/>
                  </a:lnTo>
                  <a:lnTo>
                    <a:pt x="26375" y="3939"/>
                  </a:lnTo>
                  <a:lnTo>
                    <a:pt x="26461" y="3169"/>
                  </a:lnTo>
                  <a:lnTo>
                    <a:pt x="26461" y="2441"/>
                  </a:lnTo>
                  <a:lnTo>
                    <a:pt x="26503" y="1756"/>
                  </a:lnTo>
                  <a:lnTo>
                    <a:pt x="26503" y="1756"/>
                  </a:lnTo>
                  <a:lnTo>
                    <a:pt x="26461" y="814"/>
                  </a:lnTo>
                  <a:lnTo>
                    <a:pt x="264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5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extrusionOk="0">
                  <a:moveTo>
                    <a:pt x="3512" y="0"/>
                  </a:moveTo>
                  <a:lnTo>
                    <a:pt x="3383" y="43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6;p40"/>
            <p:cNvSpPr/>
            <p:nvPr/>
          </p:nvSpPr>
          <p:spPr>
            <a:xfrm>
              <a:off x="2755650" y="3575725"/>
              <a:ext cx="91025" cy="46050"/>
            </a:xfrm>
            <a:custGeom>
              <a:avLst/>
              <a:gdLst/>
              <a:ahLst/>
              <a:cxnLst/>
              <a:rect l="l" t="t" r="r" b="b"/>
              <a:pathLst>
                <a:path w="3641" h="1842" fill="none" extrusionOk="0">
                  <a:moveTo>
                    <a:pt x="3512" y="0"/>
                  </a:moveTo>
                  <a:lnTo>
                    <a:pt x="3512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26" y="86"/>
                  </a:lnTo>
                  <a:lnTo>
                    <a:pt x="3126" y="86"/>
                  </a:lnTo>
                  <a:lnTo>
                    <a:pt x="2955" y="128"/>
                  </a:lnTo>
                  <a:lnTo>
                    <a:pt x="2955" y="128"/>
                  </a:lnTo>
                  <a:lnTo>
                    <a:pt x="2142" y="385"/>
                  </a:lnTo>
                  <a:lnTo>
                    <a:pt x="1414" y="642"/>
                  </a:lnTo>
                  <a:lnTo>
                    <a:pt x="686" y="942"/>
                  </a:lnTo>
                  <a:lnTo>
                    <a:pt x="1" y="1284"/>
                  </a:lnTo>
                  <a:lnTo>
                    <a:pt x="1" y="1284"/>
                  </a:lnTo>
                  <a:lnTo>
                    <a:pt x="86" y="1499"/>
                  </a:lnTo>
                  <a:lnTo>
                    <a:pt x="258" y="1670"/>
                  </a:lnTo>
                  <a:lnTo>
                    <a:pt x="472" y="1798"/>
                  </a:lnTo>
                  <a:lnTo>
                    <a:pt x="729" y="1841"/>
                  </a:lnTo>
                  <a:lnTo>
                    <a:pt x="729" y="1841"/>
                  </a:lnTo>
                  <a:lnTo>
                    <a:pt x="772" y="1841"/>
                  </a:lnTo>
                  <a:lnTo>
                    <a:pt x="3298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426" y="1627"/>
                  </a:lnTo>
                  <a:lnTo>
                    <a:pt x="3640" y="1584"/>
                  </a:lnTo>
                  <a:lnTo>
                    <a:pt x="3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17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extrusionOk="0">
                  <a:moveTo>
                    <a:pt x="3554" y="0"/>
                  </a:moveTo>
                  <a:lnTo>
                    <a:pt x="3383" y="43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18;p40"/>
            <p:cNvSpPr/>
            <p:nvPr/>
          </p:nvSpPr>
          <p:spPr>
            <a:xfrm>
              <a:off x="2762075" y="3614250"/>
              <a:ext cx="92075" cy="47125"/>
            </a:xfrm>
            <a:custGeom>
              <a:avLst/>
              <a:gdLst/>
              <a:ahLst/>
              <a:cxnLst/>
              <a:rect l="l" t="t" r="r" b="b"/>
              <a:pathLst>
                <a:path w="3683" h="1885" fill="none" extrusionOk="0">
                  <a:moveTo>
                    <a:pt x="3554" y="0"/>
                  </a:moveTo>
                  <a:lnTo>
                    <a:pt x="3554" y="0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383" y="43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169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3041" y="86"/>
                  </a:lnTo>
                  <a:lnTo>
                    <a:pt x="1885" y="214"/>
                  </a:lnTo>
                  <a:lnTo>
                    <a:pt x="1285" y="3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386" y="514"/>
                  </a:lnTo>
                  <a:lnTo>
                    <a:pt x="215" y="685"/>
                  </a:lnTo>
                  <a:lnTo>
                    <a:pt x="44" y="857"/>
                  </a:lnTo>
                  <a:lnTo>
                    <a:pt x="1" y="1114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1" y="1156"/>
                  </a:lnTo>
                  <a:lnTo>
                    <a:pt x="44" y="1328"/>
                  </a:lnTo>
                  <a:lnTo>
                    <a:pt x="86" y="1456"/>
                  </a:lnTo>
                  <a:lnTo>
                    <a:pt x="129" y="1585"/>
                  </a:lnTo>
                  <a:lnTo>
                    <a:pt x="258" y="1670"/>
                  </a:lnTo>
                  <a:lnTo>
                    <a:pt x="343" y="1756"/>
                  </a:lnTo>
                  <a:lnTo>
                    <a:pt x="472" y="1841"/>
                  </a:lnTo>
                  <a:lnTo>
                    <a:pt x="643" y="1884"/>
                  </a:lnTo>
                  <a:lnTo>
                    <a:pt x="771" y="1884"/>
                  </a:lnTo>
                  <a:lnTo>
                    <a:pt x="771" y="1884"/>
                  </a:lnTo>
                  <a:lnTo>
                    <a:pt x="857" y="1884"/>
                  </a:lnTo>
                  <a:lnTo>
                    <a:pt x="3340" y="1670"/>
                  </a:lnTo>
                  <a:lnTo>
                    <a:pt x="3683" y="1670"/>
                  </a:lnTo>
                  <a:lnTo>
                    <a:pt x="35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19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extrusionOk="0">
                  <a:moveTo>
                    <a:pt x="2869" y="1"/>
                  </a:moveTo>
                  <a:lnTo>
                    <a:pt x="2484" y="44"/>
                  </a:lnTo>
                  <a:lnTo>
                    <a:pt x="2098" y="129"/>
                  </a:lnTo>
                  <a:lnTo>
                    <a:pt x="1713" y="258"/>
                  </a:lnTo>
                  <a:lnTo>
                    <a:pt x="1370" y="472"/>
                  </a:lnTo>
                  <a:lnTo>
                    <a:pt x="1028" y="686"/>
                  </a:lnTo>
                  <a:lnTo>
                    <a:pt x="728" y="943"/>
                  </a:lnTo>
                  <a:lnTo>
                    <a:pt x="514" y="1242"/>
                  </a:lnTo>
                  <a:lnTo>
                    <a:pt x="300" y="1585"/>
                  </a:lnTo>
                  <a:lnTo>
                    <a:pt x="129" y="1927"/>
                  </a:lnTo>
                  <a:lnTo>
                    <a:pt x="43" y="2356"/>
                  </a:lnTo>
                  <a:lnTo>
                    <a:pt x="0" y="2784"/>
                  </a:lnTo>
                  <a:lnTo>
                    <a:pt x="43" y="3255"/>
                  </a:lnTo>
                  <a:lnTo>
                    <a:pt x="129" y="3726"/>
                  </a:lnTo>
                  <a:lnTo>
                    <a:pt x="300" y="4240"/>
                  </a:lnTo>
                  <a:lnTo>
                    <a:pt x="514" y="4625"/>
                  </a:lnTo>
                  <a:lnTo>
                    <a:pt x="728" y="4967"/>
                  </a:lnTo>
                  <a:lnTo>
                    <a:pt x="1028" y="5267"/>
                  </a:lnTo>
                  <a:lnTo>
                    <a:pt x="1285" y="5481"/>
                  </a:lnTo>
                  <a:lnTo>
                    <a:pt x="1585" y="5695"/>
                  </a:lnTo>
                  <a:lnTo>
                    <a:pt x="1884" y="5824"/>
                  </a:lnTo>
                  <a:lnTo>
                    <a:pt x="2184" y="5952"/>
                  </a:lnTo>
                  <a:lnTo>
                    <a:pt x="2783" y="6081"/>
                  </a:lnTo>
                  <a:lnTo>
                    <a:pt x="3254" y="6123"/>
                  </a:lnTo>
                  <a:lnTo>
                    <a:pt x="3597" y="6123"/>
                  </a:lnTo>
                  <a:lnTo>
                    <a:pt x="3682" y="6081"/>
                  </a:lnTo>
                  <a:lnTo>
                    <a:pt x="4068" y="5267"/>
                  </a:lnTo>
                  <a:lnTo>
                    <a:pt x="4453" y="4368"/>
                  </a:lnTo>
                  <a:lnTo>
                    <a:pt x="4753" y="3340"/>
                  </a:lnTo>
                  <a:lnTo>
                    <a:pt x="4924" y="2827"/>
                  </a:lnTo>
                  <a:lnTo>
                    <a:pt x="5010" y="2313"/>
                  </a:lnTo>
                  <a:lnTo>
                    <a:pt x="5053" y="1799"/>
                  </a:lnTo>
                  <a:lnTo>
                    <a:pt x="5053" y="1328"/>
                  </a:lnTo>
                  <a:lnTo>
                    <a:pt x="4967" y="900"/>
                  </a:lnTo>
                  <a:lnTo>
                    <a:pt x="4881" y="729"/>
                  </a:lnTo>
                  <a:lnTo>
                    <a:pt x="4796" y="557"/>
                  </a:lnTo>
                  <a:lnTo>
                    <a:pt x="4667" y="429"/>
                  </a:lnTo>
                  <a:lnTo>
                    <a:pt x="4539" y="301"/>
                  </a:lnTo>
                  <a:lnTo>
                    <a:pt x="4368" y="215"/>
                  </a:lnTo>
                  <a:lnTo>
                    <a:pt x="4153" y="129"/>
                  </a:lnTo>
                  <a:lnTo>
                    <a:pt x="3725" y="4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20;p40"/>
            <p:cNvSpPr/>
            <p:nvPr/>
          </p:nvSpPr>
          <p:spPr>
            <a:xfrm>
              <a:off x="2138050" y="1590150"/>
              <a:ext cx="126325" cy="153100"/>
            </a:xfrm>
            <a:custGeom>
              <a:avLst/>
              <a:gdLst/>
              <a:ahLst/>
              <a:cxnLst/>
              <a:rect l="l" t="t" r="r" b="b"/>
              <a:pathLst>
                <a:path w="5053" h="6124" fill="none" extrusionOk="0">
                  <a:moveTo>
                    <a:pt x="3682" y="6081"/>
                  </a:moveTo>
                  <a:lnTo>
                    <a:pt x="3682" y="6081"/>
                  </a:lnTo>
                  <a:lnTo>
                    <a:pt x="3597" y="6123"/>
                  </a:lnTo>
                  <a:lnTo>
                    <a:pt x="3254" y="6123"/>
                  </a:lnTo>
                  <a:lnTo>
                    <a:pt x="2783" y="6081"/>
                  </a:lnTo>
                  <a:lnTo>
                    <a:pt x="2184" y="5952"/>
                  </a:lnTo>
                  <a:lnTo>
                    <a:pt x="1884" y="5824"/>
                  </a:lnTo>
                  <a:lnTo>
                    <a:pt x="1585" y="5695"/>
                  </a:lnTo>
                  <a:lnTo>
                    <a:pt x="1285" y="5481"/>
                  </a:lnTo>
                  <a:lnTo>
                    <a:pt x="1028" y="5267"/>
                  </a:lnTo>
                  <a:lnTo>
                    <a:pt x="728" y="4967"/>
                  </a:lnTo>
                  <a:lnTo>
                    <a:pt x="514" y="4625"/>
                  </a:lnTo>
                  <a:lnTo>
                    <a:pt x="300" y="4240"/>
                  </a:lnTo>
                  <a:lnTo>
                    <a:pt x="129" y="3726"/>
                  </a:lnTo>
                  <a:lnTo>
                    <a:pt x="129" y="3726"/>
                  </a:lnTo>
                  <a:lnTo>
                    <a:pt x="43" y="3255"/>
                  </a:lnTo>
                  <a:lnTo>
                    <a:pt x="0" y="2784"/>
                  </a:lnTo>
                  <a:lnTo>
                    <a:pt x="43" y="2356"/>
                  </a:lnTo>
                  <a:lnTo>
                    <a:pt x="129" y="1927"/>
                  </a:lnTo>
                  <a:lnTo>
                    <a:pt x="300" y="1585"/>
                  </a:lnTo>
                  <a:lnTo>
                    <a:pt x="514" y="1242"/>
                  </a:lnTo>
                  <a:lnTo>
                    <a:pt x="728" y="943"/>
                  </a:lnTo>
                  <a:lnTo>
                    <a:pt x="1028" y="686"/>
                  </a:lnTo>
                  <a:lnTo>
                    <a:pt x="1370" y="472"/>
                  </a:lnTo>
                  <a:lnTo>
                    <a:pt x="1713" y="258"/>
                  </a:lnTo>
                  <a:lnTo>
                    <a:pt x="2098" y="129"/>
                  </a:lnTo>
                  <a:lnTo>
                    <a:pt x="2484" y="44"/>
                  </a:lnTo>
                  <a:lnTo>
                    <a:pt x="2869" y="1"/>
                  </a:lnTo>
                  <a:lnTo>
                    <a:pt x="3297" y="1"/>
                  </a:lnTo>
                  <a:lnTo>
                    <a:pt x="3725" y="44"/>
                  </a:lnTo>
                  <a:lnTo>
                    <a:pt x="4153" y="129"/>
                  </a:lnTo>
                  <a:lnTo>
                    <a:pt x="4153" y="129"/>
                  </a:lnTo>
                  <a:lnTo>
                    <a:pt x="4368" y="215"/>
                  </a:lnTo>
                  <a:lnTo>
                    <a:pt x="4539" y="301"/>
                  </a:lnTo>
                  <a:lnTo>
                    <a:pt x="4667" y="429"/>
                  </a:lnTo>
                  <a:lnTo>
                    <a:pt x="4796" y="557"/>
                  </a:lnTo>
                  <a:lnTo>
                    <a:pt x="4881" y="729"/>
                  </a:lnTo>
                  <a:lnTo>
                    <a:pt x="4967" y="900"/>
                  </a:lnTo>
                  <a:lnTo>
                    <a:pt x="5053" y="1328"/>
                  </a:lnTo>
                  <a:lnTo>
                    <a:pt x="5053" y="1799"/>
                  </a:lnTo>
                  <a:lnTo>
                    <a:pt x="5010" y="2313"/>
                  </a:lnTo>
                  <a:lnTo>
                    <a:pt x="4924" y="2827"/>
                  </a:lnTo>
                  <a:lnTo>
                    <a:pt x="4753" y="3340"/>
                  </a:lnTo>
                  <a:lnTo>
                    <a:pt x="4453" y="4368"/>
                  </a:lnTo>
                  <a:lnTo>
                    <a:pt x="4068" y="5267"/>
                  </a:lnTo>
                  <a:lnTo>
                    <a:pt x="3682" y="60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21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extrusionOk="0">
                  <a:moveTo>
                    <a:pt x="515" y="1"/>
                  </a:moveTo>
                  <a:lnTo>
                    <a:pt x="215" y="343"/>
                  </a:lnTo>
                  <a:lnTo>
                    <a:pt x="1" y="643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2;p40"/>
            <p:cNvSpPr/>
            <p:nvPr/>
          </p:nvSpPr>
          <p:spPr>
            <a:xfrm>
              <a:off x="2413125" y="1301150"/>
              <a:ext cx="12875" cy="16075"/>
            </a:xfrm>
            <a:custGeom>
              <a:avLst/>
              <a:gdLst/>
              <a:ahLst/>
              <a:cxnLst/>
              <a:rect l="l" t="t" r="r" b="b"/>
              <a:pathLst>
                <a:path w="515" h="643" fill="none" extrusionOk="0">
                  <a:moveTo>
                    <a:pt x="515" y="1"/>
                  </a:moveTo>
                  <a:lnTo>
                    <a:pt x="515" y="1"/>
                  </a:lnTo>
                  <a:lnTo>
                    <a:pt x="1" y="643"/>
                  </a:lnTo>
                  <a:lnTo>
                    <a:pt x="1" y="643"/>
                  </a:lnTo>
                  <a:lnTo>
                    <a:pt x="215" y="343"/>
                  </a:lnTo>
                  <a:lnTo>
                    <a:pt x="5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3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extrusionOk="0">
                  <a:moveTo>
                    <a:pt x="600" y="0"/>
                  </a:moveTo>
                  <a:lnTo>
                    <a:pt x="301" y="171"/>
                  </a:lnTo>
                  <a:lnTo>
                    <a:pt x="1" y="42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4;p40"/>
            <p:cNvSpPr/>
            <p:nvPr/>
          </p:nvSpPr>
          <p:spPr>
            <a:xfrm>
              <a:off x="2697850" y="1183425"/>
              <a:ext cx="15025" cy="10725"/>
            </a:xfrm>
            <a:custGeom>
              <a:avLst/>
              <a:gdLst/>
              <a:ahLst/>
              <a:cxnLst/>
              <a:rect l="l" t="t" r="r" b="b"/>
              <a:pathLst>
                <a:path w="601" h="429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1" y="171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5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extrusionOk="0">
                  <a:moveTo>
                    <a:pt x="26033" y="0"/>
                  </a:moveTo>
                  <a:lnTo>
                    <a:pt x="25647" y="386"/>
                  </a:lnTo>
                  <a:lnTo>
                    <a:pt x="25219" y="814"/>
                  </a:lnTo>
                  <a:lnTo>
                    <a:pt x="24577" y="1327"/>
                  </a:lnTo>
                  <a:lnTo>
                    <a:pt x="23806" y="1884"/>
                  </a:lnTo>
                  <a:lnTo>
                    <a:pt x="22864" y="2441"/>
                  </a:lnTo>
                  <a:lnTo>
                    <a:pt x="22351" y="2698"/>
                  </a:lnTo>
                  <a:lnTo>
                    <a:pt x="21794" y="2954"/>
                  </a:lnTo>
                  <a:lnTo>
                    <a:pt x="21195" y="3169"/>
                  </a:lnTo>
                  <a:lnTo>
                    <a:pt x="20595" y="3383"/>
                  </a:lnTo>
                  <a:lnTo>
                    <a:pt x="20081" y="3511"/>
                  </a:lnTo>
                  <a:lnTo>
                    <a:pt x="19653" y="3597"/>
                  </a:lnTo>
                  <a:lnTo>
                    <a:pt x="19311" y="3640"/>
                  </a:lnTo>
                  <a:lnTo>
                    <a:pt x="18754" y="3640"/>
                  </a:lnTo>
                  <a:lnTo>
                    <a:pt x="18583" y="3597"/>
                  </a:lnTo>
                  <a:lnTo>
                    <a:pt x="18454" y="3511"/>
                  </a:lnTo>
                  <a:lnTo>
                    <a:pt x="18369" y="3383"/>
                  </a:lnTo>
                  <a:lnTo>
                    <a:pt x="18326" y="3254"/>
                  </a:lnTo>
                  <a:lnTo>
                    <a:pt x="18326" y="3126"/>
                  </a:lnTo>
                  <a:lnTo>
                    <a:pt x="18369" y="2954"/>
                  </a:lnTo>
                  <a:lnTo>
                    <a:pt x="18454" y="2783"/>
                  </a:lnTo>
                  <a:lnTo>
                    <a:pt x="18668" y="2441"/>
                  </a:lnTo>
                  <a:lnTo>
                    <a:pt x="19011" y="2098"/>
                  </a:lnTo>
                  <a:lnTo>
                    <a:pt x="17769" y="2997"/>
                  </a:lnTo>
                  <a:lnTo>
                    <a:pt x="15971" y="4153"/>
                  </a:lnTo>
                  <a:lnTo>
                    <a:pt x="13830" y="5566"/>
                  </a:lnTo>
                  <a:lnTo>
                    <a:pt x="11475" y="7022"/>
                  </a:lnTo>
                  <a:lnTo>
                    <a:pt x="10790" y="7407"/>
                  </a:lnTo>
                  <a:lnTo>
                    <a:pt x="10191" y="7707"/>
                  </a:lnTo>
                  <a:lnTo>
                    <a:pt x="9677" y="7964"/>
                  </a:lnTo>
                  <a:lnTo>
                    <a:pt x="9206" y="8135"/>
                  </a:lnTo>
                  <a:lnTo>
                    <a:pt x="8778" y="8264"/>
                  </a:lnTo>
                  <a:lnTo>
                    <a:pt x="8393" y="8349"/>
                  </a:lnTo>
                  <a:lnTo>
                    <a:pt x="7836" y="8349"/>
                  </a:lnTo>
                  <a:lnTo>
                    <a:pt x="7665" y="8306"/>
                  </a:lnTo>
                  <a:lnTo>
                    <a:pt x="7494" y="8178"/>
                  </a:lnTo>
                  <a:lnTo>
                    <a:pt x="7408" y="8049"/>
                  </a:lnTo>
                  <a:lnTo>
                    <a:pt x="7365" y="7878"/>
                  </a:lnTo>
                  <a:lnTo>
                    <a:pt x="7365" y="7707"/>
                  </a:lnTo>
                  <a:lnTo>
                    <a:pt x="7408" y="7493"/>
                  </a:lnTo>
                  <a:lnTo>
                    <a:pt x="7536" y="7236"/>
                  </a:lnTo>
                  <a:lnTo>
                    <a:pt x="7665" y="7022"/>
                  </a:lnTo>
                  <a:lnTo>
                    <a:pt x="6595" y="8221"/>
                  </a:lnTo>
                  <a:lnTo>
                    <a:pt x="5824" y="8991"/>
                  </a:lnTo>
                  <a:lnTo>
                    <a:pt x="5010" y="9805"/>
                  </a:lnTo>
                  <a:lnTo>
                    <a:pt x="4068" y="10618"/>
                  </a:lnTo>
                  <a:lnTo>
                    <a:pt x="3084" y="11475"/>
                  </a:lnTo>
                  <a:lnTo>
                    <a:pt x="2013" y="12245"/>
                  </a:lnTo>
                  <a:lnTo>
                    <a:pt x="900" y="12930"/>
                  </a:lnTo>
                  <a:lnTo>
                    <a:pt x="729" y="13573"/>
                  </a:lnTo>
                  <a:lnTo>
                    <a:pt x="558" y="14301"/>
                  </a:lnTo>
                  <a:lnTo>
                    <a:pt x="386" y="15242"/>
                  </a:lnTo>
                  <a:lnTo>
                    <a:pt x="172" y="16655"/>
                  </a:lnTo>
                  <a:lnTo>
                    <a:pt x="44" y="18240"/>
                  </a:lnTo>
                  <a:lnTo>
                    <a:pt x="1" y="19139"/>
                  </a:lnTo>
                  <a:lnTo>
                    <a:pt x="1" y="20038"/>
                  </a:lnTo>
                  <a:lnTo>
                    <a:pt x="1" y="21022"/>
                  </a:lnTo>
                  <a:lnTo>
                    <a:pt x="87" y="21964"/>
                  </a:lnTo>
                  <a:lnTo>
                    <a:pt x="172" y="22992"/>
                  </a:lnTo>
                  <a:lnTo>
                    <a:pt x="343" y="23977"/>
                  </a:lnTo>
                  <a:lnTo>
                    <a:pt x="558" y="25004"/>
                  </a:lnTo>
                  <a:lnTo>
                    <a:pt x="857" y="26032"/>
                  </a:lnTo>
                  <a:lnTo>
                    <a:pt x="1200" y="27017"/>
                  </a:lnTo>
                  <a:lnTo>
                    <a:pt x="1628" y="28044"/>
                  </a:lnTo>
                  <a:lnTo>
                    <a:pt x="2142" y="29029"/>
                  </a:lnTo>
                  <a:lnTo>
                    <a:pt x="2741" y="29971"/>
                  </a:lnTo>
                  <a:lnTo>
                    <a:pt x="3126" y="30527"/>
                  </a:lnTo>
                  <a:lnTo>
                    <a:pt x="3512" y="31041"/>
                  </a:lnTo>
                  <a:lnTo>
                    <a:pt x="3940" y="31555"/>
                  </a:lnTo>
                  <a:lnTo>
                    <a:pt x="4411" y="31983"/>
                  </a:lnTo>
                  <a:lnTo>
                    <a:pt x="4839" y="32411"/>
                  </a:lnTo>
                  <a:lnTo>
                    <a:pt x="5310" y="32839"/>
                  </a:lnTo>
                  <a:lnTo>
                    <a:pt x="5781" y="33182"/>
                  </a:lnTo>
                  <a:lnTo>
                    <a:pt x="6252" y="33525"/>
                  </a:lnTo>
                  <a:lnTo>
                    <a:pt x="7194" y="34124"/>
                  </a:lnTo>
                  <a:lnTo>
                    <a:pt x="8179" y="34638"/>
                  </a:lnTo>
                  <a:lnTo>
                    <a:pt x="9163" y="35109"/>
                  </a:lnTo>
                  <a:lnTo>
                    <a:pt x="10148" y="35451"/>
                  </a:lnTo>
                  <a:lnTo>
                    <a:pt x="11347" y="35837"/>
                  </a:lnTo>
                  <a:lnTo>
                    <a:pt x="12460" y="36136"/>
                  </a:lnTo>
                  <a:lnTo>
                    <a:pt x="14515" y="36607"/>
                  </a:lnTo>
                  <a:lnTo>
                    <a:pt x="15372" y="36821"/>
                  </a:lnTo>
                  <a:lnTo>
                    <a:pt x="16057" y="37035"/>
                  </a:lnTo>
                  <a:lnTo>
                    <a:pt x="16356" y="37164"/>
                  </a:lnTo>
                  <a:lnTo>
                    <a:pt x="16613" y="37292"/>
                  </a:lnTo>
                  <a:lnTo>
                    <a:pt x="16827" y="37464"/>
                  </a:lnTo>
                  <a:lnTo>
                    <a:pt x="16956" y="37592"/>
                  </a:lnTo>
                  <a:lnTo>
                    <a:pt x="17084" y="37806"/>
                  </a:lnTo>
                  <a:lnTo>
                    <a:pt x="17170" y="38191"/>
                  </a:lnTo>
                  <a:lnTo>
                    <a:pt x="17256" y="38577"/>
                  </a:lnTo>
                  <a:lnTo>
                    <a:pt x="17298" y="39005"/>
                  </a:lnTo>
                  <a:lnTo>
                    <a:pt x="17341" y="39476"/>
                  </a:lnTo>
                  <a:lnTo>
                    <a:pt x="17298" y="40375"/>
                  </a:lnTo>
                  <a:lnTo>
                    <a:pt x="17170" y="41317"/>
                  </a:lnTo>
                  <a:lnTo>
                    <a:pt x="16999" y="42130"/>
                  </a:lnTo>
                  <a:lnTo>
                    <a:pt x="16827" y="42858"/>
                  </a:lnTo>
                  <a:lnTo>
                    <a:pt x="16656" y="43372"/>
                  </a:lnTo>
                  <a:lnTo>
                    <a:pt x="16571" y="43543"/>
                  </a:lnTo>
                  <a:lnTo>
                    <a:pt x="16485" y="43629"/>
                  </a:lnTo>
                  <a:lnTo>
                    <a:pt x="16314" y="43757"/>
                  </a:lnTo>
                  <a:lnTo>
                    <a:pt x="16142" y="43843"/>
                  </a:lnTo>
                  <a:lnTo>
                    <a:pt x="15671" y="44057"/>
                  </a:lnTo>
                  <a:lnTo>
                    <a:pt x="15414" y="44186"/>
                  </a:lnTo>
                  <a:lnTo>
                    <a:pt x="15200" y="44357"/>
                  </a:lnTo>
                  <a:lnTo>
                    <a:pt x="14944" y="44614"/>
                  </a:lnTo>
                  <a:lnTo>
                    <a:pt x="14772" y="44913"/>
                  </a:lnTo>
                  <a:lnTo>
                    <a:pt x="14729" y="45085"/>
                  </a:lnTo>
                  <a:lnTo>
                    <a:pt x="14687" y="45342"/>
                  </a:lnTo>
                  <a:lnTo>
                    <a:pt x="14729" y="46069"/>
                  </a:lnTo>
                  <a:lnTo>
                    <a:pt x="14901" y="47011"/>
                  </a:lnTo>
                  <a:lnTo>
                    <a:pt x="15158" y="48210"/>
                  </a:lnTo>
                  <a:lnTo>
                    <a:pt x="15500" y="49366"/>
                  </a:lnTo>
                  <a:lnTo>
                    <a:pt x="15928" y="50608"/>
                  </a:lnTo>
                  <a:lnTo>
                    <a:pt x="16399" y="51892"/>
                  </a:lnTo>
                  <a:lnTo>
                    <a:pt x="16999" y="53177"/>
                  </a:lnTo>
                  <a:lnTo>
                    <a:pt x="17641" y="54418"/>
                  </a:lnTo>
                  <a:lnTo>
                    <a:pt x="17983" y="55018"/>
                  </a:lnTo>
                  <a:lnTo>
                    <a:pt x="18369" y="55617"/>
                  </a:lnTo>
                  <a:lnTo>
                    <a:pt x="18754" y="56174"/>
                  </a:lnTo>
                  <a:lnTo>
                    <a:pt x="19182" y="56688"/>
                  </a:lnTo>
                  <a:lnTo>
                    <a:pt x="19610" y="57201"/>
                  </a:lnTo>
                  <a:lnTo>
                    <a:pt x="20039" y="57672"/>
                  </a:lnTo>
                  <a:lnTo>
                    <a:pt x="20424" y="56773"/>
                  </a:lnTo>
                  <a:lnTo>
                    <a:pt x="20895" y="55831"/>
                  </a:lnTo>
                  <a:lnTo>
                    <a:pt x="21494" y="54675"/>
                  </a:lnTo>
                  <a:lnTo>
                    <a:pt x="22265" y="53391"/>
                  </a:lnTo>
                  <a:lnTo>
                    <a:pt x="22693" y="52749"/>
                  </a:lnTo>
                  <a:lnTo>
                    <a:pt x="23207" y="52106"/>
                  </a:lnTo>
                  <a:lnTo>
                    <a:pt x="23678" y="51464"/>
                  </a:lnTo>
                  <a:lnTo>
                    <a:pt x="24234" y="50865"/>
                  </a:lnTo>
                  <a:lnTo>
                    <a:pt x="24791" y="50308"/>
                  </a:lnTo>
                  <a:lnTo>
                    <a:pt x="25390" y="49837"/>
                  </a:lnTo>
                  <a:lnTo>
                    <a:pt x="25990" y="49366"/>
                  </a:lnTo>
                  <a:lnTo>
                    <a:pt x="26504" y="48895"/>
                  </a:lnTo>
                  <a:lnTo>
                    <a:pt x="26932" y="48424"/>
                  </a:lnTo>
                  <a:lnTo>
                    <a:pt x="27317" y="47953"/>
                  </a:lnTo>
                  <a:lnTo>
                    <a:pt x="27617" y="47482"/>
                  </a:lnTo>
                  <a:lnTo>
                    <a:pt x="27917" y="47011"/>
                  </a:lnTo>
                  <a:lnTo>
                    <a:pt x="28131" y="46583"/>
                  </a:lnTo>
                  <a:lnTo>
                    <a:pt x="28302" y="46198"/>
                  </a:lnTo>
                  <a:lnTo>
                    <a:pt x="28430" y="45812"/>
                  </a:lnTo>
                  <a:lnTo>
                    <a:pt x="28516" y="45427"/>
                  </a:lnTo>
                  <a:lnTo>
                    <a:pt x="28644" y="44828"/>
                  </a:lnTo>
                  <a:lnTo>
                    <a:pt x="28644" y="44400"/>
                  </a:lnTo>
                  <a:lnTo>
                    <a:pt x="28602" y="44186"/>
                  </a:lnTo>
                  <a:lnTo>
                    <a:pt x="28473" y="44057"/>
                  </a:lnTo>
                  <a:lnTo>
                    <a:pt x="28216" y="43886"/>
                  </a:lnTo>
                  <a:lnTo>
                    <a:pt x="27531" y="43543"/>
                  </a:lnTo>
                  <a:lnTo>
                    <a:pt x="26803" y="43201"/>
                  </a:lnTo>
                  <a:lnTo>
                    <a:pt x="26332" y="42901"/>
                  </a:lnTo>
                  <a:lnTo>
                    <a:pt x="26247" y="42815"/>
                  </a:lnTo>
                  <a:lnTo>
                    <a:pt x="26204" y="42601"/>
                  </a:lnTo>
                  <a:lnTo>
                    <a:pt x="26118" y="41916"/>
                  </a:lnTo>
                  <a:lnTo>
                    <a:pt x="26076" y="41017"/>
                  </a:lnTo>
                  <a:lnTo>
                    <a:pt x="26076" y="39990"/>
                  </a:lnTo>
                  <a:lnTo>
                    <a:pt x="26118" y="38962"/>
                  </a:lnTo>
                  <a:lnTo>
                    <a:pt x="26204" y="38020"/>
                  </a:lnTo>
                  <a:lnTo>
                    <a:pt x="26290" y="37335"/>
                  </a:lnTo>
                  <a:lnTo>
                    <a:pt x="26332" y="37121"/>
                  </a:lnTo>
                  <a:lnTo>
                    <a:pt x="26418" y="36993"/>
                  </a:lnTo>
                  <a:lnTo>
                    <a:pt x="26504" y="36907"/>
                  </a:lnTo>
                  <a:lnTo>
                    <a:pt x="26718" y="36821"/>
                  </a:lnTo>
                  <a:lnTo>
                    <a:pt x="27274" y="36650"/>
                  </a:lnTo>
                  <a:lnTo>
                    <a:pt x="28045" y="36350"/>
                  </a:lnTo>
                  <a:lnTo>
                    <a:pt x="28987" y="35965"/>
                  </a:lnTo>
                  <a:lnTo>
                    <a:pt x="29501" y="35708"/>
                  </a:lnTo>
                  <a:lnTo>
                    <a:pt x="30015" y="35408"/>
                  </a:lnTo>
                  <a:lnTo>
                    <a:pt x="30528" y="35066"/>
                  </a:lnTo>
                  <a:lnTo>
                    <a:pt x="31085" y="34723"/>
                  </a:lnTo>
                  <a:lnTo>
                    <a:pt x="31599" y="34252"/>
                  </a:lnTo>
                  <a:lnTo>
                    <a:pt x="32112" y="33781"/>
                  </a:lnTo>
                  <a:lnTo>
                    <a:pt x="32583" y="33225"/>
                  </a:lnTo>
                  <a:lnTo>
                    <a:pt x="33054" y="32625"/>
                  </a:lnTo>
                  <a:lnTo>
                    <a:pt x="33097" y="32711"/>
                  </a:lnTo>
                  <a:lnTo>
                    <a:pt x="33269" y="32968"/>
                  </a:lnTo>
                  <a:lnTo>
                    <a:pt x="33568" y="33353"/>
                  </a:lnTo>
                  <a:lnTo>
                    <a:pt x="33954" y="33781"/>
                  </a:lnTo>
                  <a:lnTo>
                    <a:pt x="34210" y="33953"/>
                  </a:lnTo>
                  <a:lnTo>
                    <a:pt x="34510" y="34167"/>
                  </a:lnTo>
                  <a:lnTo>
                    <a:pt x="34853" y="34338"/>
                  </a:lnTo>
                  <a:lnTo>
                    <a:pt x="35238" y="34466"/>
                  </a:lnTo>
                  <a:lnTo>
                    <a:pt x="35666" y="34595"/>
                  </a:lnTo>
                  <a:lnTo>
                    <a:pt x="36180" y="34638"/>
                  </a:lnTo>
                  <a:lnTo>
                    <a:pt x="36694" y="34638"/>
                  </a:lnTo>
                  <a:lnTo>
                    <a:pt x="37250" y="34595"/>
                  </a:lnTo>
                  <a:lnTo>
                    <a:pt x="37893" y="34509"/>
                  </a:lnTo>
                  <a:lnTo>
                    <a:pt x="38535" y="34295"/>
                  </a:lnTo>
                  <a:lnTo>
                    <a:pt x="39049" y="34038"/>
                  </a:lnTo>
                  <a:lnTo>
                    <a:pt x="39562" y="33696"/>
                  </a:lnTo>
                  <a:lnTo>
                    <a:pt x="39948" y="33310"/>
                  </a:lnTo>
                  <a:lnTo>
                    <a:pt x="40333" y="32882"/>
                  </a:lnTo>
                  <a:lnTo>
                    <a:pt x="40590" y="32454"/>
                  </a:lnTo>
                  <a:lnTo>
                    <a:pt x="40804" y="31983"/>
                  </a:lnTo>
                  <a:lnTo>
                    <a:pt x="40975" y="31469"/>
                  </a:lnTo>
                  <a:lnTo>
                    <a:pt x="41018" y="30998"/>
                  </a:lnTo>
                  <a:lnTo>
                    <a:pt x="41018" y="30485"/>
                  </a:lnTo>
                  <a:lnTo>
                    <a:pt x="40932" y="30014"/>
                  </a:lnTo>
                  <a:lnTo>
                    <a:pt x="40761" y="29543"/>
                  </a:lnTo>
                  <a:lnTo>
                    <a:pt x="40504" y="29072"/>
                  </a:lnTo>
                  <a:lnTo>
                    <a:pt x="40162" y="28686"/>
                  </a:lnTo>
                  <a:lnTo>
                    <a:pt x="39734" y="28344"/>
                  </a:lnTo>
                  <a:lnTo>
                    <a:pt x="39477" y="28130"/>
                  </a:lnTo>
                  <a:lnTo>
                    <a:pt x="39177" y="28001"/>
                  </a:lnTo>
                  <a:lnTo>
                    <a:pt x="38920" y="27873"/>
                  </a:lnTo>
                  <a:lnTo>
                    <a:pt x="38663" y="27787"/>
                  </a:lnTo>
                  <a:lnTo>
                    <a:pt x="38149" y="27702"/>
                  </a:lnTo>
                  <a:lnTo>
                    <a:pt x="37636" y="27702"/>
                  </a:lnTo>
                  <a:lnTo>
                    <a:pt x="37165" y="27787"/>
                  </a:lnTo>
                  <a:lnTo>
                    <a:pt x="36737" y="27873"/>
                  </a:lnTo>
                  <a:lnTo>
                    <a:pt x="36308" y="28044"/>
                  </a:lnTo>
                  <a:lnTo>
                    <a:pt x="35923" y="28215"/>
                  </a:lnTo>
                  <a:lnTo>
                    <a:pt x="35152" y="28558"/>
                  </a:lnTo>
                  <a:lnTo>
                    <a:pt x="34853" y="28686"/>
                  </a:lnTo>
                  <a:lnTo>
                    <a:pt x="34596" y="28729"/>
                  </a:lnTo>
                  <a:lnTo>
                    <a:pt x="34168" y="28686"/>
                  </a:lnTo>
                  <a:lnTo>
                    <a:pt x="33825" y="28558"/>
                  </a:lnTo>
                  <a:lnTo>
                    <a:pt x="33611" y="28430"/>
                  </a:lnTo>
                  <a:lnTo>
                    <a:pt x="33483" y="28173"/>
                  </a:lnTo>
                  <a:lnTo>
                    <a:pt x="33397" y="27873"/>
                  </a:lnTo>
                  <a:lnTo>
                    <a:pt x="33397" y="27488"/>
                  </a:lnTo>
                  <a:lnTo>
                    <a:pt x="33440" y="26974"/>
                  </a:lnTo>
                  <a:lnTo>
                    <a:pt x="33568" y="26374"/>
                  </a:lnTo>
                  <a:lnTo>
                    <a:pt x="34039" y="24747"/>
                  </a:lnTo>
                  <a:lnTo>
                    <a:pt x="34168" y="24276"/>
                  </a:lnTo>
                  <a:lnTo>
                    <a:pt x="34382" y="23506"/>
                  </a:lnTo>
                  <a:lnTo>
                    <a:pt x="34596" y="22564"/>
                  </a:lnTo>
                  <a:lnTo>
                    <a:pt x="34810" y="21536"/>
                  </a:lnTo>
                  <a:lnTo>
                    <a:pt x="35024" y="20380"/>
                  </a:lnTo>
                  <a:lnTo>
                    <a:pt x="35195" y="19096"/>
                  </a:lnTo>
                  <a:lnTo>
                    <a:pt x="35366" y="17769"/>
                  </a:lnTo>
                  <a:lnTo>
                    <a:pt x="35452" y="16398"/>
                  </a:lnTo>
                  <a:lnTo>
                    <a:pt x="35495" y="15028"/>
                  </a:lnTo>
                  <a:lnTo>
                    <a:pt x="35452" y="13615"/>
                  </a:lnTo>
                  <a:lnTo>
                    <a:pt x="35324" y="12203"/>
                  </a:lnTo>
                  <a:lnTo>
                    <a:pt x="35238" y="11518"/>
                  </a:lnTo>
                  <a:lnTo>
                    <a:pt x="35110" y="10832"/>
                  </a:lnTo>
                  <a:lnTo>
                    <a:pt x="34981" y="10147"/>
                  </a:lnTo>
                  <a:lnTo>
                    <a:pt x="34810" y="9505"/>
                  </a:lnTo>
                  <a:lnTo>
                    <a:pt x="34596" y="8863"/>
                  </a:lnTo>
                  <a:lnTo>
                    <a:pt x="34382" y="8264"/>
                  </a:lnTo>
                  <a:lnTo>
                    <a:pt x="34125" y="7664"/>
                  </a:lnTo>
                  <a:lnTo>
                    <a:pt x="33825" y="7065"/>
                  </a:lnTo>
                  <a:lnTo>
                    <a:pt x="33483" y="6551"/>
                  </a:lnTo>
                  <a:lnTo>
                    <a:pt x="33097" y="6037"/>
                  </a:lnTo>
                  <a:lnTo>
                    <a:pt x="32669" y="5566"/>
                  </a:lnTo>
                  <a:lnTo>
                    <a:pt x="32241" y="5095"/>
                  </a:lnTo>
                  <a:lnTo>
                    <a:pt x="32155" y="5652"/>
                  </a:lnTo>
                  <a:lnTo>
                    <a:pt x="32027" y="6208"/>
                  </a:lnTo>
                  <a:lnTo>
                    <a:pt x="31898" y="6508"/>
                  </a:lnTo>
                  <a:lnTo>
                    <a:pt x="31770" y="6851"/>
                  </a:lnTo>
                  <a:lnTo>
                    <a:pt x="31599" y="7150"/>
                  </a:lnTo>
                  <a:lnTo>
                    <a:pt x="31427" y="7407"/>
                  </a:lnTo>
                  <a:lnTo>
                    <a:pt x="31171" y="7664"/>
                  </a:lnTo>
                  <a:lnTo>
                    <a:pt x="30914" y="7878"/>
                  </a:lnTo>
                  <a:lnTo>
                    <a:pt x="30571" y="8007"/>
                  </a:lnTo>
                  <a:lnTo>
                    <a:pt x="30229" y="8092"/>
                  </a:lnTo>
                  <a:lnTo>
                    <a:pt x="29800" y="8092"/>
                  </a:lnTo>
                  <a:lnTo>
                    <a:pt x="29329" y="8007"/>
                  </a:lnTo>
                  <a:lnTo>
                    <a:pt x="29073" y="7921"/>
                  </a:lnTo>
                  <a:lnTo>
                    <a:pt x="28859" y="7835"/>
                  </a:lnTo>
                  <a:lnTo>
                    <a:pt x="28687" y="7664"/>
                  </a:lnTo>
                  <a:lnTo>
                    <a:pt x="28516" y="7536"/>
                  </a:lnTo>
                  <a:lnTo>
                    <a:pt x="28345" y="7322"/>
                  </a:lnTo>
                  <a:lnTo>
                    <a:pt x="28216" y="7108"/>
                  </a:lnTo>
                  <a:lnTo>
                    <a:pt x="27959" y="6637"/>
                  </a:lnTo>
                  <a:lnTo>
                    <a:pt x="27788" y="6080"/>
                  </a:lnTo>
                  <a:lnTo>
                    <a:pt x="27617" y="5481"/>
                  </a:lnTo>
                  <a:lnTo>
                    <a:pt x="27531" y="4881"/>
                  </a:lnTo>
                  <a:lnTo>
                    <a:pt x="27403" y="4196"/>
                  </a:lnTo>
                  <a:lnTo>
                    <a:pt x="27232" y="2912"/>
                  </a:lnTo>
                  <a:lnTo>
                    <a:pt x="27103" y="2269"/>
                  </a:lnTo>
                  <a:lnTo>
                    <a:pt x="26975" y="1713"/>
                  </a:lnTo>
                  <a:lnTo>
                    <a:pt x="26846" y="1156"/>
                  </a:lnTo>
                  <a:lnTo>
                    <a:pt x="26632" y="685"/>
                  </a:lnTo>
                  <a:lnTo>
                    <a:pt x="26375" y="300"/>
                  </a:lnTo>
                  <a:lnTo>
                    <a:pt x="26204" y="129"/>
                  </a:lnTo>
                  <a:lnTo>
                    <a:pt x="26033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6;p40"/>
            <p:cNvSpPr/>
            <p:nvPr/>
          </p:nvSpPr>
          <p:spPr>
            <a:xfrm>
              <a:off x="2221525" y="1141675"/>
              <a:ext cx="1025475" cy="1441825"/>
            </a:xfrm>
            <a:custGeom>
              <a:avLst/>
              <a:gdLst/>
              <a:ahLst/>
              <a:cxnLst/>
              <a:rect l="l" t="t" r="r" b="b"/>
              <a:pathLst>
                <a:path w="41019" h="57673" fill="none" extrusionOk="0">
                  <a:moveTo>
                    <a:pt x="37250" y="34595"/>
                  </a:moveTo>
                  <a:lnTo>
                    <a:pt x="37250" y="34595"/>
                  </a:lnTo>
                  <a:lnTo>
                    <a:pt x="36694" y="34638"/>
                  </a:lnTo>
                  <a:lnTo>
                    <a:pt x="36180" y="34638"/>
                  </a:lnTo>
                  <a:lnTo>
                    <a:pt x="35666" y="34595"/>
                  </a:lnTo>
                  <a:lnTo>
                    <a:pt x="35238" y="34466"/>
                  </a:lnTo>
                  <a:lnTo>
                    <a:pt x="34853" y="34338"/>
                  </a:lnTo>
                  <a:lnTo>
                    <a:pt x="34510" y="34167"/>
                  </a:lnTo>
                  <a:lnTo>
                    <a:pt x="34210" y="33953"/>
                  </a:lnTo>
                  <a:lnTo>
                    <a:pt x="33954" y="33781"/>
                  </a:lnTo>
                  <a:lnTo>
                    <a:pt x="33568" y="33353"/>
                  </a:lnTo>
                  <a:lnTo>
                    <a:pt x="33269" y="32968"/>
                  </a:lnTo>
                  <a:lnTo>
                    <a:pt x="33097" y="32711"/>
                  </a:lnTo>
                  <a:lnTo>
                    <a:pt x="33054" y="32625"/>
                  </a:lnTo>
                  <a:lnTo>
                    <a:pt x="33054" y="32625"/>
                  </a:lnTo>
                  <a:lnTo>
                    <a:pt x="32583" y="33225"/>
                  </a:lnTo>
                  <a:lnTo>
                    <a:pt x="32112" y="33781"/>
                  </a:lnTo>
                  <a:lnTo>
                    <a:pt x="31599" y="34252"/>
                  </a:lnTo>
                  <a:lnTo>
                    <a:pt x="31085" y="34723"/>
                  </a:lnTo>
                  <a:lnTo>
                    <a:pt x="30528" y="35066"/>
                  </a:lnTo>
                  <a:lnTo>
                    <a:pt x="30015" y="35408"/>
                  </a:lnTo>
                  <a:lnTo>
                    <a:pt x="29501" y="35708"/>
                  </a:lnTo>
                  <a:lnTo>
                    <a:pt x="28987" y="35965"/>
                  </a:lnTo>
                  <a:lnTo>
                    <a:pt x="28045" y="36350"/>
                  </a:lnTo>
                  <a:lnTo>
                    <a:pt x="27274" y="36650"/>
                  </a:lnTo>
                  <a:lnTo>
                    <a:pt x="26718" y="36821"/>
                  </a:lnTo>
                  <a:lnTo>
                    <a:pt x="26504" y="36907"/>
                  </a:lnTo>
                  <a:lnTo>
                    <a:pt x="26418" y="36993"/>
                  </a:lnTo>
                  <a:lnTo>
                    <a:pt x="26418" y="36993"/>
                  </a:lnTo>
                  <a:lnTo>
                    <a:pt x="26332" y="37121"/>
                  </a:lnTo>
                  <a:lnTo>
                    <a:pt x="26290" y="37335"/>
                  </a:lnTo>
                  <a:lnTo>
                    <a:pt x="26204" y="38020"/>
                  </a:lnTo>
                  <a:lnTo>
                    <a:pt x="26118" y="38962"/>
                  </a:lnTo>
                  <a:lnTo>
                    <a:pt x="26076" y="39990"/>
                  </a:lnTo>
                  <a:lnTo>
                    <a:pt x="26076" y="41017"/>
                  </a:lnTo>
                  <a:lnTo>
                    <a:pt x="26118" y="41916"/>
                  </a:lnTo>
                  <a:lnTo>
                    <a:pt x="26204" y="42601"/>
                  </a:lnTo>
                  <a:lnTo>
                    <a:pt x="26247" y="42815"/>
                  </a:lnTo>
                  <a:lnTo>
                    <a:pt x="26332" y="42901"/>
                  </a:lnTo>
                  <a:lnTo>
                    <a:pt x="26332" y="42901"/>
                  </a:lnTo>
                  <a:lnTo>
                    <a:pt x="26803" y="43201"/>
                  </a:lnTo>
                  <a:lnTo>
                    <a:pt x="27531" y="43543"/>
                  </a:lnTo>
                  <a:lnTo>
                    <a:pt x="28216" y="43886"/>
                  </a:lnTo>
                  <a:lnTo>
                    <a:pt x="28473" y="44057"/>
                  </a:lnTo>
                  <a:lnTo>
                    <a:pt x="28602" y="44186"/>
                  </a:lnTo>
                  <a:lnTo>
                    <a:pt x="28602" y="44186"/>
                  </a:lnTo>
                  <a:lnTo>
                    <a:pt x="28644" y="44400"/>
                  </a:lnTo>
                  <a:lnTo>
                    <a:pt x="28644" y="44828"/>
                  </a:lnTo>
                  <a:lnTo>
                    <a:pt x="28516" y="45427"/>
                  </a:lnTo>
                  <a:lnTo>
                    <a:pt x="28430" y="45812"/>
                  </a:lnTo>
                  <a:lnTo>
                    <a:pt x="28302" y="46198"/>
                  </a:lnTo>
                  <a:lnTo>
                    <a:pt x="28131" y="46583"/>
                  </a:lnTo>
                  <a:lnTo>
                    <a:pt x="27917" y="47011"/>
                  </a:lnTo>
                  <a:lnTo>
                    <a:pt x="27617" y="47482"/>
                  </a:lnTo>
                  <a:lnTo>
                    <a:pt x="27317" y="47953"/>
                  </a:lnTo>
                  <a:lnTo>
                    <a:pt x="26932" y="48424"/>
                  </a:lnTo>
                  <a:lnTo>
                    <a:pt x="26504" y="48895"/>
                  </a:lnTo>
                  <a:lnTo>
                    <a:pt x="25990" y="49366"/>
                  </a:lnTo>
                  <a:lnTo>
                    <a:pt x="25390" y="49837"/>
                  </a:lnTo>
                  <a:lnTo>
                    <a:pt x="25390" y="49837"/>
                  </a:lnTo>
                  <a:lnTo>
                    <a:pt x="24791" y="50308"/>
                  </a:lnTo>
                  <a:lnTo>
                    <a:pt x="24234" y="50865"/>
                  </a:lnTo>
                  <a:lnTo>
                    <a:pt x="23678" y="51464"/>
                  </a:lnTo>
                  <a:lnTo>
                    <a:pt x="23207" y="52106"/>
                  </a:lnTo>
                  <a:lnTo>
                    <a:pt x="22693" y="52749"/>
                  </a:lnTo>
                  <a:lnTo>
                    <a:pt x="22265" y="53391"/>
                  </a:lnTo>
                  <a:lnTo>
                    <a:pt x="21494" y="54675"/>
                  </a:lnTo>
                  <a:lnTo>
                    <a:pt x="20895" y="55831"/>
                  </a:lnTo>
                  <a:lnTo>
                    <a:pt x="20424" y="56773"/>
                  </a:lnTo>
                  <a:lnTo>
                    <a:pt x="20039" y="57672"/>
                  </a:lnTo>
                  <a:lnTo>
                    <a:pt x="20039" y="57672"/>
                  </a:lnTo>
                  <a:lnTo>
                    <a:pt x="19610" y="57201"/>
                  </a:lnTo>
                  <a:lnTo>
                    <a:pt x="19182" y="56688"/>
                  </a:lnTo>
                  <a:lnTo>
                    <a:pt x="18754" y="56174"/>
                  </a:lnTo>
                  <a:lnTo>
                    <a:pt x="18369" y="55617"/>
                  </a:lnTo>
                  <a:lnTo>
                    <a:pt x="17983" y="55018"/>
                  </a:lnTo>
                  <a:lnTo>
                    <a:pt x="17641" y="54418"/>
                  </a:lnTo>
                  <a:lnTo>
                    <a:pt x="16999" y="53177"/>
                  </a:lnTo>
                  <a:lnTo>
                    <a:pt x="16399" y="51892"/>
                  </a:lnTo>
                  <a:lnTo>
                    <a:pt x="15928" y="50608"/>
                  </a:lnTo>
                  <a:lnTo>
                    <a:pt x="15500" y="49366"/>
                  </a:lnTo>
                  <a:lnTo>
                    <a:pt x="15158" y="48210"/>
                  </a:lnTo>
                  <a:lnTo>
                    <a:pt x="15158" y="48210"/>
                  </a:lnTo>
                  <a:lnTo>
                    <a:pt x="14901" y="47011"/>
                  </a:lnTo>
                  <a:lnTo>
                    <a:pt x="14729" y="46069"/>
                  </a:lnTo>
                  <a:lnTo>
                    <a:pt x="14687" y="45342"/>
                  </a:lnTo>
                  <a:lnTo>
                    <a:pt x="14729" y="45085"/>
                  </a:lnTo>
                  <a:lnTo>
                    <a:pt x="14772" y="44913"/>
                  </a:lnTo>
                  <a:lnTo>
                    <a:pt x="14772" y="44913"/>
                  </a:lnTo>
                  <a:lnTo>
                    <a:pt x="14944" y="44614"/>
                  </a:lnTo>
                  <a:lnTo>
                    <a:pt x="15200" y="44357"/>
                  </a:lnTo>
                  <a:lnTo>
                    <a:pt x="15414" y="44186"/>
                  </a:lnTo>
                  <a:lnTo>
                    <a:pt x="15671" y="44057"/>
                  </a:lnTo>
                  <a:lnTo>
                    <a:pt x="16142" y="43843"/>
                  </a:lnTo>
                  <a:lnTo>
                    <a:pt x="16314" y="43757"/>
                  </a:lnTo>
                  <a:lnTo>
                    <a:pt x="16485" y="43629"/>
                  </a:lnTo>
                  <a:lnTo>
                    <a:pt x="16485" y="43629"/>
                  </a:lnTo>
                  <a:lnTo>
                    <a:pt x="16571" y="43543"/>
                  </a:lnTo>
                  <a:lnTo>
                    <a:pt x="16656" y="43372"/>
                  </a:lnTo>
                  <a:lnTo>
                    <a:pt x="16827" y="42858"/>
                  </a:lnTo>
                  <a:lnTo>
                    <a:pt x="16999" y="42130"/>
                  </a:lnTo>
                  <a:lnTo>
                    <a:pt x="17170" y="41317"/>
                  </a:lnTo>
                  <a:lnTo>
                    <a:pt x="17298" y="40375"/>
                  </a:lnTo>
                  <a:lnTo>
                    <a:pt x="17341" y="39476"/>
                  </a:lnTo>
                  <a:lnTo>
                    <a:pt x="17298" y="39005"/>
                  </a:lnTo>
                  <a:lnTo>
                    <a:pt x="17256" y="38577"/>
                  </a:lnTo>
                  <a:lnTo>
                    <a:pt x="17170" y="38191"/>
                  </a:lnTo>
                  <a:lnTo>
                    <a:pt x="17084" y="37806"/>
                  </a:lnTo>
                  <a:lnTo>
                    <a:pt x="17084" y="37806"/>
                  </a:lnTo>
                  <a:lnTo>
                    <a:pt x="16956" y="37592"/>
                  </a:lnTo>
                  <a:lnTo>
                    <a:pt x="16956" y="37592"/>
                  </a:lnTo>
                  <a:lnTo>
                    <a:pt x="16827" y="37464"/>
                  </a:lnTo>
                  <a:lnTo>
                    <a:pt x="16613" y="37292"/>
                  </a:lnTo>
                  <a:lnTo>
                    <a:pt x="16356" y="37164"/>
                  </a:lnTo>
                  <a:lnTo>
                    <a:pt x="16057" y="37035"/>
                  </a:lnTo>
                  <a:lnTo>
                    <a:pt x="15372" y="36821"/>
                  </a:lnTo>
                  <a:lnTo>
                    <a:pt x="14515" y="36607"/>
                  </a:lnTo>
                  <a:lnTo>
                    <a:pt x="12460" y="36136"/>
                  </a:lnTo>
                  <a:lnTo>
                    <a:pt x="11347" y="35837"/>
                  </a:lnTo>
                  <a:lnTo>
                    <a:pt x="10148" y="35451"/>
                  </a:lnTo>
                  <a:lnTo>
                    <a:pt x="10148" y="35451"/>
                  </a:lnTo>
                  <a:lnTo>
                    <a:pt x="9163" y="35109"/>
                  </a:lnTo>
                  <a:lnTo>
                    <a:pt x="8179" y="34638"/>
                  </a:lnTo>
                  <a:lnTo>
                    <a:pt x="7194" y="34124"/>
                  </a:lnTo>
                  <a:lnTo>
                    <a:pt x="6252" y="33525"/>
                  </a:lnTo>
                  <a:lnTo>
                    <a:pt x="5781" y="33182"/>
                  </a:lnTo>
                  <a:lnTo>
                    <a:pt x="5310" y="32839"/>
                  </a:lnTo>
                  <a:lnTo>
                    <a:pt x="4839" y="32411"/>
                  </a:lnTo>
                  <a:lnTo>
                    <a:pt x="4411" y="31983"/>
                  </a:lnTo>
                  <a:lnTo>
                    <a:pt x="3940" y="31555"/>
                  </a:lnTo>
                  <a:lnTo>
                    <a:pt x="3512" y="31041"/>
                  </a:lnTo>
                  <a:lnTo>
                    <a:pt x="3126" y="30527"/>
                  </a:lnTo>
                  <a:lnTo>
                    <a:pt x="2741" y="29971"/>
                  </a:lnTo>
                  <a:lnTo>
                    <a:pt x="2741" y="29971"/>
                  </a:lnTo>
                  <a:lnTo>
                    <a:pt x="2142" y="29029"/>
                  </a:lnTo>
                  <a:lnTo>
                    <a:pt x="1628" y="28044"/>
                  </a:lnTo>
                  <a:lnTo>
                    <a:pt x="1200" y="27017"/>
                  </a:lnTo>
                  <a:lnTo>
                    <a:pt x="857" y="26032"/>
                  </a:lnTo>
                  <a:lnTo>
                    <a:pt x="558" y="25004"/>
                  </a:lnTo>
                  <a:lnTo>
                    <a:pt x="343" y="23977"/>
                  </a:lnTo>
                  <a:lnTo>
                    <a:pt x="172" y="22992"/>
                  </a:lnTo>
                  <a:lnTo>
                    <a:pt x="87" y="21964"/>
                  </a:lnTo>
                  <a:lnTo>
                    <a:pt x="1" y="21022"/>
                  </a:lnTo>
                  <a:lnTo>
                    <a:pt x="1" y="20038"/>
                  </a:lnTo>
                  <a:lnTo>
                    <a:pt x="1" y="19139"/>
                  </a:lnTo>
                  <a:lnTo>
                    <a:pt x="44" y="18240"/>
                  </a:lnTo>
                  <a:lnTo>
                    <a:pt x="172" y="16655"/>
                  </a:lnTo>
                  <a:lnTo>
                    <a:pt x="386" y="15242"/>
                  </a:lnTo>
                  <a:lnTo>
                    <a:pt x="386" y="15242"/>
                  </a:lnTo>
                  <a:lnTo>
                    <a:pt x="558" y="14301"/>
                  </a:lnTo>
                  <a:lnTo>
                    <a:pt x="729" y="13573"/>
                  </a:lnTo>
                  <a:lnTo>
                    <a:pt x="900" y="12930"/>
                  </a:lnTo>
                  <a:lnTo>
                    <a:pt x="900" y="12930"/>
                  </a:lnTo>
                  <a:lnTo>
                    <a:pt x="2013" y="12245"/>
                  </a:lnTo>
                  <a:lnTo>
                    <a:pt x="3084" y="11475"/>
                  </a:lnTo>
                  <a:lnTo>
                    <a:pt x="4068" y="10618"/>
                  </a:lnTo>
                  <a:lnTo>
                    <a:pt x="5010" y="9805"/>
                  </a:lnTo>
                  <a:lnTo>
                    <a:pt x="5824" y="8991"/>
                  </a:lnTo>
                  <a:lnTo>
                    <a:pt x="6595" y="8221"/>
                  </a:lnTo>
                  <a:lnTo>
                    <a:pt x="7665" y="7022"/>
                  </a:lnTo>
                  <a:lnTo>
                    <a:pt x="7665" y="7022"/>
                  </a:lnTo>
                  <a:lnTo>
                    <a:pt x="7536" y="7236"/>
                  </a:lnTo>
                  <a:lnTo>
                    <a:pt x="7408" y="7493"/>
                  </a:lnTo>
                  <a:lnTo>
                    <a:pt x="7365" y="7707"/>
                  </a:lnTo>
                  <a:lnTo>
                    <a:pt x="7365" y="7878"/>
                  </a:lnTo>
                  <a:lnTo>
                    <a:pt x="7408" y="8049"/>
                  </a:lnTo>
                  <a:lnTo>
                    <a:pt x="7494" y="8178"/>
                  </a:lnTo>
                  <a:lnTo>
                    <a:pt x="7665" y="8306"/>
                  </a:lnTo>
                  <a:lnTo>
                    <a:pt x="7836" y="8349"/>
                  </a:lnTo>
                  <a:lnTo>
                    <a:pt x="8093" y="8349"/>
                  </a:lnTo>
                  <a:lnTo>
                    <a:pt x="8393" y="8349"/>
                  </a:lnTo>
                  <a:lnTo>
                    <a:pt x="8778" y="8264"/>
                  </a:lnTo>
                  <a:lnTo>
                    <a:pt x="9206" y="8135"/>
                  </a:lnTo>
                  <a:lnTo>
                    <a:pt x="9677" y="7964"/>
                  </a:lnTo>
                  <a:lnTo>
                    <a:pt x="10191" y="7707"/>
                  </a:lnTo>
                  <a:lnTo>
                    <a:pt x="10790" y="7407"/>
                  </a:lnTo>
                  <a:lnTo>
                    <a:pt x="11475" y="7022"/>
                  </a:lnTo>
                  <a:lnTo>
                    <a:pt x="11475" y="7022"/>
                  </a:lnTo>
                  <a:lnTo>
                    <a:pt x="13830" y="5566"/>
                  </a:lnTo>
                  <a:lnTo>
                    <a:pt x="15971" y="4153"/>
                  </a:lnTo>
                  <a:lnTo>
                    <a:pt x="17769" y="2997"/>
                  </a:lnTo>
                  <a:lnTo>
                    <a:pt x="19011" y="2098"/>
                  </a:lnTo>
                  <a:lnTo>
                    <a:pt x="19011" y="2098"/>
                  </a:lnTo>
                  <a:lnTo>
                    <a:pt x="18668" y="2441"/>
                  </a:lnTo>
                  <a:lnTo>
                    <a:pt x="18454" y="2783"/>
                  </a:lnTo>
                  <a:lnTo>
                    <a:pt x="18369" y="2954"/>
                  </a:lnTo>
                  <a:lnTo>
                    <a:pt x="18326" y="3126"/>
                  </a:lnTo>
                  <a:lnTo>
                    <a:pt x="18326" y="3254"/>
                  </a:lnTo>
                  <a:lnTo>
                    <a:pt x="18369" y="3383"/>
                  </a:lnTo>
                  <a:lnTo>
                    <a:pt x="18454" y="3511"/>
                  </a:lnTo>
                  <a:lnTo>
                    <a:pt x="18583" y="3597"/>
                  </a:lnTo>
                  <a:lnTo>
                    <a:pt x="18754" y="3640"/>
                  </a:lnTo>
                  <a:lnTo>
                    <a:pt x="19011" y="3640"/>
                  </a:lnTo>
                  <a:lnTo>
                    <a:pt x="19311" y="3640"/>
                  </a:lnTo>
                  <a:lnTo>
                    <a:pt x="19653" y="3597"/>
                  </a:lnTo>
                  <a:lnTo>
                    <a:pt x="20081" y="3511"/>
                  </a:lnTo>
                  <a:lnTo>
                    <a:pt x="20595" y="3383"/>
                  </a:lnTo>
                  <a:lnTo>
                    <a:pt x="20595" y="3383"/>
                  </a:lnTo>
                  <a:lnTo>
                    <a:pt x="21195" y="3169"/>
                  </a:lnTo>
                  <a:lnTo>
                    <a:pt x="21794" y="2954"/>
                  </a:lnTo>
                  <a:lnTo>
                    <a:pt x="22351" y="2698"/>
                  </a:lnTo>
                  <a:lnTo>
                    <a:pt x="22864" y="2441"/>
                  </a:lnTo>
                  <a:lnTo>
                    <a:pt x="23806" y="1884"/>
                  </a:lnTo>
                  <a:lnTo>
                    <a:pt x="24577" y="1327"/>
                  </a:lnTo>
                  <a:lnTo>
                    <a:pt x="25219" y="814"/>
                  </a:lnTo>
                  <a:lnTo>
                    <a:pt x="25647" y="386"/>
                  </a:lnTo>
                  <a:lnTo>
                    <a:pt x="26033" y="0"/>
                  </a:lnTo>
                  <a:lnTo>
                    <a:pt x="26033" y="0"/>
                  </a:lnTo>
                  <a:lnTo>
                    <a:pt x="26204" y="129"/>
                  </a:lnTo>
                  <a:lnTo>
                    <a:pt x="26375" y="300"/>
                  </a:lnTo>
                  <a:lnTo>
                    <a:pt x="26632" y="685"/>
                  </a:lnTo>
                  <a:lnTo>
                    <a:pt x="26846" y="1156"/>
                  </a:lnTo>
                  <a:lnTo>
                    <a:pt x="26975" y="1713"/>
                  </a:lnTo>
                  <a:lnTo>
                    <a:pt x="27103" y="2269"/>
                  </a:lnTo>
                  <a:lnTo>
                    <a:pt x="27232" y="2912"/>
                  </a:lnTo>
                  <a:lnTo>
                    <a:pt x="27403" y="4196"/>
                  </a:lnTo>
                  <a:lnTo>
                    <a:pt x="27531" y="4881"/>
                  </a:lnTo>
                  <a:lnTo>
                    <a:pt x="27617" y="5481"/>
                  </a:lnTo>
                  <a:lnTo>
                    <a:pt x="27788" y="6080"/>
                  </a:lnTo>
                  <a:lnTo>
                    <a:pt x="27959" y="6637"/>
                  </a:lnTo>
                  <a:lnTo>
                    <a:pt x="28216" y="7108"/>
                  </a:lnTo>
                  <a:lnTo>
                    <a:pt x="28345" y="7322"/>
                  </a:lnTo>
                  <a:lnTo>
                    <a:pt x="28516" y="7536"/>
                  </a:lnTo>
                  <a:lnTo>
                    <a:pt x="28687" y="7664"/>
                  </a:lnTo>
                  <a:lnTo>
                    <a:pt x="28859" y="7835"/>
                  </a:lnTo>
                  <a:lnTo>
                    <a:pt x="29073" y="7921"/>
                  </a:lnTo>
                  <a:lnTo>
                    <a:pt x="29329" y="8007"/>
                  </a:lnTo>
                  <a:lnTo>
                    <a:pt x="29329" y="8007"/>
                  </a:lnTo>
                  <a:lnTo>
                    <a:pt x="29800" y="8092"/>
                  </a:lnTo>
                  <a:lnTo>
                    <a:pt x="30229" y="8092"/>
                  </a:lnTo>
                  <a:lnTo>
                    <a:pt x="30571" y="8007"/>
                  </a:lnTo>
                  <a:lnTo>
                    <a:pt x="30914" y="7878"/>
                  </a:lnTo>
                  <a:lnTo>
                    <a:pt x="31171" y="7664"/>
                  </a:lnTo>
                  <a:lnTo>
                    <a:pt x="31427" y="7407"/>
                  </a:lnTo>
                  <a:lnTo>
                    <a:pt x="31599" y="7150"/>
                  </a:lnTo>
                  <a:lnTo>
                    <a:pt x="31770" y="6851"/>
                  </a:lnTo>
                  <a:lnTo>
                    <a:pt x="31898" y="6508"/>
                  </a:lnTo>
                  <a:lnTo>
                    <a:pt x="32027" y="6208"/>
                  </a:lnTo>
                  <a:lnTo>
                    <a:pt x="32155" y="5652"/>
                  </a:lnTo>
                  <a:lnTo>
                    <a:pt x="32241" y="5095"/>
                  </a:lnTo>
                  <a:lnTo>
                    <a:pt x="32241" y="5095"/>
                  </a:lnTo>
                  <a:lnTo>
                    <a:pt x="32669" y="5566"/>
                  </a:lnTo>
                  <a:lnTo>
                    <a:pt x="33097" y="6037"/>
                  </a:lnTo>
                  <a:lnTo>
                    <a:pt x="33483" y="6551"/>
                  </a:lnTo>
                  <a:lnTo>
                    <a:pt x="33825" y="7065"/>
                  </a:lnTo>
                  <a:lnTo>
                    <a:pt x="34125" y="7664"/>
                  </a:lnTo>
                  <a:lnTo>
                    <a:pt x="34382" y="8264"/>
                  </a:lnTo>
                  <a:lnTo>
                    <a:pt x="34596" y="8863"/>
                  </a:lnTo>
                  <a:lnTo>
                    <a:pt x="34810" y="9505"/>
                  </a:lnTo>
                  <a:lnTo>
                    <a:pt x="34981" y="10147"/>
                  </a:lnTo>
                  <a:lnTo>
                    <a:pt x="35110" y="10832"/>
                  </a:lnTo>
                  <a:lnTo>
                    <a:pt x="35238" y="11518"/>
                  </a:lnTo>
                  <a:lnTo>
                    <a:pt x="35324" y="12203"/>
                  </a:lnTo>
                  <a:lnTo>
                    <a:pt x="35452" y="13615"/>
                  </a:lnTo>
                  <a:lnTo>
                    <a:pt x="35495" y="15028"/>
                  </a:lnTo>
                  <a:lnTo>
                    <a:pt x="35452" y="16398"/>
                  </a:lnTo>
                  <a:lnTo>
                    <a:pt x="35366" y="17769"/>
                  </a:lnTo>
                  <a:lnTo>
                    <a:pt x="35195" y="19096"/>
                  </a:lnTo>
                  <a:lnTo>
                    <a:pt x="35024" y="20380"/>
                  </a:lnTo>
                  <a:lnTo>
                    <a:pt x="34810" y="21536"/>
                  </a:lnTo>
                  <a:lnTo>
                    <a:pt x="34596" y="22564"/>
                  </a:lnTo>
                  <a:lnTo>
                    <a:pt x="34382" y="23506"/>
                  </a:lnTo>
                  <a:lnTo>
                    <a:pt x="34168" y="24276"/>
                  </a:lnTo>
                  <a:lnTo>
                    <a:pt x="34168" y="24276"/>
                  </a:lnTo>
                  <a:lnTo>
                    <a:pt x="34039" y="24747"/>
                  </a:lnTo>
                  <a:lnTo>
                    <a:pt x="34039" y="24747"/>
                  </a:lnTo>
                  <a:lnTo>
                    <a:pt x="33568" y="26374"/>
                  </a:lnTo>
                  <a:lnTo>
                    <a:pt x="33440" y="26974"/>
                  </a:lnTo>
                  <a:lnTo>
                    <a:pt x="33397" y="27488"/>
                  </a:lnTo>
                  <a:lnTo>
                    <a:pt x="33397" y="27873"/>
                  </a:lnTo>
                  <a:lnTo>
                    <a:pt x="33483" y="28173"/>
                  </a:lnTo>
                  <a:lnTo>
                    <a:pt x="33611" y="28430"/>
                  </a:lnTo>
                  <a:lnTo>
                    <a:pt x="33825" y="28558"/>
                  </a:lnTo>
                  <a:lnTo>
                    <a:pt x="33825" y="28558"/>
                  </a:lnTo>
                  <a:lnTo>
                    <a:pt x="34168" y="28686"/>
                  </a:lnTo>
                  <a:lnTo>
                    <a:pt x="34596" y="28729"/>
                  </a:lnTo>
                  <a:lnTo>
                    <a:pt x="34596" y="28729"/>
                  </a:lnTo>
                  <a:lnTo>
                    <a:pt x="34853" y="28686"/>
                  </a:lnTo>
                  <a:lnTo>
                    <a:pt x="35152" y="28558"/>
                  </a:lnTo>
                  <a:lnTo>
                    <a:pt x="35923" y="28215"/>
                  </a:lnTo>
                  <a:lnTo>
                    <a:pt x="35923" y="28215"/>
                  </a:lnTo>
                  <a:lnTo>
                    <a:pt x="36308" y="28044"/>
                  </a:lnTo>
                  <a:lnTo>
                    <a:pt x="36737" y="27873"/>
                  </a:lnTo>
                  <a:lnTo>
                    <a:pt x="37165" y="27787"/>
                  </a:lnTo>
                  <a:lnTo>
                    <a:pt x="37636" y="27702"/>
                  </a:lnTo>
                  <a:lnTo>
                    <a:pt x="38149" y="27702"/>
                  </a:lnTo>
                  <a:lnTo>
                    <a:pt x="38663" y="27787"/>
                  </a:lnTo>
                  <a:lnTo>
                    <a:pt x="38920" y="27873"/>
                  </a:lnTo>
                  <a:lnTo>
                    <a:pt x="39177" y="28001"/>
                  </a:lnTo>
                  <a:lnTo>
                    <a:pt x="39477" y="28130"/>
                  </a:lnTo>
                  <a:lnTo>
                    <a:pt x="39734" y="28344"/>
                  </a:lnTo>
                  <a:lnTo>
                    <a:pt x="39734" y="28344"/>
                  </a:lnTo>
                  <a:lnTo>
                    <a:pt x="40162" y="28686"/>
                  </a:lnTo>
                  <a:lnTo>
                    <a:pt x="40504" y="29072"/>
                  </a:lnTo>
                  <a:lnTo>
                    <a:pt x="40761" y="29543"/>
                  </a:lnTo>
                  <a:lnTo>
                    <a:pt x="40932" y="30014"/>
                  </a:lnTo>
                  <a:lnTo>
                    <a:pt x="41018" y="30485"/>
                  </a:lnTo>
                  <a:lnTo>
                    <a:pt x="41018" y="30998"/>
                  </a:lnTo>
                  <a:lnTo>
                    <a:pt x="40975" y="31469"/>
                  </a:lnTo>
                  <a:lnTo>
                    <a:pt x="40804" y="31983"/>
                  </a:lnTo>
                  <a:lnTo>
                    <a:pt x="40590" y="32454"/>
                  </a:lnTo>
                  <a:lnTo>
                    <a:pt x="40333" y="32882"/>
                  </a:lnTo>
                  <a:lnTo>
                    <a:pt x="39948" y="33310"/>
                  </a:lnTo>
                  <a:lnTo>
                    <a:pt x="39562" y="33696"/>
                  </a:lnTo>
                  <a:lnTo>
                    <a:pt x="39049" y="34038"/>
                  </a:lnTo>
                  <a:lnTo>
                    <a:pt x="38535" y="34295"/>
                  </a:lnTo>
                  <a:lnTo>
                    <a:pt x="37893" y="34509"/>
                  </a:lnTo>
                  <a:lnTo>
                    <a:pt x="37250" y="34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27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extrusionOk="0">
                  <a:moveTo>
                    <a:pt x="3383" y="1"/>
                  </a:move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28;p40"/>
            <p:cNvSpPr/>
            <p:nvPr/>
          </p:nvSpPr>
          <p:spPr>
            <a:xfrm>
              <a:off x="2235450" y="1607275"/>
              <a:ext cx="185200" cy="123125"/>
            </a:xfrm>
            <a:custGeom>
              <a:avLst/>
              <a:gdLst/>
              <a:ahLst/>
              <a:cxnLst/>
              <a:rect l="l" t="t" r="r" b="b"/>
              <a:pathLst>
                <a:path w="7408" h="4925" fill="none" extrusionOk="0">
                  <a:moveTo>
                    <a:pt x="3383" y="1"/>
                  </a:moveTo>
                  <a:lnTo>
                    <a:pt x="3383" y="1"/>
                  </a:lnTo>
                  <a:lnTo>
                    <a:pt x="2741" y="44"/>
                  </a:lnTo>
                  <a:lnTo>
                    <a:pt x="2141" y="172"/>
                  </a:lnTo>
                  <a:lnTo>
                    <a:pt x="1585" y="343"/>
                  </a:lnTo>
                  <a:lnTo>
                    <a:pt x="1071" y="600"/>
                  </a:lnTo>
                  <a:lnTo>
                    <a:pt x="686" y="900"/>
                  </a:lnTo>
                  <a:lnTo>
                    <a:pt x="514" y="1071"/>
                  </a:lnTo>
                  <a:lnTo>
                    <a:pt x="343" y="1242"/>
                  </a:lnTo>
                  <a:lnTo>
                    <a:pt x="215" y="1457"/>
                  </a:lnTo>
                  <a:lnTo>
                    <a:pt x="129" y="1628"/>
                  </a:lnTo>
                  <a:lnTo>
                    <a:pt x="43" y="1842"/>
                  </a:lnTo>
                  <a:lnTo>
                    <a:pt x="1" y="2099"/>
                  </a:lnTo>
                  <a:lnTo>
                    <a:pt x="1" y="2099"/>
                  </a:lnTo>
                  <a:lnTo>
                    <a:pt x="1" y="2356"/>
                  </a:lnTo>
                  <a:lnTo>
                    <a:pt x="43" y="2570"/>
                  </a:lnTo>
                  <a:lnTo>
                    <a:pt x="129" y="2827"/>
                  </a:lnTo>
                  <a:lnTo>
                    <a:pt x="215" y="3084"/>
                  </a:lnTo>
                  <a:lnTo>
                    <a:pt x="343" y="3298"/>
                  </a:lnTo>
                  <a:lnTo>
                    <a:pt x="514" y="3512"/>
                  </a:lnTo>
                  <a:lnTo>
                    <a:pt x="686" y="3726"/>
                  </a:lnTo>
                  <a:lnTo>
                    <a:pt x="900" y="3940"/>
                  </a:lnTo>
                  <a:lnTo>
                    <a:pt x="1413" y="4282"/>
                  </a:lnTo>
                  <a:lnTo>
                    <a:pt x="2056" y="4582"/>
                  </a:lnTo>
                  <a:lnTo>
                    <a:pt x="2698" y="4796"/>
                  </a:lnTo>
                  <a:lnTo>
                    <a:pt x="3469" y="4925"/>
                  </a:lnTo>
                  <a:lnTo>
                    <a:pt x="3469" y="4925"/>
                  </a:lnTo>
                  <a:lnTo>
                    <a:pt x="4025" y="4925"/>
                  </a:lnTo>
                  <a:lnTo>
                    <a:pt x="4025" y="4925"/>
                  </a:lnTo>
                  <a:lnTo>
                    <a:pt x="4667" y="4882"/>
                  </a:lnTo>
                  <a:lnTo>
                    <a:pt x="5310" y="4796"/>
                  </a:lnTo>
                  <a:lnTo>
                    <a:pt x="5823" y="4582"/>
                  </a:lnTo>
                  <a:lnTo>
                    <a:pt x="6337" y="4368"/>
                  </a:lnTo>
                  <a:lnTo>
                    <a:pt x="6723" y="4068"/>
                  </a:lnTo>
                  <a:lnTo>
                    <a:pt x="6894" y="3897"/>
                  </a:lnTo>
                  <a:lnTo>
                    <a:pt x="7065" y="3683"/>
                  </a:lnTo>
                  <a:lnTo>
                    <a:pt x="7194" y="3512"/>
                  </a:lnTo>
                  <a:lnTo>
                    <a:pt x="7279" y="3298"/>
                  </a:lnTo>
                  <a:lnTo>
                    <a:pt x="7365" y="3084"/>
                  </a:lnTo>
                  <a:lnTo>
                    <a:pt x="7408" y="2869"/>
                  </a:lnTo>
                  <a:lnTo>
                    <a:pt x="7408" y="2869"/>
                  </a:lnTo>
                  <a:lnTo>
                    <a:pt x="7408" y="2613"/>
                  </a:lnTo>
                  <a:lnTo>
                    <a:pt x="7365" y="2356"/>
                  </a:lnTo>
                  <a:lnTo>
                    <a:pt x="7279" y="2099"/>
                  </a:lnTo>
                  <a:lnTo>
                    <a:pt x="7194" y="1885"/>
                  </a:lnTo>
                  <a:lnTo>
                    <a:pt x="7065" y="1628"/>
                  </a:lnTo>
                  <a:lnTo>
                    <a:pt x="6894" y="1414"/>
                  </a:lnTo>
                  <a:lnTo>
                    <a:pt x="6723" y="1200"/>
                  </a:lnTo>
                  <a:lnTo>
                    <a:pt x="6508" y="1028"/>
                  </a:lnTo>
                  <a:lnTo>
                    <a:pt x="5995" y="643"/>
                  </a:lnTo>
                  <a:lnTo>
                    <a:pt x="5395" y="386"/>
                  </a:lnTo>
                  <a:lnTo>
                    <a:pt x="4710" y="172"/>
                  </a:lnTo>
                  <a:lnTo>
                    <a:pt x="3940" y="44"/>
                  </a:lnTo>
                  <a:lnTo>
                    <a:pt x="3940" y="44"/>
                  </a:lnTo>
                  <a:lnTo>
                    <a:pt x="33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29;p40"/>
            <p:cNvSpPr/>
            <p:nvPr/>
          </p:nvSpPr>
          <p:spPr>
            <a:xfrm>
              <a:off x="3056425" y="1760350"/>
              <a:ext cx="16100" cy="92075"/>
            </a:xfrm>
            <a:custGeom>
              <a:avLst/>
              <a:gdLst/>
              <a:ahLst/>
              <a:cxnLst/>
              <a:rect l="l" t="t" r="r" b="b"/>
              <a:pathLst>
                <a:path w="644" h="3683" extrusionOk="0">
                  <a:moveTo>
                    <a:pt x="600" y="0"/>
                  </a:moveTo>
                  <a:lnTo>
                    <a:pt x="396" y="779"/>
                  </a:lnTo>
                  <a:lnTo>
                    <a:pt x="643" y="0"/>
                  </a:lnTo>
                  <a:close/>
                  <a:moveTo>
                    <a:pt x="396" y="779"/>
                  </a:moveTo>
                  <a:lnTo>
                    <a:pt x="343" y="942"/>
                  </a:lnTo>
                  <a:lnTo>
                    <a:pt x="129" y="1756"/>
                  </a:lnTo>
                  <a:lnTo>
                    <a:pt x="104" y="1945"/>
                  </a:lnTo>
                  <a:lnTo>
                    <a:pt x="172" y="1627"/>
                  </a:lnTo>
                  <a:lnTo>
                    <a:pt x="396" y="779"/>
                  </a:lnTo>
                  <a:close/>
                  <a:moveTo>
                    <a:pt x="104" y="1945"/>
                  </a:moveTo>
                  <a:lnTo>
                    <a:pt x="44" y="2227"/>
                  </a:lnTo>
                  <a:lnTo>
                    <a:pt x="1" y="2741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04" y="1945"/>
                  </a:lnTo>
                  <a:close/>
                  <a:moveTo>
                    <a:pt x="1" y="3126"/>
                  </a:moveTo>
                  <a:lnTo>
                    <a:pt x="1" y="3254"/>
                  </a:lnTo>
                  <a:lnTo>
                    <a:pt x="87" y="3511"/>
                  </a:lnTo>
                  <a:lnTo>
                    <a:pt x="215" y="3683"/>
                  </a:lnTo>
                  <a:lnTo>
                    <a:pt x="87" y="3426"/>
                  </a:lnTo>
                  <a:lnTo>
                    <a:pt x="1" y="3126"/>
                  </a:lnTo>
                  <a:close/>
                </a:path>
              </a:pathLst>
            </a:custGeom>
            <a:solidFill>
              <a:srgbClr val="FF9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30;p40"/>
            <p:cNvSpPr/>
            <p:nvPr/>
          </p:nvSpPr>
          <p:spPr>
            <a:xfrm>
              <a:off x="3056425" y="1760350"/>
              <a:ext cx="16100" cy="95275"/>
            </a:xfrm>
            <a:custGeom>
              <a:avLst/>
              <a:gdLst/>
              <a:ahLst/>
              <a:cxnLst/>
              <a:rect l="l" t="t" r="r" b="b"/>
              <a:pathLst>
                <a:path w="644" h="3811" fill="none" extrusionOk="0">
                  <a:moveTo>
                    <a:pt x="600" y="0"/>
                  </a:moveTo>
                  <a:lnTo>
                    <a:pt x="600" y="0"/>
                  </a:lnTo>
                  <a:lnTo>
                    <a:pt x="172" y="1627"/>
                  </a:lnTo>
                  <a:lnTo>
                    <a:pt x="44" y="2227"/>
                  </a:lnTo>
                  <a:lnTo>
                    <a:pt x="1" y="2741"/>
                  </a:lnTo>
                  <a:lnTo>
                    <a:pt x="1" y="3126"/>
                  </a:lnTo>
                  <a:lnTo>
                    <a:pt x="87" y="3426"/>
                  </a:lnTo>
                  <a:lnTo>
                    <a:pt x="215" y="3683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429" y="3811"/>
                  </a:lnTo>
                  <a:lnTo>
                    <a:pt x="215" y="3683"/>
                  </a:lnTo>
                  <a:lnTo>
                    <a:pt x="87" y="3511"/>
                  </a:lnTo>
                  <a:lnTo>
                    <a:pt x="1" y="3254"/>
                  </a:lnTo>
                  <a:lnTo>
                    <a:pt x="1" y="2912"/>
                  </a:lnTo>
                  <a:lnTo>
                    <a:pt x="1" y="2912"/>
                  </a:lnTo>
                  <a:lnTo>
                    <a:pt x="44" y="2398"/>
                  </a:lnTo>
                  <a:lnTo>
                    <a:pt x="129" y="1756"/>
                  </a:lnTo>
                  <a:lnTo>
                    <a:pt x="343" y="942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31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  <a:close/>
                </a:path>
              </a:pathLst>
            </a:custGeom>
            <a:solidFill>
              <a:srgbClr val="C72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2;p40"/>
            <p:cNvSpPr/>
            <p:nvPr/>
          </p:nvSpPr>
          <p:spPr>
            <a:xfrm>
              <a:off x="3070350" y="1834200"/>
              <a:ext cx="124200" cy="25725"/>
            </a:xfrm>
            <a:custGeom>
              <a:avLst/>
              <a:gdLst/>
              <a:ahLst/>
              <a:cxnLst/>
              <a:rect l="l" t="t" r="r" b="b"/>
              <a:pathLst>
                <a:path w="4968" h="1029" fill="none" extrusionOk="0">
                  <a:moveTo>
                    <a:pt x="3940" y="1"/>
                  </a:moveTo>
                  <a:lnTo>
                    <a:pt x="3940" y="1"/>
                  </a:lnTo>
                  <a:lnTo>
                    <a:pt x="3383" y="43"/>
                  </a:lnTo>
                  <a:lnTo>
                    <a:pt x="2869" y="172"/>
                  </a:lnTo>
                  <a:lnTo>
                    <a:pt x="2398" y="343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1199" y="857"/>
                  </a:lnTo>
                  <a:lnTo>
                    <a:pt x="900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257" y="985"/>
                  </a:lnTo>
                  <a:lnTo>
                    <a:pt x="1" y="900"/>
                  </a:lnTo>
                  <a:lnTo>
                    <a:pt x="1" y="900"/>
                  </a:lnTo>
                  <a:lnTo>
                    <a:pt x="257" y="985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643" y="1028"/>
                  </a:lnTo>
                  <a:lnTo>
                    <a:pt x="900" y="985"/>
                  </a:lnTo>
                  <a:lnTo>
                    <a:pt x="1199" y="857"/>
                  </a:lnTo>
                  <a:lnTo>
                    <a:pt x="1970" y="514"/>
                  </a:lnTo>
                  <a:lnTo>
                    <a:pt x="1970" y="514"/>
                  </a:lnTo>
                  <a:lnTo>
                    <a:pt x="2398" y="343"/>
                  </a:lnTo>
                  <a:lnTo>
                    <a:pt x="2869" y="172"/>
                  </a:lnTo>
                  <a:lnTo>
                    <a:pt x="3383" y="43"/>
                  </a:lnTo>
                  <a:lnTo>
                    <a:pt x="3940" y="1"/>
                  </a:lnTo>
                  <a:lnTo>
                    <a:pt x="3940" y="1"/>
                  </a:lnTo>
                  <a:lnTo>
                    <a:pt x="4411" y="43"/>
                  </a:lnTo>
                  <a:lnTo>
                    <a:pt x="4710" y="86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967" y="172"/>
                  </a:lnTo>
                  <a:lnTo>
                    <a:pt x="4710" y="86"/>
                  </a:lnTo>
                  <a:lnTo>
                    <a:pt x="4411" y="43"/>
                  </a:lnTo>
                  <a:lnTo>
                    <a:pt x="3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3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extrusionOk="0">
                  <a:moveTo>
                    <a:pt x="25647" y="0"/>
                  </a:move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4;p40"/>
            <p:cNvSpPr/>
            <p:nvPr/>
          </p:nvSpPr>
          <p:spPr>
            <a:xfrm>
              <a:off x="2231175" y="1141675"/>
              <a:ext cx="1015825" cy="1441825"/>
            </a:xfrm>
            <a:custGeom>
              <a:avLst/>
              <a:gdLst/>
              <a:ahLst/>
              <a:cxnLst/>
              <a:rect l="l" t="t" r="r" b="b"/>
              <a:pathLst>
                <a:path w="40633" h="57673" fill="none" extrusionOk="0">
                  <a:moveTo>
                    <a:pt x="25647" y="0"/>
                  </a:moveTo>
                  <a:lnTo>
                    <a:pt x="25647" y="0"/>
                  </a:lnTo>
                  <a:lnTo>
                    <a:pt x="25261" y="386"/>
                  </a:lnTo>
                  <a:lnTo>
                    <a:pt x="24833" y="814"/>
                  </a:lnTo>
                  <a:lnTo>
                    <a:pt x="24191" y="1327"/>
                  </a:lnTo>
                  <a:lnTo>
                    <a:pt x="23420" y="1884"/>
                  </a:lnTo>
                  <a:lnTo>
                    <a:pt x="22478" y="2441"/>
                  </a:lnTo>
                  <a:lnTo>
                    <a:pt x="21965" y="2698"/>
                  </a:lnTo>
                  <a:lnTo>
                    <a:pt x="21408" y="2954"/>
                  </a:lnTo>
                  <a:lnTo>
                    <a:pt x="20809" y="3169"/>
                  </a:lnTo>
                  <a:lnTo>
                    <a:pt x="20209" y="3383"/>
                  </a:lnTo>
                  <a:lnTo>
                    <a:pt x="20209" y="3383"/>
                  </a:lnTo>
                  <a:lnTo>
                    <a:pt x="19310" y="3597"/>
                  </a:lnTo>
                  <a:lnTo>
                    <a:pt x="18968" y="3640"/>
                  </a:lnTo>
                  <a:lnTo>
                    <a:pt x="18668" y="3640"/>
                  </a:lnTo>
                  <a:lnTo>
                    <a:pt x="18668" y="3640"/>
                  </a:lnTo>
                  <a:lnTo>
                    <a:pt x="18325" y="3640"/>
                  </a:lnTo>
                  <a:lnTo>
                    <a:pt x="18111" y="3511"/>
                  </a:lnTo>
                  <a:lnTo>
                    <a:pt x="17983" y="3383"/>
                  </a:lnTo>
                  <a:lnTo>
                    <a:pt x="17940" y="3211"/>
                  </a:lnTo>
                  <a:lnTo>
                    <a:pt x="17940" y="3211"/>
                  </a:lnTo>
                  <a:lnTo>
                    <a:pt x="17983" y="2954"/>
                  </a:lnTo>
                  <a:lnTo>
                    <a:pt x="18111" y="2655"/>
                  </a:lnTo>
                  <a:lnTo>
                    <a:pt x="18368" y="2398"/>
                  </a:lnTo>
                  <a:lnTo>
                    <a:pt x="18625" y="2098"/>
                  </a:lnTo>
                  <a:lnTo>
                    <a:pt x="18625" y="2098"/>
                  </a:lnTo>
                  <a:lnTo>
                    <a:pt x="17383" y="2997"/>
                  </a:lnTo>
                  <a:lnTo>
                    <a:pt x="15585" y="4153"/>
                  </a:lnTo>
                  <a:lnTo>
                    <a:pt x="13444" y="5566"/>
                  </a:lnTo>
                  <a:lnTo>
                    <a:pt x="11089" y="7022"/>
                  </a:lnTo>
                  <a:lnTo>
                    <a:pt x="11089" y="7022"/>
                  </a:lnTo>
                  <a:lnTo>
                    <a:pt x="9976" y="7621"/>
                  </a:lnTo>
                  <a:lnTo>
                    <a:pt x="9034" y="8049"/>
                  </a:lnTo>
                  <a:lnTo>
                    <a:pt x="8606" y="8178"/>
                  </a:lnTo>
                  <a:lnTo>
                    <a:pt x="8264" y="8306"/>
                  </a:lnTo>
                  <a:lnTo>
                    <a:pt x="7964" y="8349"/>
                  </a:lnTo>
                  <a:lnTo>
                    <a:pt x="7707" y="8349"/>
                  </a:lnTo>
                  <a:lnTo>
                    <a:pt x="7707" y="8349"/>
                  </a:lnTo>
                  <a:lnTo>
                    <a:pt x="7365" y="8349"/>
                  </a:lnTo>
                  <a:lnTo>
                    <a:pt x="7150" y="8221"/>
                  </a:lnTo>
                  <a:lnTo>
                    <a:pt x="7065" y="8135"/>
                  </a:lnTo>
                  <a:lnTo>
                    <a:pt x="7022" y="8049"/>
                  </a:lnTo>
                  <a:lnTo>
                    <a:pt x="6979" y="7835"/>
                  </a:lnTo>
                  <a:lnTo>
                    <a:pt x="6979" y="7835"/>
                  </a:lnTo>
                  <a:lnTo>
                    <a:pt x="6979" y="7664"/>
                  </a:lnTo>
                  <a:lnTo>
                    <a:pt x="7065" y="7450"/>
                  </a:lnTo>
                  <a:lnTo>
                    <a:pt x="7150" y="7236"/>
                  </a:lnTo>
                  <a:lnTo>
                    <a:pt x="7279" y="7022"/>
                  </a:lnTo>
                  <a:lnTo>
                    <a:pt x="7279" y="7022"/>
                  </a:lnTo>
                  <a:lnTo>
                    <a:pt x="6209" y="8221"/>
                  </a:lnTo>
                  <a:lnTo>
                    <a:pt x="5438" y="8991"/>
                  </a:lnTo>
                  <a:lnTo>
                    <a:pt x="4624" y="9805"/>
                  </a:lnTo>
                  <a:lnTo>
                    <a:pt x="3682" y="10618"/>
                  </a:lnTo>
                  <a:lnTo>
                    <a:pt x="2698" y="11475"/>
                  </a:lnTo>
                  <a:lnTo>
                    <a:pt x="1627" y="12245"/>
                  </a:lnTo>
                  <a:lnTo>
                    <a:pt x="514" y="12930"/>
                  </a:lnTo>
                  <a:lnTo>
                    <a:pt x="514" y="12930"/>
                  </a:lnTo>
                  <a:lnTo>
                    <a:pt x="343" y="13573"/>
                  </a:lnTo>
                  <a:lnTo>
                    <a:pt x="172" y="14301"/>
                  </a:lnTo>
                  <a:lnTo>
                    <a:pt x="0" y="15242"/>
                  </a:lnTo>
                  <a:lnTo>
                    <a:pt x="0" y="15242"/>
                  </a:lnTo>
                  <a:lnTo>
                    <a:pt x="857" y="14814"/>
                  </a:lnTo>
                  <a:lnTo>
                    <a:pt x="1670" y="14301"/>
                  </a:lnTo>
                  <a:lnTo>
                    <a:pt x="2484" y="13787"/>
                  </a:lnTo>
                  <a:lnTo>
                    <a:pt x="3254" y="13230"/>
                  </a:lnTo>
                  <a:lnTo>
                    <a:pt x="4753" y="12074"/>
                  </a:lnTo>
                  <a:lnTo>
                    <a:pt x="6209" y="11004"/>
                  </a:lnTo>
                  <a:lnTo>
                    <a:pt x="6209" y="11004"/>
                  </a:lnTo>
                  <a:lnTo>
                    <a:pt x="6294" y="11261"/>
                  </a:lnTo>
                  <a:lnTo>
                    <a:pt x="6465" y="11518"/>
                  </a:lnTo>
                  <a:lnTo>
                    <a:pt x="6637" y="11689"/>
                  </a:lnTo>
                  <a:lnTo>
                    <a:pt x="6808" y="11860"/>
                  </a:lnTo>
                  <a:lnTo>
                    <a:pt x="7065" y="11988"/>
                  </a:lnTo>
                  <a:lnTo>
                    <a:pt x="7279" y="12074"/>
                  </a:lnTo>
                  <a:lnTo>
                    <a:pt x="7579" y="12117"/>
                  </a:lnTo>
                  <a:lnTo>
                    <a:pt x="7878" y="12117"/>
                  </a:lnTo>
                  <a:lnTo>
                    <a:pt x="7878" y="12117"/>
                  </a:lnTo>
                  <a:lnTo>
                    <a:pt x="8392" y="12074"/>
                  </a:lnTo>
                  <a:lnTo>
                    <a:pt x="8949" y="11946"/>
                  </a:lnTo>
                  <a:lnTo>
                    <a:pt x="9548" y="11774"/>
                  </a:lnTo>
                  <a:lnTo>
                    <a:pt x="10148" y="11518"/>
                  </a:lnTo>
                  <a:lnTo>
                    <a:pt x="10747" y="11218"/>
                  </a:lnTo>
                  <a:lnTo>
                    <a:pt x="11389" y="10875"/>
                  </a:lnTo>
                  <a:lnTo>
                    <a:pt x="11989" y="10490"/>
                  </a:lnTo>
                  <a:lnTo>
                    <a:pt x="12588" y="10062"/>
                  </a:lnTo>
                  <a:lnTo>
                    <a:pt x="13145" y="9634"/>
                  </a:lnTo>
                  <a:lnTo>
                    <a:pt x="13701" y="9205"/>
                  </a:lnTo>
                  <a:lnTo>
                    <a:pt x="14172" y="8777"/>
                  </a:lnTo>
                  <a:lnTo>
                    <a:pt x="14600" y="8349"/>
                  </a:lnTo>
                  <a:lnTo>
                    <a:pt x="14943" y="7921"/>
                  </a:lnTo>
                  <a:lnTo>
                    <a:pt x="15243" y="7536"/>
                  </a:lnTo>
                  <a:lnTo>
                    <a:pt x="15414" y="7193"/>
                  </a:lnTo>
                  <a:lnTo>
                    <a:pt x="15542" y="6851"/>
                  </a:lnTo>
                  <a:lnTo>
                    <a:pt x="15542" y="6851"/>
                  </a:lnTo>
                  <a:lnTo>
                    <a:pt x="15457" y="7322"/>
                  </a:lnTo>
                  <a:lnTo>
                    <a:pt x="15457" y="7835"/>
                  </a:lnTo>
                  <a:lnTo>
                    <a:pt x="15542" y="8349"/>
                  </a:lnTo>
                  <a:lnTo>
                    <a:pt x="15628" y="8820"/>
                  </a:lnTo>
                  <a:lnTo>
                    <a:pt x="15799" y="9248"/>
                  </a:lnTo>
                  <a:lnTo>
                    <a:pt x="15928" y="9420"/>
                  </a:lnTo>
                  <a:lnTo>
                    <a:pt x="16056" y="9548"/>
                  </a:lnTo>
                  <a:lnTo>
                    <a:pt x="16185" y="9676"/>
                  </a:lnTo>
                  <a:lnTo>
                    <a:pt x="16356" y="9762"/>
                  </a:lnTo>
                  <a:lnTo>
                    <a:pt x="16570" y="9848"/>
                  </a:lnTo>
                  <a:lnTo>
                    <a:pt x="16741" y="9848"/>
                  </a:lnTo>
                  <a:lnTo>
                    <a:pt x="16741" y="9848"/>
                  </a:lnTo>
                  <a:lnTo>
                    <a:pt x="16912" y="9848"/>
                  </a:lnTo>
                  <a:lnTo>
                    <a:pt x="16912" y="9848"/>
                  </a:lnTo>
                  <a:lnTo>
                    <a:pt x="17169" y="9762"/>
                  </a:lnTo>
                  <a:lnTo>
                    <a:pt x="17426" y="9634"/>
                  </a:lnTo>
                  <a:lnTo>
                    <a:pt x="17683" y="9505"/>
                  </a:lnTo>
                  <a:lnTo>
                    <a:pt x="17897" y="9291"/>
                  </a:lnTo>
                  <a:lnTo>
                    <a:pt x="17897" y="9291"/>
                  </a:lnTo>
                  <a:lnTo>
                    <a:pt x="21965" y="6037"/>
                  </a:lnTo>
                  <a:lnTo>
                    <a:pt x="21965" y="6037"/>
                  </a:lnTo>
                  <a:lnTo>
                    <a:pt x="21665" y="6722"/>
                  </a:lnTo>
                  <a:lnTo>
                    <a:pt x="21365" y="7407"/>
                  </a:lnTo>
                  <a:lnTo>
                    <a:pt x="21237" y="7750"/>
                  </a:lnTo>
                  <a:lnTo>
                    <a:pt x="21108" y="8092"/>
                  </a:lnTo>
                  <a:lnTo>
                    <a:pt x="21065" y="8478"/>
                  </a:lnTo>
                  <a:lnTo>
                    <a:pt x="21023" y="8863"/>
                  </a:lnTo>
                  <a:lnTo>
                    <a:pt x="21023" y="8863"/>
                  </a:lnTo>
                  <a:lnTo>
                    <a:pt x="21023" y="9248"/>
                  </a:lnTo>
                  <a:lnTo>
                    <a:pt x="21065" y="9591"/>
                  </a:lnTo>
                  <a:lnTo>
                    <a:pt x="21194" y="9976"/>
                  </a:lnTo>
                  <a:lnTo>
                    <a:pt x="21322" y="10319"/>
                  </a:lnTo>
                  <a:lnTo>
                    <a:pt x="21536" y="10618"/>
                  </a:lnTo>
                  <a:lnTo>
                    <a:pt x="21793" y="10918"/>
                  </a:lnTo>
                  <a:lnTo>
                    <a:pt x="22050" y="11132"/>
                  </a:lnTo>
                  <a:lnTo>
                    <a:pt x="22393" y="11303"/>
                  </a:lnTo>
                  <a:lnTo>
                    <a:pt x="22393" y="11303"/>
                  </a:lnTo>
                  <a:lnTo>
                    <a:pt x="22692" y="12888"/>
                  </a:lnTo>
                  <a:lnTo>
                    <a:pt x="22992" y="14472"/>
                  </a:lnTo>
                  <a:lnTo>
                    <a:pt x="23206" y="16099"/>
                  </a:lnTo>
                  <a:lnTo>
                    <a:pt x="23377" y="17683"/>
                  </a:lnTo>
                  <a:lnTo>
                    <a:pt x="23506" y="19310"/>
                  </a:lnTo>
                  <a:lnTo>
                    <a:pt x="23592" y="20937"/>
                  </a:lnTo>
                  <a:lnTo>
                    <a:pt x="23634" y="22564"/>
                  </a:lnTo>
                  <a:lnTo>
                    <a:pt x="23634" y="24191"/>
                  </a:lnTo>
                  <a:lnTo>
                    <a:pt x="23634" y="24191"/>
                  </a:lnTo>
                  <a:lnTo>
                    <a:pt x="23592" y="25133"/>
                  </a:lnTo>
                  <a:lnTo>
                    <a:pt x="23549" y="26118"/>
                  </a:lnTo>
                  <a:lnTo>
                    <a:pt x="23463" y="27059"/>
                  </a:lnTo>
                  <a:lnTo>
                    <a:pt x="23292" y="28001"/>
                  </a:lnTo>
                  <a:lnTo>
                    <a:pt x="23078" y="28943"/>
                  </a:lnTo>
                  <a:lnTo>
                    <a:pt x="22778" y="29842"/>
                  </a:lnTo>
                  <a:lnTo>
                    <a:pt x="22607" y="30271"/>
                  </a:lnTo>
                  <a:lnTo>
                    <a:pt x="22393" y="30699"/>
                  </a:lnTo>
                  <a:lnTo>
                    <a:pt x="22179" y="31127"/>
                  </a:lnTo>
                  <a:lnTo>
                    <a:pt x="21922" y="31512"/>
                  </a:lnTo>
                  <a:lnTo>
                    <a:pt x="21922" y="31512"/>
                  </a:lnTo>
                  <a:lnTo>
                    <a:pt x="21536" y="32069"/>
                  </a:lnTo>
                  <a:lnTo>
                    <a:pt x="21065" y="32583"/>
                  </a:lnTo>
                  <a:lnTo>
                    <a:pt x="20594" y="33011"/>
                  </a:lnTo>
                  <a:lnTo>
                    <a:pt x="20081" y="33439"/>
                  </a:lnTo>
                  <a:lnTo>
                    <a:pt x="19567" y="33824"/>
                  </a:lnTo>
                  <a:lnTo>
                    <a:pt x="19010" y="34167"/>
                  </a:lnTo>
                  <a:lnTo>
                    <a:pt x="18411" y="34466"/>
                  </a:lnTo>
                  <a:lnTo>
                    <a:pt x="17769" y="34723"/>
                  </a:lnTo>
                  <a:lnTo>
                    <a:pt x="17126" y="34937"/>
                  </a:lnTo>
                  <a:lnTo>
                    <a:pt x="16484" y="35109"/>
                  </a:lnTo>
                  <a:lnTo>
                    <a:pt x="15799" y="35280"/>
                  </a:lnTo>
                  <a:lnTo>
                    <a:pt x="15114" y="35408"/>
                  </a:lnTo>
                  <a:lnTo>
                    <a:pt x="14429" y="35494"/>
                  </a:lnTo>
                  <a:lnTo>
                    <a:pt x="13744" y="35580"/>
                  </a:lnTo>
                  <a:lnTo>
                    <a:pt x="13059" y="35622"/>
                  </a:lnTo>
                  <a:lnTo>
                    <a:pt x="12331" y="35622"/>
                  </a:lnTo>
                  <a:lnTo>
                    <a:pt x="12331" y="35622"/>
                  </a:lnTo>
                  <a:lnTo>
                    <a:pt x="11047" y="35580"/>
                  </a:lnTo>
                  <a:lnTo>
                    <a:pt x="9762" y="35451"/>
                  </a:lnTo>
                  <a:lnTo>
                    <a:pt x="9762" y="35451"/>
                  </a:lnTo>
                  <a:lnTo>
                    <a:pt x="10961" y="35837"/>
                  </a:lnTo>
                  <a:lnTo>
                    <a:pt x="12074" y="36136"/>
                  </a:lnTo>
                  <a:lnTo>
                    <a:pt x="14129" y="36607"/>
                  </a:lnTo>
                  <a:lnTo>
                    <a:pt x="14986" y="36821"/>
                  </a:lnTo>
                  <a:lnTo>
                    <a:pt x="15671" y="37035"/>
                  </a:lnTo>
                  <a:lnTo>
                    <a:pt x="15970" y="37164"/>
                  </a:lnTo>
                  <a:lnTo>
                    <a:pt x="16227" y="37292"/>
                  </a:lnTo>
                  <a:lnTo>
                    <a:pt x="16441" y="37464"/>
                  </a:lnTo>
                  <a:lnTo>
                    <a:pt x="16570" y="37592"/>
                  </a:lnTo>
                  <a:lnTo>
                    <a:pt x="16570" y="37592"/>
                  </a:lnTo>
                  <a:lnTo>
                    <a:pt x="17212" y="37506"/>
                  </a:lnTo>
                  <a:lnTo>
                    <a:pt x="17854" y="37464"/>
                  </a:lnTo>
                  <a:lnTo>
                    <a:pt x="17854" y="37464"/>
                  </a:lnTo>
                  <a:lnTo>
                    <a:pt x="18240" y="37464"/>
                  </a:lnTo>
                  <a:lnTo>
                    <a:pt x="18582" y="37506"/>
                  </a:lnTo>
                  <a:lnTo>
                    <a:pt x="18925" y="37592"/>
                  </a:lnTo>
                  <a:lnTo>
                    <a:pt x="19267" y="37720"/>
                  </a:lnTo>
                  <a:lnTo>
                    <a:pt x="19610" y="37849"/>
                  </a:lnTo>
                  <a:lnTo>
                    <a:pt x="19909" y="38020"/>
                  </a:lnTo>
                  <a:lnTo>
                    <a:pt x="20209" y="38234"/>
                  </a:lnTo>
                  <a:lnTo>
                    <a:pt x="20466" y="38491"/>
                  </a:lnTo>
                  <a:lnTo>
                    <a:pt x="20466" y="38491"/>
                  </a:lnTo>
                  <a:lnTo>
                    <a:pt x="20723" y="38919"/>
                  </a:lnTo>
                  <a:lnTo>
                    <a:pt x="20937" y="39305"/>
                  </a:lnTo>
                  <a:lnTo>
                    <a:pt x="21065" y="39776"/>
                  </a:lnTo>
                  <a:lnTo>
                    <a:pt x="21151" y="40247"/>
                  </a:lnTo>
                  <a:lnTo>
                    <a:pt x="21151" y="40760"/>
                  </a:lnTo>
                  <a:lnTo>
                    <a:pt x="21194" y="41231"/>
                  </a:lnTo>
                  <a:lnTo>
                    <a:pt x="21108" y="42216"/>
                  </a:lnTo>
                  <a:lnTo>
                    <a:pt x="21108" y="42216"/>
                  </a:lnTo>
                  <a:lnTo>
                    <a:pt x="20809" y="45342"/>
                  </a:lnTo>
                  <a:lnTo>
                    <a:pt x="20423" y="48467"/>
                  </a:lnTo>
                  <a:lnTo>
                    <a:pt x="20423" y="48467"/>
                  </a:lnTo>
                  <a:lnTo>
                    <a:pt x="20338" y="48981"/>
                  </a:lnTo>
                  <a:lnTo>
                    <a:pt x="20209" y="49495"/>
                  </a:lnTo>
                  <a:lnTo>
                    <a:pt x="20038" y="50008"/>
                  </a:lnTo>
                  <a:lnTo>
                    <a:pt x="19867" y="50522"/>
                  </a:lnTo>
                  <a:lnTo>
                    <a:pt x="19610" y="50950"/>
                  </a:lnTo>
                  <a:lnTo>
                    <a:pt x="19267" y="51336"/>
                  </a:lnTo>
                  <a:lnTo>
                    <a:pt x="19096" y="51464"/>
                  </a:lnTo>
                  <a:lnTo>
                    <a:pt x="18882" y="51593"/>
                  </a:lnTo>
                  <a:lnTo>
                    <a:pt x="18668" y="51721"/>
                  </a:lnTo>
                  <a:lnTo>
                    <a:pt x="18454" y="51807"/>
                  </a:lnTo>
                  <a:lnTo>
                    <a:pt x="18454" y="51807"/>
                  </a:lnTo>
                  <a:lnTo>
                    <a:pt x="18197" y="51849"/>
                  </a:lnTo>
                  <a:lnTo>
                    <a:pt x="17940" y="51849"/>
                  </a:lnTo>
                  <a:lnTo>
                    <a:pt x="17940" y="51849"/>
                  </a:lnTo>
                  <a:lnTo>
                    <a:pt x="17683" y="51849"/>
                  </a:lnTo>
                  <a:lnTo>
                    <a:pt x="17383" y="51764"/>
                  </a:lnTo>
                  <a:lnTo>
                    <a:pt x="17126" y="51678"/>
                  </a:lnTo>
                  <a:lnTo>
                    <a:pt x="16870" y="51550"/>
                  </a:lnTo>
                  <a:lnTo>
                    <a:pt x="16655" y="51336"/>
                  </a:lnTo>
                  <a:lnTo>
                    <a:pt x="16441" y="51164"/>
                  </a:lnTo>
                  <a:lnTo>
                    <a:pt x="16013" y="50651"/>
                  </a:lnTo>
                  <a:lnTo>
                    <a:pt x="15671" y="50094"/>
                  </a:lnTo>
                  <a:lnTo>
                    <a:pt x="15371" y="49495"/>
                  </a:lnTo>
                  <a:lnTo>
                    <a:pt x="15114" y="48852"/>
                  </a:lnTo>
                  <a:lnTo>
                    <a:pt x="14900" y="48210"/>
                  </a:lnTo>
                  <a:lnTo>
                    <a:pt x="14900" y="48210"/>
                  </a:lnTo>
                  <a:lnTo>
                    <a:pt x="14772" y="48210"/>
                  </a:lnTo>
                  <a:lnTo>
                    <a:pt x="14772" y="48210"/>
                  </a:lnTo>
                  <a:lnTo>
                    <a:pt x="15028" y="49066"/>
                  </a:lnTo>
                  <a:lnTo>
                    <a:pt x="15328" y="50008"/>
                  </a:lnTo>
                  <a:lnTo>
                    <a:pt x="15671" y="50950"/>
                  </a:lnTo>
                  <a:lnTo>
                    <a:pt x="16056" y="51935"/>
                  </a:lnTo>
                  <a:lnTo>
                    <a:pt x="16484" y="52920"/>
                  </a:lnTo>
                  <a:lnTo>
                    <a:pt x="16955" y="53905"/>
                  </a:lnTo>
                  <a:lnTo>
                    <a:pt x="17469" y="54847"/>
                  </a:lnTo>
                  <a:lnTo>
                    <a:pt x="18068" y="55746"/>
                  </a:lnTo>
                  <a:lnTo>
                    <a:pt x="18068" y="55746"/>
                  </a:lnTo>
                  <a:lnTo>
                    <a:pt x="17726" y="54804"/>
                  </a:lnTo>
                  <a:lnTo>
                    <a:pt x="17726" y="54804"/>
                  </a:lnTo>
                  <a:lnTo>
                    <a:pt x="17683" y="54632"/>
                  </a:lnTo>
                  <a:lnTo>
                    <a:pt x="17726" y="54461"/>
                  </a:lnTo>
                  <a:lnTo>
                    <a:pt x="17811" y="54333"/>
                  </a:lnTo>
                  <a:lnTo>
                    <a:pt x="17983" y="54247"/>
                  </a:lnTo>
                  <a:lnTo>
                    <a:pt x="17983" y="54247"/>
                  </a:lnTo>
                  <a:lnTo>
                    <a:pt x="18111" y="54247"/>
                  </a:lnTo>
                  <a:lnTo>
                    <a:pt x="18111" y="54247"/>
                  </a:lnTo>
                  <a:lnTo>
                    <a:pt x="18240" y="54247"/>
                  </a:lnTo>
                  <a:lnTo>
                    <a:pt x="18368" y="54290"/>
                  </a:lnTo>
                  <a:lnTo>
                    <a:pt x="18454" y="54418"/>
                  </a:lnTo>
                  <a:lnTo>
                    <a:pt x="18497" y="54504"/>
                  </a:lnTo>
                  <a:lnTo>
                    <a:pt x="18497" y="54504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19653" y="57672"/>
                  </a:lnTo>
                  <a:lnTo>
                    <a:pt x="20038" y="56773"/>
                  </a:lnTo>
                  <a:lnTo>
                    <a:pt x="20509" y="55831"/>
                  </a:lnTo>
                  <a:lnTo>
                    <a:pt x="21108" y="54675"/>
                  </a:lnTo>
                  <a:lnTo>
                    <a:pt x="21879" y="53391"/>
                  </a:lnTo>
                  <a:lnTo>
                    <a:pt x="22307" y="52749"/>
                  </a:lnTo>
                  <a:lnTo>
                    <a:pt x="22821" y="52106"/>
                  </a:lnTo>
                  <a:lnTo>
                    <a:pt x="23292" y="51464"/>
                  </a:lnTo>
                  <a:lnTo>
                    <a:pt x="23848" y="50865"/>
                  </a:lnTo>
                  <a:lnTo>
                    <a:pt x="24405" y="50308"/>
                  </a:lnTo>
                  <a:lnTo>
                    <a:pt x="25004" y="49837"/>
                  </a:lnTo>
                  <a:lnTo>
                    <a:pt x="25004" y="49837"/>
                  </a:lnTo>
                  <a:lnTo>
                    <a:pt x="25518" y="49452"/>
                  </a:lnTo>
                  <a:lnTo>
                    <a:pt x="25946" y="49066"/>
                  </a:lnTo>
                  <a:lnTo>
                    <a:pt x="26332" y="48681"/>
                  </a:lnTo>
                  <a:lnTo>
                    <a:pt x="26674" y="48253"/>
                  </a:lnTo>
                  <a:lnTo>
                    <a:pt x="26974" y="47868"/>
                  </a:lnTo>
                  <a:lnTo>
                    <a:pt x="27231" y="47482"/>
                  </a:lnTo>
                  <a:lnTo>
                    <a:pt x="27659" y="46754"/>
                  </a:lnTo>
                  <a:lnTo>
                    <a:pt x="27959" y="46069"/>
                  </a:lnTo>
                  <a:lnTo>
                    <a:pt x="28130" y="45470"/>
                  </a:lnTo>
                  <a:lnTo>
                    <a:pt x="28258" y="44956"/>
                  </a:lnTo>
                  <a:lnTo>
                    <a:pt x="28258" y="44528"/>
                  </a:lnTo>
                  <a:lnTo>
                    <a:pt x="28258" y="44528"/>
                  </a:lnTo>
                  <a:lnTo>
                    <a:pt x="28258" y="44314"/>
                  </a:lnTo>
                  <a:lnTo>
                    <a:pt x="28216" y="44186"/>
                  </a:lnTo>
                  <a:lnTo>
                    <a:pt x="28216" y="44186"/>
                  </a:lnTo>
                  <a:lnTo>
                    <a:pt x="28087" y="44057"/>
                  </a:lnTo>
                  <a:lnTo>
                    <a:pt x="27830" y="43886"/>
                  </a:lnTo>
                  <a:lnTo>
                    <a:pt x="27145" y="43543"/>
                  </a:lnTo>
                  <a:lnTo>
                    <a:pt x="26417" y="43201"/>
                  </a:lnTo>
                  <a:lnTo>
                    <a:pt x="25946" y="42901"/>
                  </a:lnTo>
                  <a:lnTo>
                    <a:pt x="25946" y="42901"/>
                  </a:lnTo>
                  <a:lnTo>
                    <a:pt x="25861" y="42815"/>
                  </a:lnTo>
                  <a:lnTo>
                    <a:pt x="25818" y="42644"/>
                  </a:lnTo>
                  <a:lnTo>
                    <a:pt x="25775" y="42088"/>
                  </a:lnTo>
                  <a:lnTo>
                    <a:pt x="25732" y="41360"/>
                  </a:lnTo>
                  <a:lnTo>
                    <a:pt x="25690" y="40503"/>
                  </a:lnTo>
                  <a:lnTo>
                    <a:pt x="25690" y="40503"/>
                  </a:lnTo>
                  <a:lnTo>
                    <a:pt x="25732" y="39305"/>
                  </a:lnTo>
                  <a:lnTo>
                    <a:pt x="25775" y="38234"/>
                  </a:lnTo>
                  <a:lnTo>
                    <a:pt x="25904" y="37421"/>
                  </a:lnTo>
                  <a:lnTo>
                    <a:pt x="25946" y="37121"/>
                  </a:lnTo>
                  <a:lnTo>
                    <a:pt x="26032" y="36993"/>
                  </a:lnTo>
                  <a:lnTo>
                    <a:pt x="26032" y="36993"/>
                  </a:lnTo>
                  <a:lnTo>
                    <a:pt x="26118" y="36907"/>
                  </a:lnTo>
                  <a:lnTo>
                    <a:pt x="26332" y="36821"/>
                  </a:lnTo>
                  <a:lnTo>
                    <a:pt x="26888" y="36650"/>
                  </a:lnTo>
                  <a:lnTo>
                    <a:pt x="27659" y="36350"/>
                  </a:lnTo>
                  <a:lnTo>
                    <a:pt x="28601" y="35965"/>
                  </a:lnTo>
                  <a:lnTo>
                    <a:pt x="29115" y="35708"/>
                  </a:lnTo>
                  <a:lnTo>
                    <a:pt x="29629" y="35408"/>
                  </a:lnTo>
                  <a:lnTo>
                    <a:pt x="30142" y="35066"/>
                  </a:lnTo>
                  <a:lnTo>
                    <a:pt x="30699" y="34723"/>
                  </a:lnTo>
                  <a:lnTo>
                    <a:pt x="31213" y="34252"/>
                  </a:lnTo>
                  <a:lnTo>
                    <a:pt x="31726" y="33781"/>
                  </a:lnTo>
                  <a:lnTo>
                    <a:pt x="32197" y="33225"/>
                  </a:lnTo>
                  <a:lnTo>
                    <a:pt x="32668" y="32625"/>
                  </a:lnTo>
                  <a:lnTo>
                    <a:pt x="32668" y="32625"/>
                  </a:lnTo>
                  <a:lnTo>
                    <a:pt x="32840" y="32925"/>
                  </a:lnTo>
                  <a:lnTo>
                    <a:pt x="33097" y="33268"/>
                  </a:lnTo>
                  <a:lnTo>
                    <a:pt x="33439" y="33653"/>
                  </a:lnTo>
                  <a:lnTo>
                    <a:pt x="33653" y="33824"/>
                  </a:lnTo>
                  <a:lnTo>
                    <a:pt x="33910" y="33996"/>
                  </a:lnTo>
                  <a:lnTo>
                    <a:pt x="34210" y="34167"/>
                  </a:lnTo>
                  <a:lnTo>
                    <a:pt x="34509" y="34338"/>
                  </a:lnTo>
                  <a:lnTo>
                    <a:pt x="34895" y="34466"/>
                  </a:lnTo>
                  <a:lnTo>
                    <a:pt x="35280" y="34552"/>
                  </a:lnTo>
                  <a:lnTo>
                    <a:pt x="35708" y="34638"/>
                  </a:lnTo>
                  <a:lnTo>
                    <a:pt x="36179" y="34681"/>
                  </a:lnTo>
                  <a:lnTo>
                    <a:pt x="36179" y="34681"/>
                  </a:lnTo>
                  <a:lnTo>
                    <a:pt x="36864" y="34595"/>
                  </a:lnTo>
                  <a:lnTo>
                    <a:pt x="36864" y="34595"/>
                  </a:lnTo>
                  <a:lnTo>
                    <a:pt x="37293" y="34552"/>
                  </a:lnTo>
                  <a:lnTo>
                    <a:pt x="37721" y="34424"/>
                  </a:lnTo>
                  <a:lnTo>
                    <a:pt x="38106" y="34295"/>
                  </a:lnTo>
                  <a:lnTo>
                    <a:pt x="38449" y="34124"/>
                  </a:lnTo>
                  <a:lnTo>
                    <a:pt x="38791" y="33953"/>
                  </a:lnTo>
                  <a:lnTo>
                    <a:pt x="39091" y="33739"/>
                  </a:lnTo>
                  <a:lnTo>
                    <a:pt x="39390" y="33482"/>
                  </a:lnTo>
                  <a:lnTo>
                    <a:pt x="39647" y="33225"/>
                  </a:lnTo>
                  <a:lnTo>
                    <a:pt x="39861" y="32968"/>
                  </a:lnTo>
                  <a:lnTo>
                    <a:pt x="40076" y="32668"/>
                  </a:lnTo>
                  <a:lnTo>
                    <a:pt x="40247" y="32369"/>
                  </a:lnTo>
                  <a:lnTo>
                    <a:pt x="40375" y="32069"/>
                  </a:lnTo>
                  <a:lnTo>
                    <a:pt x="40504" y="31769"/>
                  </a:lnTo>
                  <a:lnTo>
                    <a:pt x="40589" y="31427"/>
                  </a:lnTo>
                  <a:lnTo>
                    <a:pt x="40632" y="31127"/>
                  </a:lnTo>
                  <a:lnTo>
                    <a:pt x="40632" y="30784"/>
                  </a:lnTo>
                  <a:lnTo>
                    <a:pt x="40632" y="30784"/>
                  </a:lnTo>
                  <a:lnTo>
                    <a:pt x="40632" y="30313"/>
                  </a:lnTo>
                  <a:lnTo>
                    <a:pt x="40504" y="29885"/>
                  </a:lnTo>
                  <a:lnTo>
                    <a:pt x="40504" y="29885"/>
                  </a:lnTo>
                  <a:lnTo>
                    <a:pt x="40332" y="29457"/>
                  </a:lnTo>
                  <a:lnTo>
                    <a:pt x="40076" y="29029"/>
                  </a:lnTo>
                  <a:lnTo>
                    <a:pt x="39776" y="28644"/>
                  </a:lnTo>
                  <a:lnTo>
                    <a:pt x="39348" y="28344"/>
                  </a:lnTo>
                  <a:lnTo>
                    <a:pt x="39348" y="28344"/>
                  </a:lnTo>
                  <a:lnTo>
                    <a:pt x="38919" y="28087"/>
                  </a:lnTo>
                  <a:lnTo>
                    <a:pt x="38534" y="27873"/>
                  </a:lnTo>
                  <a:lnTo>
                    <a:pt x="38534" y="27873"/>
                  </a:lnTo>
                  <a:lnTo>
                    <a:pt x="38277" y="27787"/>
                  </a:lnTo>
                  <a:lnTo>
                    <a:pt x="37978" y="27744"/>
                  </a:lnTo>
                  <a:lnTo>
                    <a:pt x="37507" y="27702"/>
                  </a:lnTo>
                  <a:lnTo>
                    <a:pt x="37507" y="27702"/>
                  </a:lnTo>
                  <a:lnTo>
                    <a:pt x="36950" y="27744"/>
                  </a:lnTo>
                  <a:lnTo>
                    <a:pt x="36436" y="27873"/>
                  </a:lnTo>
                  <a:lnTo>
                    <a:pt x="35965" y="28044"/>
                  </a:lnTo>
                  <a:lnTo>
                    <a:pt x="35537" y="28215"/>
                  </a:lnTo>
                  <a:lnTo>
                    <a:pt x="35537" y="28215"/>
                  </a:lnTo>
                  <a:lnTo>
                    <a:pt x="34766" y="28558"/>
                  </a:lnTo>
                  <a:lnTo>
                    <a:pt x="34467" y="28686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4210" y="28729"/>
                  </a:lnTo>
                  <a:lnTo>
                    <a:pt x="33824" y="28686"/>
                  </a:lnTo>
                  <a:lnTo>
                    <a:pt x="33568" y="28601"/>
                  </a:lnTo>
                  <a:lnTo>
                    <a:pt x="33568" y="28601"/>
                  </a:lnTo>
                  <a:lnTo>
                    <a:pt x="33439" y="28558"/>
                  </a:lnTo>
                  <a:lnTo>
                    <a:pt x="33439" y="28558"/>
                  </a:lnTo>
                  <a:lnTo>
                    <a:pt x="32968" y="28772"/>
                  </a:lnTo>
                  <a:lnTo>
                    <a:pt x="32454" y="28900"/>
                  </a:lnTo>
                  <a:lnTo>
                    <a:pt x="31898" y="28986"/>
                  </a:lnTo>
                  <a:lnTo>
                    <a:pt x="31298" y="29029"/>
                  </a:lnTo>
                  <a:lnTo>
                    <a:pt x="31298" y="29029"/>
                  </a:lnTo>
                  <a:lnTo>
                    <a:pt x="30699" y="28986"/>
                  </a:lnTo>
                  <a:lnTo>
                    <a:pt x="30699" y="28986"/>
                  </a:lnTo>
                  <a:lnTo>
                    <a:pt x="30314" y="28943"/>
                  </a:lnTo>
                  <a:lnTo>
                    <a:pt x="29928" y="28858"/>
                  </a:lnTo>
                  <a:lnTo>
                    <a:pt x="29543" y="28772"/>
                  </a:lnTo>
                  <a:lnTo>
                    <a:pt x="29200" y="28644"/>
                  </a:lnTo>
                  <a:lnTo>
                    <a:pt x="28901" y="28515"/>
                  </a:lnTo>
                  <a:lnTo>
                    <a:pt x="28558" y="28344"/>
                  </a:lnTo>
                  <a:lnTo>
                    <a:pt x="28301" y="28173"/>
                  </a:lnTo>
                  <a:lnTo>
                    <a:pt x="28044" y="27959"/>
                  </a:lnTo>
                  <a:lnTo>
                    <a:pt x="27787" y="27744"/>
                  </a:lnTo>
                  <a:lnTo>
                    <a:pt x="27616" y="27530"/>
                  </a:lnTo>
                  <a:lnTo>
                    <a:pt x="27445" y="27316"/>
                  </a:lnTo>
                  <a:lnTo>
                    <a:pt x="27274" y="27059"/>
                  </a:lnTo>
                  <a:lnTo>
                    <a:pt x="27188" y="26803"/>
                  </a:lnTo>
                  <a:lnTo>
                    <a:pt x="27102" y="26546"/>
                  </a:lnTo>
                  <a:lnTo>
                    <a:pt x="27102" y="26289"/>
                  </a:lnTo>
                  <a:lnTo>
                    <a:pt x="27102" y="26032"/>
                  </a:lnTo>
                  <a:lnTo>
                    <a:pt x="27102" y="26032"/>
                  </a:lnTo>
                  <a:lnTo>
                    <a:pt x="27145" y="25818"/>
                  </a:lnTo>
                  <a:lnTo>
                    <a:pt x="27188" y="25561"/>
                  </a:lnTo>
                  <a:lnTo>
                    <a:pt x="27317" y="25347"/>
                  </a:lnTo>
                  <a:lnTo>
                    <a:pt x="27445" y="25176"/>
                  </a:lnTo>
                  <a:lnTo>
                    <a:pt x="27573" y="24961"/>
                  </a:lnTo>
                  <a:lnTo>
                    <a:pt x="27787" y="24790"/>
                  </a:lnTo>
                  <a:lnTo>
                    <a:pt x="28216" y="24448"/>
                  </a:lnTo>
                  <a:lnTo>
                    <a:pt x="28729" y="24191"/>
                  </a:lnTo>
                  <a:lnTo>
                    <a:pt x="29286" y="24020"/>
                  </a:lnTo>
                  <a:lnTo>
                    <a:pt x="29928" y="23891"/>
                  </a:lnTo>
                  <a:lnTo>
                    <a:pt x="30613" y="23848"/>
                  </a:lnTo>
                  <a:lnTo>
                    <a:pt x="30613" y="23848"/>
                  </a:lnTo>
                  <a:lnTo>
                    <a:pt x="31213" y="23891"/>
                  </a:lnTo>
                  <a:lnTo>
                    <a:pt x="31213" y="23891"/>
                  </a:lnTo>
                  <a:lnTo>
                    <a:pt x="31898" y="23977"/>
                  </a:lnTo>
                  <a:lnTo>
                    <a:pt x="32540" y="24191"/>
                  </a:lnTo>
                  <a:lnTo>
                    <a:pt x="33139" y="24405"/>
                  </a:lnTo>
                  <a:lnTo>
                    <a:pt x="33610" y="24747"/>
                  </a:lnTo>
                  <a:lnTo>
                    <a:pt x="33610" y="24747"/>
                  </a:lnTo>
                  <a:lnTo>
                    <a:pt x="33782" y="24276"/>
                  </a:lnTo>
                  <a:lnTo>
                    <a:pt x="33782" y="24276"/>
                  </a:lnTo>
                  <a:lnTo>
                    <a:pt x="33996" y="23506"/>
                  </a:lnTo>
                  <a:lnTo>
                    <a:pt x="34210" y="22564"/>
                  </a:lnTo>
                  <a:lnTo>
                    <a:pt x="34424" y="21493"/>
                  </a:lnTo>
                  <a:lnTo>
                    <a:pt x="34638" y="20337"/>
                  </a:lnTo>
                  <a:lnTo>
                    <a:pt x="34809" y="19053"/>
                  </a:lnTo>
                  <a:lnTo>
                    <a:pt x="34980" y="17726"/>
                  </a:lnTo>
                  <a:lnTo>
                    <a:pt x="35066" y="16356"/>
                  </a:lnTo>
                  <a:lnTo>
                    <a:pt x="35109" y="14943"/>
                  </a:lnTo>
                  <a:lnTo>
                    <a:pt x="35109" y="14943"/>
                  </a:lnTo>
                  <a:lnTo>
                    <a:pt x="35066" y="13530"/>
                  </a:lnTo>
                  <a:lnTo>
                    <a:pt x="34938" y="12117"/>
                  </a:lnTo>
                  <a:lnTo>
                    <a:pt x="34852" y="11432"/>
                  </a:lnTo>
                  <a:lnTo>
                    <a:pt x="34724" y="10790"/>
                  </a:lnTo>
                  <a:lnTo>
                    <a:pt x="34595" y="10105"/>
                  </a:lnTo>
                  <a:lnTo>
                    <a:pt x="34424" y="9462"/>
                  </a:lnTo>
                  <a:lnTo>
                    <a:pt x="34210" y="8820"/>
                  </a:lnTo>
                  <a:lnTo>
                    <a:pt x="33953" y="8221"/>
                  </a:lnTo>
                  <a:lnTo>
                    <a:pt x="33696" y="7621"/>
                  </a:lnTo>
                  <a:lnTo>
                    <a:pt x="33396" y="7065"/>
                  </a:lnTo>
                  <a:lnTo>
                    <a:pt x="33097" y="6551"/>
                  </a:lnTo>
                  <a:lnTo>
                    <a:pt x="32711" y="6037"/>
                  </a:lnTo>
                  <a:lnTo>
                    <a:pt x="32283" y="5566"/>
                  </a:lnTo>
                  <a:lnTo>
                    <a:pt x="31855" y="5095"/>
                  </a:lnTo>
                  <a:lnTo>
                    <a:pt x="31855" y="5095"/>
                  </a:lnTo>
                  <a:lnTo>
                    <a:pt x="31769" y="5566"/>
                  </a:lnTo>
                  <a:lnTo>
                    <a:pt x="31684" y="6037"/>
                  </a:lnTo>
                  <a:lnTo>
                    <a:pt x="31470" y="6594"/>
                  </a:lnTo>
                  <a:lnTo>
                    <a:pt x="31341" y="6893"/>
                  </a:lnTo>
                  <a:lnTo>
                    <a:pt x="31213" y="7150"/>
                  </a:lnTo>
                  <a:lnTo>
                    <a:pt x="31041" y="7407"/>
                  </a:lnTo>
                  <a:lnTo>
                    <a:pt x="30827" y="7664"/>
                  </a:lnTo>
                  <a:lnTo>
                    <a:pt x="30570" y="7835"/>
                  </a:lnTo>
                  <a:lnTo>
                    <a:pt x="30271" y="8007"/>
                  </a:lnTo>
                  <a:lnTo>
                    <a:pt x="29971" y="8092"/>
                  </a:lnTo>
                  <a:lnTo>
                    <a:pt x="29586" y="8135"/>
                  </a:lnTo>
                  <a:lnTo>
                    <a:pt x="29586" y="8135"/>
                  </a:lnTo>
                  <a:lnTo>
                    <a:pt x="29286" y="8092"/>
                  </a:lnTo>
                  <a:lnTo>
                    <a:pt x="28943" y="8007"/>
                  </a:lnTo>
                  <a:lnTo>
                    <a:pt x="28943" y="8007"/>
                  </a:lnTo>
                  <a:lnTo>
                    <a:pt x="28687" y="7921"/>
                  </a:lnTo>
                  <a:lnTo>
                    <a:pt x="28473" y="7835"/>
                  </a:lnTo>
                  <a:lnTo>
                    <a:pt x="28301" y="7664"/>
                  </a:lnTo>
                  <a:lnTo>
                    <a:pt x="28130" y="7536"/>
                  </a:lnTo>
                  <a:lnTo>
                    <a:pt x="27959" y="7322"/>
                  </a:lnTo>
                  <a:lnTo>
                    <a:pt x="27830" y="7108"/>
                  </a:lnTo>
                  <a:lnTo>
                    <a:pt x="27573" y="6637"/>
                  </a:lnTo>
                  <a:lnTo>
                    <a:pt x="27402" y="6080"/>
                  </a:lnTo>
                  <a:lnTo>
                    <a:pt x="27231" y="5481"/>
                  </a:lnTo>
                  <a:lnTo>
                    <a:pt x="27145" y="4881"/>
                  </a:lnTo>
                  <a:lnTo>
                    <a:pt x="27017" y="4196"/>
                  </a:lnTo>
                  <a:lnTo>
                    <a:pt x="26846" y="2912"/>
                  </a:lnTo>
                  <a:lnTo>
                    <a:pt x="26717" y="2269"/>
                  </a:lnTo>
                  <a:lnTo>
                    <a:pt x="26589" y="1713"/>
                  </a:lnTo>
                  <a:lnTo>
                    <a:pt x="26460" y="1156"/>
                  </a:lnTo>
                  <a:lnTo>
                    <a:pt x="26246" y="685"/>
                  </a:lnTo>
                  <a:lnTo>
                    <a:pt x="25989" y="300"/>
                  </a:lnTo>
                  <a:lnTo>
                    <a:pt x="25818" y="129"/>
                  </a:lnTo>
                  <a:lnTo>
                    <a:pt x="256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5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extrusionOk="0">
                  <a:moveTo>
                    <a:pt x="3511" y="0"/>
                  </a:move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FF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6;p40"/>
            <p:cNvSpPr/>
            <p:nvPr/>
          </p:nvSpPr>
          <p:spPr>
            <a:xfrm>
              <a:off x="2908725" y="1737875"/>
              <a:ext cx="162725" cy="129525"/>
            </a:xfrm>
            <a:custGeom>
              <a:avLst/>
              <a:gdLst/>
              <a:ahLst/>
              <a:cxnLst/>
              <a:rect l="l" t="t" r="r" b="b"/>
              <a:pathLst>
                <a:path w="6509" h="5181" fill="none" extrusionOk="0">
                  <a:moveTo>
                    <a:pt x="3511" y="0"/>
                  </a:moveTo>
                  <a:lnTo>
                    <a:pt x="3511" y="0"/>
                  </a:lnTo>
                  <a:lnTo>
                    <a:pt x="2826" y="43"/>
                  </a:lnTo>
                  <a:lnTo>
                    <a:pt x="2184" y="172"/>
                  </a:lnTo>
                  <a:lnTo>
                    <a:pt x="1627" y="343"/>
                  </a:lnTo>
                  <a:lnTo>
                    <a:pt x="1114" y="600"/>
                  </a:lnTo>
                  <a:lnTo>
                    <a:pt x="685" y="942"/>
                  </a:lnTo>
                  <a:lnTo>
                    <a:pt x="471" y="1113"/>
                  </a:lnTo>
                  <a:lnTo>
                    <a:pt x="343" y="1328"/>
                  </a:lnTo>
                  <a:lnTo>
                    <a:pt x="215" y="1499"/>
                  </a:lnTo>
                  <a:lnTo>
                    <a:pt x="86" y="1713"/>
                  </a:lnTo>
                  <a:lnTo>
                    <a:pt x="43" y="1970"/>
                  </a:lnTo>
                  <a:lnTo>
                    <a:pt x="0" y="2184"/>
                  </a:lnTo>
                  <a:lnTo>
                    <a:pt x="0" y="2184"/>
                  </a:lnTo>
                  <a:lnTo>
                    <a:pt x="0" y="2441"/>
                  </a:lnTo>
                  <a:lnTo>
                    <a:pt x="0" y="2698"/>
                  </a:lnTo>
                  <a:lnTo>
                    <a:pt x="86" y="2955"/>
                  </a:lnTo>
                  <a:lnTo>
                    <a:pt x="172" y="3211"/>
                  </a:lnTo>
                  <a:lnTo>
                    <a:pt x="343" y="3468"/>
                  </a:lnTo>
                  <a:lnTo>
                    <a:pt x="514" y="3682"/>
                  </a:lnTo>
                  <a:lnTo>
                    <a:pt x="685" y="3896"/>
                  </a:lnTo>
                  <a:lnTo>
                    <a:pt x="942" y="4111"/>
                  </a:lnTo>
                  <a:lnTo>
                    <a:pt x="1199" y="4325"/>
                  </a:lnTo>
                  <a:lnTo>
                    <a:pt x="1456" y="4496"/>
                  </a:lnTo>
                  <a:lnTo>
                    <a:pt x="1799" y="4667"/>
                  </a:lnTo>
                  <a:lnTo>
                    <a:pt x="2098" y="4796"/>
                  </a:lnTo>
                  <a:lnTo>
                    <a:pt x="2441" y="4924"/>
                  </a:lnTo>
                  <a:lnTo>
                    <a:pt x="2826" y="5010"/>
                  </a:lnTo>
                  <a:lnTo>
                    <a:pt x="3212" y="5095"/>
                  </a:lnTo>
                  <a:lnTo>
                    <a:pt x="3597" y="5138"/>
                  </a:lnTo>
                  <a:lnTo>
                    <a:pt x="3597" y="5138"/>
                  </a:lnTo>
                  <a:lnTo>
                    <a:pt x="4196" y="5181"/>
                  </a:lnTo>
                  <a:lnTo>
                    <a:pt x="4196" y="5181"/>
                  </a:lnTo>
                  <a:lnTo>
                    <a:pt x="4796" y="5138"/>
                  </a:lnTo>
                  <a:lnTo>
                    <a:pt x="5352" y="5052"/>
                  </a:lnTo>
                  <a:lnTo>
                    <a:pt x="5866" y="4924"/>
                  </a:lnTo>
                  <a:lnTo>
                    <a:pt x="6337" y="4710"/>
                  </a:lnTo>
                  <a:lnTo>
                    <a:pt x="6337" y="4710"/>
                  </a:lnTo>
                  <a:lnTo>
                    <a:pt x="6123" y="4582"/>
                  </a:lnTo>
                  <a:lnTo>
                    <a:pt x="5995" y="4325"/>
                  </a:lnTo>
                  <a:lnTo>
                    <a:pt x="5909" y="4025"/>
                  </a:lnTo>
                  <a:lnTo>
                    <a:pt x="5909" y="3640"/>
                  </a:lnTo>
                  <a:lnTo>
                    <a:pt x="5952" y="3126"/>
                  </a:lnTo>
                  <a:lnTo>
                    <a:pt x="6080" y="2526"/>
                  </a:lnTo>
                  <a:lnTo>
                    <a:pt x="6508" y="899"/>
                  </a:lnTo>
                  <a:lnTo>
                    <a:pt x="6508" y="899"/>
                  </a:lnTo>
                  <a:lnTo>
                    <a:pt x="6037" y="557"/>
                  </a:lnTo>
                  <a:lnTo>
                    <a:pt x="5438" y="343"/>
                  </a:lnTo>
                  <a:lnTo>
                    <a:pt x="4796" y="129"/>
                  </a:lnTo>
                  <a:lnTo>
                    <a:pt x="4111" y="43"/>
                  </a:lnTo>
                  <a:lnTo>
                    <a:pt x="4111" y="43"/>
                  </a:lnTo>
                  <a:lnTo>
                    <a:pt x="3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37;p40"/>
            <p:cNvSpPr/>
            <p:nvPr/>
          </p:nvSpPr>
          <p:spPr>
            <a:xfrm>
              <a:off x="3129225" y="1892000"/>
              <a:ext cx="67450" cy="61050"/>
            </a:xfrm>
            <a:custGeom>
              <a:avLst/>
              <a:gdLst/>
              <a:ahLst/>
              <a:cxnLst/>
              <a:rect l="l" t="t" r="r" b="b"/>
              <a:pathLst>
                <a:path w="2698" h="2442" extrusionOk="0">
                  <a:moveTo>
                    <a:pt x="1371" y="1"/>
                  </a:moveTo>
                  <a:lnTo>
                    <a:pt x="1156" y="44"/>
                  </a:lnTo>
                  <a:lnTo>
                    <a:pt x="942" y="129"/>
                  </a:lnTo>
                  <a:lnTo>
                    <a:pt x="771" y="215"/>
                  </a:lnTo>
                  <a:lnTo>
                    <a:pt x="557" y="343"/>
                  </a:lnTo>
                  <a:lnTo>
                    <a:pt x="386" y="514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14"/>
                  </a:lnTo>
                  <a:lnTo>
                    <a:pt x="0" y="1328"/>
                  </a:lnTo>
                  <a:lnTo>
                    <a:pt x="0" y="1542"/>
                  </a:lnTo>
                  <a:lnTo>
                    <a:pt x="0" y="1756"/>
                  </a:lnTo>
                  <a:lnTo>
                    <a:pt x="86" y="1970"/>
                  </a:lnTo>
                  <a:lnTo>
                    <a:pt x="214" y="2141"/>
                  </a:lnTo>
                  <a:lnTo>
                    <a:pt x="386" y="2313"/>
                  </a:lnTo>
                  <a:lnTo>
                    <a:pt x="600" y="2398"/>
                  </a:lnTo>
                  <a:lnTo>
                    <a:pt x="857" y="2441"/>
                  </a:lnTo>
                  <a:lnTo>
                    <a:pt x="1114" y="2441"/>
                  </a:lnTo>
                  <a:lnTo>
                    <a:pt x="1413" y="2398"/>
                  </a:lnTo>
                  <a:lnTo>
                    <a:pt x="1670" y="2270"/>
                  </a:lnTo>
                  <a:lnTo>
                    <a:pt x="1927" y="2141"/>
                  </a:lnTo>
                  <a:lnTo>
                    <a:pt x="2184" y="2013"/>
                  </a:lnTo>
                  <a:lnTo>
                    <a:pt x="2355" y="1799"/>
                  </a:lnTo>
                  <a:lnTo>
                    <a:pt x="2527" y="1628"/>
                  </a:lnTo>
                  <a:lnTo>
                    <a:pt x="2655" y="1371"/>
                  </a:lnTo>
                  <a:lnTo>
                    <a:pt x="2698" y="1157"/>
                  </a:lnTo>
                  <a:lnTo>
                    <a:pt x="2655" y="900"/>
                  </a:lnTo>
                  <a:lnTo>
                    <a:pt x="2569" y="643"/>
                  </a:lnTo>
                  <a:lnTo>
                    <a:pt x="2355" y="429"/>
                  </a:lnTo>
                  <a:lnTo>
                    <a:pt x="2056" y="172"/>
                  </a:lnTo>
                  <a:lnTo>
                    <a:pt x="1841" y="86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38;p40"/>
            <p:cNvSpPr/>
            <p:nvPr/>
          </p:nvSpPr>
          <p:spPr>
            <a:xfrm>
              <a:off x="2305025" y="1523800"/>
              <a:ext cx="189475" cy="72800"/>
            </a:xfrm>
            <a:custGeom>
              <a:avLst/>
              <a:gdLst/>
              <a:ahLst/>
              <a:cxnLst/>
              <a:rect l="l" t="t" r="r" b="b"/>
              <a:pathLst>
                <a:path w="7579" h="2912" extrusionOk="0">
                  <a:moveTo>
                    <a:pt x="2184" y="0"/>
                  </a:moveTo>
                  <a:lnTo>
                    <a:pt x="1670" y="86"/>
                  </a:lnTo>
                  <a:lnTo>
                    <a:pt x="1199" y="214"/>
                  </a:lnTo>
                  <a:lnTo>
                    <a:pt x="771" y="343"/>
                  </a:lnTo>
                  <a:lnTo>
                    <a:pt x="257" y="557"/>
                  </a:lnTo>
                  <a:lnTo>
                    <a:pt x="43" y="685"/>
                  </a:lnTo>
                  <a:lnTo>
                    <a:pt x="1" y="771"/>
                  </a:lnTo>
                  <a:lnTo>
                    <a:pt x="1" y="857"/>
                  </a:lnTo>
                  <a:lnTo>
                    <a:pt x="86" y="899"/>
                  </a:lnTo>
                  <a:lnTo>
                    <a:pt x="172" y="899"/>
                  </a:lnTo>
                  <a:lnTo>
                    <a:pt x="386" y="771"/>
                  </a:lnTo>
                  <a:lnTo>
                    <a:pt x="900" y="557"/>
                  </a:lnTo>
                  <a:lnTo>
                    <a:pt x="1285" y="428"/>
                  </a:lnTo>
                  <a:lnTo>
                    <a:pt x="1713" y="343"/>
                  </a:lnTo>
                  <a:lnTo>
                    <a:pt x="2227" y="257"/>
                  </a:lnTo>
                  <a:lnTo>
                    <a:pt x="2826" y="257"/>
                  </a:lnTo>
                  <a:lnTo>
                    <a:pt x="3554" y="300"/>
                  </a:lnTo>
                  <a:lnTo>
                    <a:pt x="4325" y="428"/>
                  </a:lnTo>
                  <a:lnTo>
                    <a:pt x="4796" y="557"/>
                  </a:lnTo>
                  <a:lnTo>
                    <a:pt x="5181" y="685"/>
                  </a:lnTo>
                  <a:lnTo>
                    <a:pt x="5567" y="857"/>
                  </a:lnTo>
                  <a:lnTo>
                    <a:pt x="5866" y="1028"/>
                  </a:lnTo>
                  <a:lnTo>
                    <a:pt x="6166" y="1242"/>
                  </a:lnTo>
                  <a:lnTo>
                    <a:pt x="6423" y="1456"/>
                  </a:lnTo>
                  <a:lnTo>
                    <a:pt x="6808" y="1841"/>
                  </a:lnTo>
                  <a:lnTo>
                    <a:pt x="7065" y="2227"/>
                  </a:lnTo>
                  <a:lnTo>
                    <a:pt x="7236" y="2526"/>
                  </a:lnTo>
                  <a:lnTo>
                    <a:pt x="7322" y="2740"/>
                  </a:lnTo>
                  <a:lnTo>
                    <a:pt x="7322" y="2783"/>
                  </a:lnTo>
                  <a:lnTo>
                    <a:pt x="7322" y="2826"/>
                  </a:lnTo>
                  <a:lnTo>
                    <a:pt x="7408" y="2912"/>
                  </a:lnTo>
                  <a:lnTo>
                    <a:pt x="7493" y="2912"/>
                  </a:lnTo>
                  <a:lnTo>
                    <a:pt x="7579" y="2869"/>
                  </a:lnTo>
                  <a:lnTo>
                    <a:pt x="7579" y="2740"/>
                  </a:lnTo>
                  <a:lnTo>
                    <a:pt x="7450" y="2441"/>
                  </a:lnTo>
                  <a:lnTo>
                    <a:pt x="7279" y="2098"/>
                  </a:lnTo>
                  <a:lnTo>
                    <a:pt x="6979" y="1670"/>
                  </a:lnTo>
                  <a:lnTo>
                    <a:pt x="6594" y="1242"/>
                  </a:lnTo>
                  <a:lnTo>
                    <a:pt x="6337" y="1028"/>
                  </a:lnTo>
                  <a:lnTo>
                    <a:pt x="6038" y="814"/>
                  </a:lnTo>
                  <a:lnTo>
                    <a:pt x="5695" y="642"/>
                  </a:lnTo>
                  <a:lnTo>
                    <a:pt x="5310" y="471"/>
                  </a:lnTo>
                  <a:lnTo>
                    <a:pt x="4882" y="300"/>
                  </a:lnTo>
                  <a:lnTo>
                    <a:pt x="4411" y="172"/>
                  </a:lnTo>
                  <a:lnTo>
                    <a:pt x="3554" y="43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9;p40"/>
            <p:cNvSpPr/>
            <p:nvPr/>
          </p:nvSpPr>
          <p:spPr>
            <a:xfrm>
              <a:off x="2839150" y="1637250"/>
              <a:ext cx="203400" cy="56750"/>
            </a:xfrm>
            <a:custGeom>
              <a:avLst/>
              <a:gdLst/>
              <a:ahLst/>
              <a:cxnLst/>
              <a:rect l="l" t="t" r="r" b="b"/>
              <a:pathLst>
                <a:path w="8136" h="2270" extrusionOk="0">
                  <a:moveTo>
                    <a:pt x="3297" y="1"/>
                  </a:moveTo>
                  <a:lnTo>
                    <a:pt x="2912" y="43"/>
                  </a:lnTo>
                  <a:lnTo>
                    <a:pt x="2184" y="172"/>
                  </a:lnTo>
                  <a:lnTo>
                    <a:pt x="1585" y="386"/>
                  </a:lnTo>
                  <a:lnTo>
                    <a:pt x="1028" y="600"/>
                  </a:lnTo>
                  <a:lnTo>
                    <a:pt x="600" y="814"/>
                  </a:lnTo>
                  <a:lnTo>
                    <a:pt x="300" y="985"/>
                  </a:lnTo>
                  <a:lnTo>
                    <a:pt x="43" y="1199"/>
                  </a:lnTo>
                  <a:lnTo>
                    <a:pt x="0" y="1285"/>
                  </a:lnTo>
                  <a:lnTo>
                    <a:pt x="43" y="1371"/>
                  </a:lnTo>
                  <a:lnTo>
                    <a:pt x="129" y="1414"/>
                  </a:lnTo>
                  <a:lnTo>
                    <a:pt x="215" y="1371"/>
                  </a:lnTo>
                  <a:lnTo>
                    <a:pt x="514" y="1199"/>
                  </a:lnTo>
                  <a:lnTo>
                    <a:pt x="814" y="985"/>
                  </a:lnTo>
                  <a:lnTo>
                    <a:pt x="1199" y="814"/>
                  </a:lnTo>
                  <a:lnTo>
                    <a:pt x="1713" y="600"/>
                  </a:lnTo>
                  <a:lnTo>
                    <a:pt x="2312" y="429"/>
                  </a:lnTo>
                  <a:lnTo>
                    <a:pt x="2955" y="300"/>
                  </a:lnTo>
                  <a:lnTo>
                    <a:pt x="3725" y="258"/>
                  </a:lnTo>
                  <a:lnTo>
                    <a:pt x="4111" y="258"/>
                  </a:lnTo>
                  <a:lnTo>
                    <a:pt x="4539" y="300"/>
                  </a:lnTo>
                  <a:lnTo>
                    <a:pt x="5010" y="386"/>
                  </a:lnTo>
                  <a:lnTo>
                    <a:pt x="5438" y="514"/>
                  </a:lnTo>
                  <a:lnTo>
                    <a:pt x="5823" y="643"/>
                  </a:lnTo>
                  <a:lnTo>
                    <a:pt x="6166" y="771"/>
                  </a:lnTo>
                  <a:lnTo>
                    <a:pt x="6765" y="1071"/>
                  </a:lnTo>
                  <a:lnTo>
                    <a:pt x="7193" y="1414"/>
                  </a:lnTo>
                  <a:lnTo>
                    <a:pt x="7536" y="1713"/>
                  </a:lnTo>
                  <a:lnTo>
                    <a:pt x="7750" y="1970"/>
                  </a:lnTo>
                  <a:lnTo>
                    <a:pt x="7878" y="2141"/>
                  </a:lnTo>
                  <a:lnTo>
                    <a:pt x="7878" y="2184"/>
                  </a:lnTo>
                  <a:lnTo>
                    <a:pt x="7921" y="2184"/>
                  </a:lnTo>
                  <a:lnTo>
                    <a:pt x="7964" y="2270"/>
                  </a:lnTo>
                  <a:lnTo>
                    <a:pt x="8093" y="2227"/>
                  </a:lnTo>
                  <a:lnTo>
                    <a:pt x="8135" y="2184"/>
                  </a:lnTo>
                  <a:lnTo>
                    <a:pt x="8135" y="2056"/>
                  </a:lnTo>
                  <a:lnTo>
                    <a:pt x="7964" y="1799"/>
                  </a:lnTo>
                  <a:lnTo>
                    <a:pt x="7707" y="1542"/>
                  </a:lnTo>
                  <a:lnTo>
                    <a:pt x="7365" y="1199"/>
                  </a:lnTo>
                  <a:lnTo>
                    <a:pt x="6894" y="857"/>
                  </a:lnTo>
                  <a:lnTo>
                    <a:pt x="6594" y="686"/>
                  </a:lnTo>
                  <a:lnTo>
                    <a:pt x="6294" y="514"/>
                  </a:lnTo>
                  <a:lnTo>
                    <a:pt x="5909" y="386"/>
                  </a:lnTo>
                  <a:lnTo>
                    <a:pt x="5524" y="258"/>
                  </a:lnTo>
                  <a:lnTo>
                    <a:pt x="5053" y="129"/>
                  </a:lnTo>
                  <a:lnTo>
                    <a:pt x="4582" y="43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40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extrusionOk="0">
                  <a:moveTo>
                    <a:pt x="1157" y="1"/>
                  </a:moveTo>
                  <a:lnTo>
                    <a:pt x="943" y="43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41;p40"/>
            <p:cNvSpPr/>
            <p:nvPr/>
          </p:nvSpPr>
          <p:spPr>
            <a:xfrm>
              <a:off x="2588675" y="1574100"/>
              <a:ext cx="87800" cy="66400"/>
            </a:xfrm>
            <a:custGeom>
              <a:avLst/>
              <a:gdLst/>
              <a:ahLst/>
              <a:cxnLst/>
              <a:rect l="l" t="t" r="r" b="b"/>
              <a:pathLst>
                <a:path w="3512" h="2656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943" y="4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514" y="172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172" y="472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1" y="900"/>
                  </a:lnTo>
                  <a:lnTo>
                    <a:pt x="1" y="1114"/>
                  </a:lnTo>
                  <a:lnTo>
                    <a:pt x="1" y="1114"/>
                  </a:lnTo>
                  <a:lnTo>
                    <a:pt x="1" y="1371"/>
                  </a:lnTo>
                  <a:lnTo>
                    <a:pt x="86" y="1542"/>
                  </a:lnTo>
                  <a:lnTo>
                    <a:pt x="215" y="1970"/>
                  </a:lnTo>
                  <a:lnTo>
                    <a:pt x="215" y="1970"/>
                  </a:lnTo>
                  <a:lnTo>
                    <a:pt x="429" y="2313"/>
                  </a:lnTo>
                  <a:lnTo>
                    <a:pt x="686" y="2655"/>
                  </a:lnTo>
                  <a:lnTo>
                    <a:pt x="686" y="2655"/>
                  </a:lnTo>
                  <a:lnTo>
                    <a:pt x="472" y="2270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215" y="1542"/>
                  </a:lnTo>
                  <a:lnTo>
                    <a:pt x="172" y="1114"/>
                  </a:lnTo>
                  <a:lnTo>
                    <a:pt x="172" y="1114"/>
                  </a:lnTo>
                  <a:lnTo>
                    <a:pt x="172" y="943"/>
                  </a:lnTo>
                  <a:lnTo>
                    <a:pt x="258" y="771"/>
                  </a:lnTo>
                  <a:lnTo>
                    <a:pt x="343" y="600"/>
                  </a:lnTo>
                  <a:lnTo>
                    <a:pt x="472" y="472"/>
                  </a:lnTo>
                  <a:lnTo>
                    <a:pt x="472" y="472"/>
                  </a:lnTo>
                  <a:lnTo>
                    <a:pt x="600" y="386"/>
                  </a:lnTo>
                  <a:lnTo>
                    <a:pt x="771" y="300"/>
                  </a:lnTo>
                  <a:lnTo>
                    <a:pt x="943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157" y="257"/>
                  </a:lnTo>
                  <a:lnTo>
                    <a:pt x="1328" y="257"/>
                  </a:lnTo>
                  <a:lnTo>
                    <a:pt x="1542" y="300"/>
                  </a:lnTo>
                  <a:lnTo>
                    <a:pt x="1885" y="472"/>
                  </a:lnTo>
                  <a:lnTo>
                    <a:pt x="1885" y="472"/>
                  </a:lnTo>
                  <a:lnTo>
                    <a:pt x="2227" y="686"/>
                  </a:lnTo>
                  <a:lnTo>
                    <a:pt x="2527" y="943"/>
                  </a:lnTo>
                  <a:lnTo>
                    <a:pt x="2527" y="943"/>
                  </a:lnTo>
                  <a:lnTo>
                    <a:pt x="2826" y="1242"/>
                  </a:lnTo>
                  <a:lnTo>
                    <a:pt x="3083" y="1542"/>
                  </a:lnTo>
                  <a:lnTo>
                    <a:pt x="3083" y="1542"/>
                  </a:lnTo>
                  <a:lnTo>
                    <a:pt x="3340" y="1884"/>
                  </a:lnTo>
                  <a:lnTo>
                    <a:pt x="3511" y="2227"/>
                  </a:lnTo>
                  <a:lnTo>
                    <a:pt x="3511" y="2227"/>
                  </a:lnTo>
                  <a:lnTo>
                    <a:pt x="3383" y="1842"/>
                  </a:lnTo>
                  <a:lnTo>
                    <a:pt x="3169" y="1456"/>
                  </a:lnTo>
                  <a:lnTo>
                    <a:pt x="3169" y="1456"/>
                  </a:lnTo>
                  <a:lnTo>
                    <a:pt x="2912" y="1114"/>
                  </a:lnTo>
                  <a:lnTo>
                    <a:pt x="2655" y="814"/>
                  </a:lnTo>
                  <a:lnTo>
                    <a:pt x="2655" y="814"/>
                  </a:lnTo>
                  <a:lnTo>
                    <a:pt x="2355" y="514"/>
                  </a:lnTo>
                  <a:lnTo>
                    <a:pt x="2013" y="257"/>
                  </a:lnTo>
                  <a:lnTo>
                    <a:pt x="2013" y="257"/>
                  </a:lnTo>
                  <a:lnTo>
                    <a:pt x="1799" y="172"/>
                  </a:lnTo>
                  <a:lnTo>
                    <a:pt x="1585" y="86"/>
                  </a:lnTo>
                  <a:lnTo>
                    <a:pt x="1371" y="43"/>
                  </a:lnTo>
                  <a:lnTo>
                    <a:pt x="1157" y="1"/>
                  </a:lnTo>
                  <a:lnTo>
                    <a:pt x="1157" y="1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2;p40"/>
            <p:cNvSpPr/>
            <p:nvPr/>
          </p:nvSpPr>
          <p:spPr>
            <a:xfrm>
              <a:off x="2933350" y="1492750"/>
              <a:ext cx="104925" cy="37500"/>
            </a:xfrm>
            <a:custGeom>
              <a:avLst/>
              <a:gdLst/>
              <a:ahLst/>
              <a:cxnLst/>
              <a:rect l="l" t="t" r="r" b="b"/>
              <a:pathLst>
                <a:path w="4197" h="1500" extrusionOk="0">
                  <a:moveTo>
                    <a:pt x="1542" y="1"/>
                  </a:moveTo>
                  <a:lnTo>
                    <a:pt x="985" y="43"/>
                  </a:lnTo>
                  <a:lnTo>
                    <a:pt x="514" y="129"/>
                  </a:lnTo>
                  <a:lnTo>
                    <a:pt x="86" y="258"/>
                  </a:lnTo>
                  <a:lnTo>
                    <a:pt x="0" y="343"/>
                  </a:lnTo>
                  <a:lnTo>
                    <a:pt x="0" y="429"/>
                  </a:lnTo>
                  <a:lnTo>
                    <a:pt x="86" y="514"/>
                  </a:lnTo>
                  <a:lnTo>
                    <a:pt x="171" y="514"/>
                  </a:lnTo>
                  <a:lnTo>
                    <a:pt x="600" y="386"/>
                  </a:lnTo>
                  <a:lnTo>
                    <a:pt x="1028" y="300"/>
                  </a:lnTo>
                  <a:lnTo>
                    <a:pt x="1542" y="258"/>
                  </a:lnTo>
                  <a:lnTo>
                    <a:pt x="1841" y="300"/>
                  </a:lnTo>
                  <a:lnTo>
                    <a:pt x="2141" y="300"/>
                  </a:lnTo>
                  <a:lnTo>
                    <a:pt x="2483" y="386"/>
                  </a:lnTo>
                  <a:lnTo>
                    <a:pt x="2783" y="514"/>
                  </a:lnTo>
                  <a:lnTo>
                    <a:pt x="3083" y="643"/>
                  </a:lnTo>
                  <a:lnTo>
                    <a:pt x="3425" y="857"/>
                  </a:lnTo>
                  <a:lnTo>
                    <a:pt x="3682" y="1114"/>
                  </a:lnTo>
                  <a:lnTo>
                    <a:pt x="3982" y="1414"/>
                  </a:lnTo>
                  <a:lnTo>
                    <a:pt x="4068" y="1499"/>
                  </a:lnTo>
                  <a:lnTo>
                    <a:pt x="4153" y="1456"/>
                  </a:lnTo>
                  <a:lnTo>
                    <a:pt x="4196" y="1371"/>
                  </a:lnTo>
                  <a:lnTo>
                    <a:pt x="4153" y="1285"/>
                  </a:lnTo>
                  <a:lnTo>
                    <a:pt x="3896" y="943"/>
                  </a:lnTo>
                  <a:lnTo>
                    <a:pt x="3554" y="643"/>
                  </a:lnTo>
                  <a:lnTo>
                    <a:pt x="3211" y="429"/>
                  </a:lnTo>
                  <a:lnTo>
                    <a:pt x="2912" y="258"/>
                  </a:lnTo>
                  <a:lnTo>
                    <a:pt x="2526" y="129"/>
                  </a:lnTo>
                  <a:lnTo>
                    <a:pt x="2227" y="86"/>
                  </a:lnTo>
                  <a:lnTo>
                    <a:pt x="1884" y="43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3;p40"/>
            <p:cNvSpPr/>
            <p:nvPr/>
          </p:nvSpPr>
          <p:spPr>
            <a:xfrm>
              <a:off x="2345700" y="1403900"/>
              <a:ext cx="109200" cy="21450"/>
            </a:xfrm>
            <a:custGeom>
              <a:avLst/>
              <a:gdLst/>
              <a:ahLst/>
              <a:cxnLst/>
              <a:rect l="l" t="t" r="r" b="b"/>
              <a:pathLst>
                <a:path w="4368" h="858" extrusionOk="0">
                  <a:moveTo>
                    <a:pt x="2484" y="1"/>
                  </a:moveTo>
                  <a:lnTo>
                    <a:pt x="2013" y="44"/>
                  </a:lnTo>
                  <a:lnTo>
                    <a:pt x="1542" y="129"/>
                  </a:lnTo>
                  <a:lnTo>
                    <a:pt x="1157" y="215"/>
                  </a:lnTo>
                  <a:lnTo>
                    <a:pt x="771" y="301"/>
                  </a:lnTo>
                  <a:lnTo>
                    <a:pt x="257" y="515"/>
                  </a:lnTo>
                  <a:lnTo>
                    <a:pt x="86" y="600"/>
                  </a:lnTo>
                  <a:lnTo>
                    <a:pt x="1" y="686"/>
                  </a:lnTo>
                  <a:lnTo>
                    <a:pt x="1" y="772"/>
                  </a:lnTo>
                  <a:lnTo>
                    <a:pt x="86" y="857"/>
                  </a:lnTo>
                  <a:lnTo>
                    <a:pt x="172" y="814"/>
                  </a:lnTo>
                  <a:lnTo>
                    <a:pt x="215" y="814"/>
                  </a:lnTo>
                  <a:lnTo>
                    <a:pt x="429" y="729"/>
                  </a:lnTo>
                  <a:lnTo>
                    <a:pt x="942" y="515"/>
                  </a:lnTo>
                  <a:lnTo>
                    <a:pt x="1285" y="429"/>
                  </a:lnTo>
                  <a:lnTo>
                    <a:pt x="1670" y="343"/>
                  </a:lnTo>
                  <a:lnTo>
                    <a:pt x="2056" y="301"/>
                  </a:lnTo>
                  <a:lnTo>
                    <a:pt x="2484" y="258"/>
                  </a:lnTo>
                  <a:lnTo>
                    <a:pt x="2912" y="301"/>
                  </a:lnTo>
                  <a:lnTo>
                    <a:pt x="3340" y="343"/>
                  </a:lnTo>
                  <a:lnTo>
                    <a:pt x="3768" y="472"/>
                  </a:lnTo>
                  <a:lnTo>
                    <a:pt x="4196" y="643"/>
                  </a:lnTo>
                  <a:lnTo>
                    <a:pt x="4282" y="643"/>
                  </a:lnTo>
                  <a:lnTo>
                    <a:pt x="4368" y="600"/>
                  </a:lnTo>
                  <a:lnTo>
                    <a:pt x="4368" y="515"/>
                  </a:lnTo>
                  <a:lnTo>
                    <a:pt x="4325" y="429"/>
                  </a:lnTo>
                  <a:lnTo>
                    <a:pt x="3854" y="215"/>
                  </a:lnTo>
                  <a:lnTo>
                    <a:pt x="3383" y="129"/>
                  </a:lnTo>
                  <a:lnTo>
                    <a:pt x="2955" y="44"/>
                  </a:lnTo>
                  <a:lnTo>
                    <a:pt x="2484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4;p40"/>
            <p:cNvSpPr/>
            <p:nvPr/>
          </p:nvSpPr>
          <p:spPr>
            <a:xfrm>
              <a:off x="2450600" y="1691850"/>
              <a:ext cx="395000" cy="204450"/>
            </a:xfrm>
            <a:custGeom>
              <a:avLst/>
              <a:gdLst/>
              <a:ahLst/>
              <a:cxnLst/>
              <a:rect l="l" t="t" r="r" b="b"/>
              <a:pathLst>
                <a:path w="15800" h="8178" extrusionOk="0">
                  <a:moveTo>
                    <a:pt x="600" y="0"/>
                  </a:moveTo>
                  <a:lnTo>
                    <a:pt x="386" y="43"/>
                  </a:lnTo>
                  <a:lnTo>
                    <a:pt x="172" y="129"/>
                  </a:lnTo>
                  <a:lnTo>
                    <a:pt x="43" y="300"/>
                  </a:lnTo>
                  <a:lnTo>
                    <a:pt x="0" y="557"/>
                  </a:lnTo>
                  <a:lnTo>
                    <a:pt x="43" y="1242"/>
                  </a:lnTo>
                  <a:lnTo>
                    <a:pt x="129" y="2055"/>
                  </a:lnTo>
                  <a:lnTo>
                    <a:pt x="215" y="2484"/>
                  </a:lnTo>
                  <a:lnTo>
                    <a:pt x="343" y="2954"/>
                  </a:lnTo>
                  <a:lnTo>
                    <a:pt x="514" y="3425"/>
                  </a:lnTo>
                  <a:lnTo>
                    <a:pt x="728" y="3939"/>
                  </a:lnTo>
                  <a:lnTo>
                    <a:pt x="985" y="4410"/>
                  </a:lnTo>
                  <a:lnTo>
                    <a:pt x="1285" y="4881"/>
                  </a:lnTo>
                  <a:lnTo>
                    <a:pt x="1627" y="5395"/>
                  </a:lnTo>
                  <a:lnTo>
                    <a:pt x="2056" y="5823"/>
                  </a:lnTo>
                  <a:lnTo>
                    <a:pt x="2527" y="6251"/>
                  </a:lnTo>
                  <a:lnTo>
                    <a:pt x="3083" y="6679"/>
                  </a:lnTo>
                  <a:lnTo>
                    <a:pt x="3683" y="7022"/>
                  </a:lnTo>
                  <a:lnTo>
                    <a:pt x="4325" y="7364"/>
                  </a:lnTo>
                  <a:lnTo>
                    <a:pt x="4368" y="7364"/>
                  </a:lnTo>
                  <a:lnTo>
                    <a:pt x="5095" y="7621"/>
                  </a:lnTo>
                  <a:lnTo>
                    <a:pt x="5909" y="7878"/>
                  </a:lnTo>
                  <a:lnTo>
                    <a:pt x="6851" y="8050"/>
                  </a:lnTo>
                  <a:lnTo>
                    <a:pt x="7836" y="8135"/>
                  </a:lnTo>
                  <a:lnTo>
                    <a:pt x="8564" y="8178"/>
                  </a:lnTo>
                  <a:lnTo>
                    <a:pt x="9249" y="8178"/>
                  </a:lnTo>
                  <a:lnTo>
                    <a:pt x="9848" y="8135"/>
                  </a:lnTo>
                  <a:lnTo>
                    <a:pt x="10447" y="8050"/>
                  </a:lnTo>
                  <a:lnTo>
                    <a:pt x="11004" y="7964"/>
                  </a:lnTo>
                  <a:lnTo>
                    <a:pt x="11518" y="7793"/>
                  </a:lnTo>
                  <a:lnTo>
                    <a:pt x="11989" y="7664"/>
                  </a:lnTo>
                  <a:lnTo>
                    <a:pt x="12417" y="7450"/>
                  </a:lnTo>
                  <a:lnTo>
                    <a:pt x="13016" y="7150"/>
                  </a:lnTo>
                  <a:lnTo>
                    <a:pt x="13530" y="6808"/>
                  </a:lnTo>
                  <a:lnTo>
                    <a:pt x="13958" y="6465"/>
                  </a:lnTo>
                  <a:lnTo>
                    <a:pt x="14344" y="6080"/>
                  </a:lnTo>
                  <a:lnTo>
                    <a:pt x="14686" y="5652"/>
                  </a:lnTo>
                  <a:lnTo>
                    <a:pt x="14943" y="5224"/>
                  </a:lnTo>
                  <a:lnTo>
                    <a:pt x="15157" y="4838"/>
                  </a:lnTo>
                  <a:lnTo>
                    <a:pt x="15371" y="4410"/>
                  </a:lnTo>
                  <a:lnTo>
                    <a:pt x="15542" y="3982"/>
                  </a:lnTo>
                  <a:lnTo>
                    <a:pt x="15671" y="3554"/>
                  </a:lnTo>
                  <a:lnTo>
                    <a:pt x="15799" y="2869"/>
                  </a:lnTo>
                  <a:lnTo>
                    <a:pt x="15799" y="2655"/>
                  </a:lnTo>
                  <a:lnTo>
                    <a:pt x="15714" y="2484"/>
                  </a:lnTo>
                  <a:lnTo>
                    <a:pt x="15585" y="2312"/>
                  </a:lnTo>
                  <a:lnTo>
                    <a:pt x="15414" y="2227"/>
                  </a:lnTo>
                  <a:lnTo>
                    <a:pt x="13915" y="1884"/>
                  </a:lnTo>
                  <a:lnTo>
                    <a:pt x="12117" y="1499"/>
                  </a:lnTo>
                  <a:lnTo>
                    <a:pt x="10191" y="1199"/>
                  </a:lnTo>
                  <a:lnTo>
                    <a:pt x="8178" y="899"/>
                  </a:lnTo>
                  <a:lnTo>
                    <a:pt x="4368" y="386"/>
                  </a:lnTo>
                  <a:lnTo>
                    <a:pt x="1413" y="8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A2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5;p40"/>
            <p:cNvSpPr/>
            <p:nvPr/>
          </p:nvSpPr>
          <p:spPr>
            <a:xfrm>
              <a:off x="2485925" y="1693975"/>
              <a:ext cx="359675" cy="108150"/>
            </a:xfrm>
            <a:custGeom>
              <a:avLst/>
              <a:gdLst/>
              <a:ahLst/>
              <a:cxnLst/>
              <a:rect l="l" t="t" r="r" b="b"/>
              <a:pathLst>
                <a:path w="14387" h="4326" extrusionOk="0">
                  <a:moveTo>
                    <a:pt x="0" y="1"/>
                  </a:moveTo>
                  <a:lnTo>
                    <a:pt x="0" y="686"/>
                  </a:lnTo>
                  <a:lnTo>
                    <a:pt x="0" y="1028"/>
                  </a:lnTo>
                  <a:lnTo>
                    <a:pt x="86" y="1414"/>
                  </a:lnTo>
                  <a:lnTo>
                    <a:pt x="129" y="1628"/>
                  </a:lnTo>
                  <a:lnTo>
                    <a:pt x="300" y="1842"/>
                  </a:lnTo>
                  <a:lnTo>
                    <a:pt x="471" y="1970"/>
                  </a:lnTo>
                  <a:lnTo>
                    <a:pt x="685" y="2099"/>
                  </a:lnTo>
                  <a:lnTo>
                    <a:pt x="1413" y="2270"/>
                  </a:lnTo>
                  <a:lnTo>
                    <a:pt x="2526" y="2527"/>
                  </a:lnTo>
                  <a:lnTo>
                    <a:pt x="4068" y="2784"/>
                  </a:lnTo>
                  <a:lnTo>
                    <a:pt x="6123" y="3041"/>
                  </a:lnTo>
                  <a:lnTo>
                    <a:pt x="7493" y="3169"/>
                  </a:lnTo>
                  <a:lnTo>
                    <a:pt x="8778" y="3383"/>
                  </a:lnTo>
                  <a:lnTo>
                    <a:pt x="9934" y="3555"/>
                  </a:lnTo>
                  <a:lnTo>
                    <a:pt x="10961" y="3769"/>
                  </a:lnTo>
                  <a:lnTo>
                    <a:pt x="12717" y="4111"/>
                  </a:lnTo>
                  <a:lnTo>
                    <a:pt x="13402" y="4282"/>
                  </a:lnTo>
                  <a:lnTo>
                    <a:pt x="13958" y="4325"/>
                  </a:lnTo>
                  <a:lnTo>
                    <a:pt x="14129" y="3897"/>
                  </a:lnTo>
                  <a:lnTo>
                    <a:pt x="14258" y="3469"/>
                  </a:lnTo>
                  <a:lnTo>
                    <a:pt x="14386" y="2784"/>
                  </a:lnTo>
                  <a:lnTo>
                    <a:pt x="14386" y="2570"/>
                  </a:lnTo>
                  <a:lnTo>
                    <a:pt x="14301" y="2399"/>
                  </a:lnTo>
                  <a:lnTo>
                    <a:pt x="14172" y="2227"/>
                  </a:lnTo>
                  <a:lnTo>
                    <a:pt x="14001" y="2142"/>
                  </a:lnTo>
                  <a:lnTo>
                    <a:pt x="12502" y="1799"/>
                  </a:lnTo>
                  <a:lnTo>
                    <a:pt x="10704" y="1414"/>
                  </a:lnTo>
                  <a:lnTo>
                    <a:pt x="8778" y="1114"/>
                  </a:lnTo>
                  <a:lnTo>
                    <a:pt x="6765" y="814"/>
                  </a:lnTo>
                  <a:lnTo>
                    <a:pt x="2955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6;p40"/>
            <p:cNvSpPr/>
            <p:nvPr/>
          </p:nvSpPr>
          <p:spPr>
            <a:xfrm>
              <a:off x="2559775" y="1850250"/>
              <a:ext cx="201250" cy="46050"/>
            </a:xfrm>
            <a:custGeom>
              <a:avLst/>
              <a:gdLst/>
              <a:ahLst/>
              <a:cxnLst/>
              <a:rect l="l" t="t" r="r" b="b"/>
              <a:pathLst>
                <a:path w="8050" h="1842" extrusionOk="0">
                  <a:moveTo>
                    <a:pt x="3426" y="1"/>
                  </a:moveTo>
                  <a:lnTo>
                    <a:pt x="2655" y="44"/>
                  </a:lnTo>
                  <a:lnTo>
                    <a:pt x="1970" y="172"/>
                  </a:lnTo>
                  <a:lnTo>
                    <a:pt x="1371" y="343"/>
                  </a:lnTo>
                  <a:lnTo>
                    <a:pt x="900" y="515"/>
                  </a:lnTo>
                  <a:lnTo>
                    <a:pt x="514" y="686"/>
                  </a:lnTo>
                  <a:lnTo>
                    <a:pt x="215" y="857"/>
                  </a:lnTo>
                  <a:lnTo>
                    <a:pt x="1" y="1028"/>
                  </a:lnTo>
                  <a:lnTo>
                    <a:pt x="728" y="1285"/>
                  </a:lnTo>
                  <a:lnTo>
                    <a:pt x="1542" y="1542"/>
                  </a:lnTo>
                  <a:lnTo>
                    <a:pt x="2484" y="1714"/>
                  </a:lnTo>
                  <a:lnTo>
                    <a:pt x="3469" y="1799"/>
                  </a:lnTo>
                  <a:lnTo>
                    <a:pt x="4197" y="1842"/>
                  </a:lnTo>
                  <a:lnTo>
                    <a:pt x="4882" y="1842"/>
                  </a:lnTo>
                  <a:lnTo>
                    <a:pt x="5481" y="1799"/>
                  </a:lnTo>
                  <a:lnTo>
                    <a:pt x="6080" y="1714"/>
                  </a:lnTo>
                  <a:lnTo>
                    <a:pt x="6637" y="1628"/>
                  </a:lnTo>
                  <a:lnTo>
                    <a:pt x="7151" y="1457"/>
                  </a:lnTo>
                  <a:lnTo>
                    <a:pt x="7622" y="1328"/>
                  </a:lnTo>
                  <a:lnTo>
                    <a:pt x="8050" y="1114"/>
                  </a:lnTo>
                  <a:lnTo>
                    <a:pt x="7408" y="729"/>
                  </a:lnTo>
                  <a:lnTo>
                    <a:pt x="7022" y="557"/>
                  </a:lnTo>
                  <a:lnTo>
                    <a:pt x="6551" y="386"/>
                  </a:lnTo>
                  <a:lnTo>
                    <a:pt x="6080" y="258"/>
                  </a:lnTo>
                  <a:lnTo>
                    <a:pt x="5524" y="129"/>
                  </a:lnTo>
                  <a:lnTo>
                    <a:pt x="4967" y="44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47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extrusionOk="0">
                  <a:moveTo>
                    <a:pt x="2313" y="0"/>
                  </a:moveTo>
                  <a:lnTo>
                    <a:pt x="1671" y="43"/>
                  </a:lnTo>
                  <a:lnTo>
                    <a:pt x="1071" y="129"/>
                  </a:lnTo>
                  <a:lnTo>
                    <a:pt x="600" y="214"/>
                  </a:lnTo>
                  <a:lnTo>
                    <a:pt x="215" y="428"/>
                  </a:lnTo>
                  <a:lnTo>
                    <a:pt x="86" y="514"/>
                  </a:lnTo>
                  <a:lnTo>
                    <a:pt x="1" y="642"/>
                  </a:lnTo>
                  <a:lnTo>
                    <a:pt x="1242" y="1028"/>
                  </a:lnTo>
                  <a:lnTo>
                    <a:pt x="4111" y="1970"/>
                  </a:lnTo>
                  <a:lnTo>
                    <a:pt x="5781" y="2526"/>
                  </a:lnTo>
                  <a:lnTo>
                    <a:pt x="7408" y="3083"/>
                  </a:lnTo>
                  <a:lnTo>
                    <a:pt x="8821" y="3640"/>
                  </a:lnTo>
                  <a:lnTo>
                    <a:pt x="9848" y="4110"/>
                  </a:lnTo>
                  <a:lnTo>
                    <a:pt x="10234" y="4282"/>
                  </a:lnTo>
                  <a:lnTo>
                    <a:pt x="10705" y="4453"/>
                  </a:lnTo>
                  <a:lnTo>
                    <a:pt x="11133" y="4624"/>
                  </a:lnTo>
                  <a:lnTo>
                    <a:pt x="11646" y="4753"/>
                  </a:lnTo>
                  <a:lnTo>
                    <a:pt x="12588" y="4967"/>
                  </a:lnTo>
                  <a:lnTo>
                    <a:pt x="13102" y="5010"/>
                  </a:lnTo>
                  <a:lnTo>
                    <a:pt x="13530" y="5052"/>
                  </a:lnTo>
                  <a:lnTo>
                    <a:pt x="14001" y="5052"/>
                  </a:lnTo>
                  <a:lnTo>
                    <a:pt x="14387" y="5010"/>
                  </a:lnTo>
                  <a:lnTo>
                    <a:pt x="14772" y="4967"/>
                  </a:lnTo>
                  <a:lnTo>
                    <a:pt x="15115" y="4881"/>
                  </a:lnTo>
                  <a:lnTo>
                    <a:pt x="15371" y="4753"/>
                  </a:lnTo>
                  <a:lnTo>
                    <a:pt x="15586" y="4581"/>
                  </a:lnTo>
                  <a:lnTo>
                    <a:pt x="15714" y="4367"/>
                  </a:lnTo>
                  <a:lnTo>
                    <a:pt x="15800" y="4110"/>
                  </a:lnTo>
                  <a:lnTo>
                    <a:pt x="15757" y="3811"/>
                  </a:lnTo>
                  <a:lnTo>
                    <a:pt x="15671" y="3554"/>
                  </a:lnTo>
                  <a:lnTo>
                    <a:pt x="15543" y="3340"/>
                  </a:lnTo>
                  <a:lnTo>
                    <a:pt x="15329" y="3083"/>
                  </a:lnTo>
                  <a:lnTo>
                    <a:pt x="15072" y="2869"/>
                  </a:lnTo>
                  <a:lnTo>
                    <a:pt x="14772" y="2655"/>
                  </a:lnTo>
                  <a:lnTo>
                    <a:pt x="14429" y="2484"/>
                  </a:lnTo>
                  <a:lnTo>
                    <a:pt x="14044" y="2269"/>
                  </a:lnTo>
                  <a:lnTo>
                    <a:pt x="13188" y="1927"/>
                  </a:lnTo>
                  <a:lnTo>
                    <a:pt x="12289" y="1627"/>
                  </a:lnTo>
                  <a:lnTo>
                    <a:pt x="11304" y="1328"/>
                  </a:lnTo>
                  <a:lnTo>
                    <a:pt x="10362" y="1071"/>
                  </a:lnTo>
                  <a:lnTo>
                    <a:pt x="9249" y="814"/>
                  </a:lnTo>
                  <a:lnTo>
                    <a:pt x="7836" y="514"/>
                  </a:lnTo>
                  <a:lnTo>
                    <a:pt x="6252" y="257"/>
                  </a:lnTo>
                  <a:lnTo>
                    <a:pt x="4625" y="86"/>
                  </a:lnTo>
                  <a:lnTo>
                    <a:pt x="3811" y="43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6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48;p40"/>
            <p:cNvSpPr/>
            <p:nvPr/>
          </p:nvSpPr>
          <p:spPr>
            <a:xfrm>
              <a:off x="2524450" y="2676600"/>
              <a:ext cx="395000" cy="126325"/>
            </a:xfrm>
            <a:custGeom>
              <a:avLst/>
              <a:gdLst/>
              <a:ahLst/>
              <a:cxnLst/>
              <a:rect l="l" t="t" r="r" b="b"/>
              <a:pathLst>
                <a:path w="15800" h="5053" fill="none" extrusionOk="0">
                  <a:moveTo>
                    <a:pt x="1" y="642"/>
                  </a:moveTo>
                  <a:lnTo>
                    <a:pt x="1" y="642"/>
                  </a:lnTo>
                  <a:lnTo>
                    <a:pt x="86" y="514"/>
                  </a:lnTo>
                  <a:lnTo>
                    <a:pt x="215" y="428"/>
                  </a:lnTo>
                  <a:lnTo>
                    <a:pt x="600" y="214"/>
                  </a:lnTo>
                  <a:lnTo>
                    <a:pt x="1071" y="129"/>
                  </a:lnTo>
                  <a:lnTo>
                    <a:pt x="1671" y="43"/>
                  </a:lnTo>
                  <a:lnTo>
                    <a:pt x="2313" y="0"/>
                  </a:lnTo>
                  <a:lnTo>
                    <a:pt x="3041" y="0"/>
                  </a:lnTo>
                  <a:lnTo>
                    <a:pt x="3811" y="43"/>
                  </a:lnTo>
                  <a:lnTo>
                    <a:pt x="4625" y="86"/>
                  </a:lnTo>
                  <a:lnTo>
                    <a:pt x="6252" y="257"/>
                  </a:lnTo>
                  <a:lnTo>
                    <a:pt x="7836" y="514"/>
                  </a:lnTo>
                  <a:lnTo>
                    <a:pt x="9249" y="814"/>
                  </a:lnTo>
                  <a:lnTo>
                    <a:pt x="10362" y="1071"/>
                  </a:lnTo>
                  <a:lnTo>
                    <a:pt x="10362" y="1071"/>
                  </a:lnTo>
                  <a:lnTo>
                    <a:pt x="11304" y="1328"/>
                  </a:lnTo>
                  <a:lnTo>
                    <a:pt x="12289" y="1627"/>
                  </a:lnTo>
                  <a:lnTo>
                    <a:pt x="13188" y="1927"/>
                  </a:lnTo>
                  <a:lnTo>
                    <a:pt x="14044" y="2269"/>
                  </a:lnTo>
                  <a:lnTo>
                    <a:pt x="14429" y="2484"/>
                  </a:lnTo>
                  <a:lnTo>
                    <a:pt x="14772" y="2655"/>
                  </a:lnTo>
                  <a:lnTo>
                    <a:pt x="15072" y="2869"/>
                  </a:lnTo>
                  <a:lnTo>
                    <a:pt x="15329" y="3083"/>
                  </a:lnTo>
                  <a:lnTo>
                    <a:pt x="15543" y="3340"/>
                  </a:lnTo>
                  <a:lnTo>
                    <a:pt x="15671" y="3554"/>
                  </a:lnTo>
                  <a:lnTo>
                    <a:pt x="15757" y="3811"/>
                  </a:lnTo>
                  <a:lnTo>
                    <a:pt x="15800" y="4110"/>
                  </a:lnTo>
                  <a:lnTo>
                    <a:pt x="15800" y="4110"/>
                  </a:lnTo>
                  <a:lnTo>
                    <a:pt x="15714" y="4367"/>
                  </a:lnTo>
                  <a:lnTo>
                    <a:pt x="15586" y="4581"/>
                  </a:lnTo>
                  <a:lnTo>
                    <a:pt x="15371" y="4753"/>
                  </a:lnTo>
                  <a:lnTo>
                    <a:pt x="15115" y="4881"/>
                  </a:lnTo>
                  <a:lnTo>
                    <a:pt x="14772" y="4967"/>
                  </a:lnTo>
                  <a:lnTo>
                    <a:pt x="14387" y="5010"/>
                  </a:lnTo>
                  <a:lnTo>
                    <a:pt x="14001" y="5052"/>
                  </a:lnTo>
                  <a:lnTo>
                    <a:pt x="13530" y="5052"/>
                  </a:lnTo>
                  <a:lnTo>
                    <a:pt x="13102" y="5010"/>
                  </a:lnTo>
                  <a:lnTo>
                    <a:pt x="12588" y="4967"/>
                  </a:lnTo>
                  <a:lnTo>
                    <a:pt x="11646" y="4753"/>
                  </a:lnTo>
                  <a:lnTo>
                    <a:pt x="11133" y="4624"/>
                  </a:lnTo>
                  <a:lnTo>
                    <a:pt x="10705" y="4453"/>
                  </a:lnTo>
                  <a:lnTo>
                    <a:pt x="10234" y="4282"/>
                  </a:lnTo>
                  <a:lnTo>
                    <a:pt x="9848" y="4110"/>
                  </a:lnTo>
                  <a:lnTo>
                    <a:pt x="9848" y="4110"/>
                  </a:lnTo>
                  <a:lnTo>
                    <a:pt x="8821" y="3640"/>
                  </a:lnTo>
                  <a:lnTo>
                    <a:pt x="7408" y="3083"/>
                  </a:lnTo>
                  <a:lnTo>
                    <a:pt x="5781" y="2526"/>
                  </a:lnTo>
                  <a:lnTo>
                    <a:pt x="4111" y="1970"/>
                  </a:lnTo>
                  <a:lnTo>
                    <a:pt x="1242" y="1028"/>
                  </a:lnTo>
                  <a:lnTo>
                    <a:pt x="1" y="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49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extrusionOk="0">
                  <a:moveTo>
                    <a:pt x="428" y="0"/>
                  </a:moveTo>
                  <a:lnTo>
                    <a:pt x="300" y="43"/>
                  </a:lnTo>
                  <a:lnTo>
                    <a:pt x="129" y="129"/>
                  </a:lnTo>
                  <a:lnTo>
                    <a:pt x="43" y="257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129" y="685"/>
                  </a:lnTo>
                  <a:lnTo>
                    <a:pt x="257" y="814"/>
                  </a:lnTo>
                  <a:lnTo>
                    <a:pt x="600" y="985"/>
                  </a:lnTo>
                  <a:lnTo>
                    <a:pt x="1499" y="1499"/>
                  </a:lnTo>
                  <a:lnTo>
                    <a:pt x="2098" y="1927"/>
                  </a:lnTo>
                  <a:lnTo>
                    <a:pt x="2826" y="2441"/>
                  </a:lnTo>
                  <a:lnTo>
                    <a:pt x="3640" y="3040"/>
                  </a:lnTo>
                  <a:lnTo>
                    <a:pt x="4496" y="3768"/>
                  </a:lnTo>
                  <a:lnTo>
                    <a:pt x="5438" y="4624"/>
                  </a:lnTo>
                  <a:lnTo>
                    <a:pt x="6423" y="5566"/>
                  </a:lnTo>
                  <a:lnTo>
                    <a:pt x="7450" y="6636"/>
                  </a:lnTo>
                  <a:lnTo>
                    <a:pt x="8478" y="7793"/>
                  </a:lnTo>
                  <a:lnTo>
                    <a:pt x="9505" y="9120"/>
                  </a:lnTo>
                  <a:lnTo>
                    <a:pt x="10533" y="10575"/>
                  </a:lnTo>
                  <a:lnTo>
                    <a:pt x="11518" y="12117"/>
                  </a:lnTo>
                  <a:lnTo>
                    <a:pt x="12031" y="12973"/>
                  </a:lnTo>
                  <a:lnTo>
                    <a:pt x="12502" y="13829"/>
                  </a:lnTo>
                  <a:lnTo>
                    <a:pt x="13359" y="15628"/>
                  </a:lnTo>
                  <a:lnTo>
                    <a:pt x="14129" y="17340"/>
                  </a:lnTo>
                  <a:lnTo>
                    <a:pt x="14814" y="18967"/>
                  </a:lnTo>
                  <a:lnTo>
                    <a:pt x="15371" y="20551"/>
                  </a:lnTo>
                  <a:lnTo>
                    <a:pt x="15842" y="22007"/>
                  </a:lnTo>
                  <a:lnTo>
                    <a:pt x="16227" y="23420"/>
                  </a:lnTo>
                  <a:lnTo>
                    <a:pt x="16527" y="24747"/>
                  </a:lnTo>
                  <a:lnTo>
                    <a:pt x="16784" y="25946"/>
                  </a:lnTo>
                  <a:lnTo>
                    <a:pt x="16955" y="27017"/>
                  </a:lnTo>
                  <a:lnTo>
                    <a:pt x="17126" y="28001"/>
                  </a:lnTo>
                  <a:lnTo>
                    <a:pt x="17255" y="29585"/>
                  </a:lnTo>
                  <a:lnTo>
                    <a:pt x="17298" y="30570"/>
                  </a:lnTo>
                  <a:lnTo>
                    <a:pt x="17298" y="30913"/>
                  </a:lnTo>
                  <a:lnTo>
                    <a:pt x="17341" y="31084"/>
                  </a:lnTo>
                  <a:lnTo>
                    <a:pt x="17426" y="31212"/>
                  </a:lnTo>
                  <a:lnTo>
                    <a:pt x="17555" y="31341"/>
                  </a:lnTo>
                  <a:lnTo>
                    <a:pt x="17897" y="31341"/>
                  </a:lnTo>
                  <a:lnTo>
                    <a:pt x="18026" y="31255"/>
                  </a:lnTo>
                  <a:lnTo>
                    <a:pt x="18111" y="31127"/>
                  </a:lnTo>
                  <a:lnTo>
                    <a:pt x="18154" y="30956"/>
                  </a:lnTo>
                  <a:lnTo>
                    <a:pt x="18154" y="30527"/>
                  </a:lnTo>
                  <a:lnTo>
                    <a:pt x="18111" y="29457"/>
                  </a:lnTo>
                  <a:lnTo>
                    <a:pt x="18026" y="28729"/>
                  </a:lnTo>
                  <a:lnTo>
                    <a:pt x="17940" y="27873"/>
                  </a:lnTo>
                  <a:lnTo>
                    <a:pt x="17812" y="26845"/>
                  </a:lnTo>
                  <a:lnTo>
                    <a:pt x="17640" y="25732"/>
                  </a:lnTo>
                  <a:lnTo>
                    <a:pt x="17383" y="24533"/>
                  </a:lnTo>
                  <a:lnTo>
                    <a:pt x="17041" y="23206"/>
                  </a:lnTo>
                  <a:lnTo>
                    <a:pt x="16656" y="21793"/>
                  </a:lnTo>
                  <a:lnTo>
                    <a:pt x="16185" y="20252"/>
                  </a:lnTo>
                  <a:lnTo>
                    <a:pt x="15585" y="18668"/>
                  </a:lnTo>
                  <a:lnTo>
                    <a:pt x="14943" y="16998"/>
                  </a:lnTo>
                  <a:lnTo>
                    <a:pt x="14129" y="15242"/>
                  </a:lnTo>
                  <a:lnTo>
                    <a:pt x="13230" y="13444"/>
                  </a:lnTo>
                  <a:lnTo>
                    <a:pt x="12759" y="12545"/>
                  </a:lnTo>
                  <a:lnTo>
                    <a:pt x="12246" y="11689"/>
                  </a:lnTo>
                  <a:lnTo>
                    <a:pt x="11218" y="10062"/>
                  </a:lnTo>
                  <a:lnTo>
                    <a:pt x="10190" y="8606"/>
                  </a:lnTo>
                  <a:lnTo>
                    <a:pt x="9120" y="7279"/>
                  </a:lnTo>
                  <a:lnTo>
                    <a:pt x="8092" y="6037"/>
                  </a:lnTo>
                  <a:lnTo>
                    <a:pt x="7065" y="4967"/>
                  </a:lnTo>
                  <a:lnTo>
                    <a:pt x="6037" y="3982"/>
                  </a:lnTo>
                  <a:lnTo>
                    <a:pt x="5095" y="3126"/>
                  </a:lnTo>
                  <a:lnTo>
                    <a:pt x="4196" y="2398"/>
                  </a:lnTo>
                  <a:lnTo>
                    <a:pt x="3383" y="1756"/>
                  </a:lnTo>
                  <a:lnTo>
                    <a:pt x="2612" y="1242"/>
                  </a:lnTo>
                  <a:lnTo>
                    <a:pt x="1970" y="814"/>
                  </a:lnTo>
                  <a:lnTo>
                    <a:pt x="1028" y="257"/>
                  </a:lnTo>
                  <a:lnTo>
                    <a:pt x="600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50;p40"/>
            <p:cNvSpPr/>
            <p:nvPr/>
          </p:nvSpPr>
          <p:spPr>
            <a:xfrm>
              <a:off x="2457025" y="2613450"/>
              <a:ext cx="453875" cy="783525"/>
            </a:xfrm>
            <a:custGeom>
              <a:avLst/>
              <a:gdLst/>
              <a:ahLst/>
              <a:cxnLst/>
              <a:rect l="l" t="t" r="r" b="b"/>
              <a:pathLst>
                <a:path w="18155" h="31341" fill="none" extrusionOk="0">
                  <a:moveTo>
                    <a:pt x="17726" y="31341"/>
                  </a:moveTo>
                  <a:lnTo>
                    <a:pt x="17683" y="31341"/>
                  </a:lnTo>
                  <a:lnTo>
                    <a:pt x="17683" y="31341"/>
                  </a:lnTo>
                  <a:lnTo>
                    <a:pt x="17555" y="31341"/>
                  </a:lnTo>
                  <a:lnTo>
                    <a:pt x="17426" y="31212"/>
                  </a:lnTo>
                  <a:lnTo>
                    <a:pt x="17341" y="31084"/>
                  </a:lnTo>
                  <a:lnTo>
                    <a:pt x="17298" y="30913"/>
                  </a:lnTo>
                  <a:lnTo>
                    <a:pt x="17298" y="30913"/>
                  </a:lnTo>
                  <a:lnTo>
                    <a:pt x="17298" y="30570"/>
                  </a:lnTo>
                  <a:lnTo>
                    <a:pt x="17255" y="29585"/>
                  </a:lnTo>
                  <a:lnTo>
                    <a:pt x="17126" y="28001"/>
                  </a:lnTo>
                  <a:lnTo>
                    <a:pt x="16955" y="27017"/>
                  </a:lnTo>
                  <a:lnTo>
                    <a:pt x="16784" y="25946"/>
                  </a:lnTo>
                  <a:lnTo>
                    <a:pt x="16527" y="24747"/>
                  </a:lnTo>
                  <a:lnTo>
                    <a:pt x="16227" y="23420"/>
                  </a:lnTo>
                  <a:lnTo>
                    <a:pt x="15842" y="22007"/>
                  </a:lnTo>
                  <a:lnTo>
                    <a:pt x="15371" y="20551"/>
                  </a:lnTo>
                  <a:lnTo>
                    <a:pt x="14814" y="18967"/>
                  </a:lnTo>
                  <a:lnTo>
                    <a:pt x="14129" y="17340"/>
                  </a:lnTo>
                  <a:lnTo>
                    <a:pt x="13359" y="15628"/>
                  </a:lnTo>
                  <a:lnTo>
                    <a:pt x="12502" y="13829"/>
                  </a:lnTo>
                  <a:lnTo>
                    <a:pt x="12502" y="13829"/>
                  </a:lnTo>
                  <a:lnTo>
                    <a:pt x="12031" y="12973"/>
                  </a:lnTo>
                  <a:lnTo>
                    <a:pt x="11518" y="12117"/>
                  </a:lnTo>
                  <a:lnTo>
                    <a:pt x="10533" y="10575"/>
                  </a:lnTo>
                  <a:lnTo>
                    <a:pt x="9505" y="9120"/>
                  </a:lnTo>
                  <a:lnTo>
                    <a:pt x="8478" y="7793"/>
                  </a:lnTo>
                  <a:lnTo>
                    <a:pt x="7450" y="6636"/>
                  </a:lnTo>
                  <a:lnTo>
                    <a:pt x="6423" y="5566"/>
                  </a:lnTo>
                  <a:lnTo>
                    <a:pt x="5438" y="4624"/>
                  </a:lnTo>
                  <a:lnTo>
                    <a:pt x="4496" y="3768"/>
                  </a:lnTo>
                  <a:lnTo>
                    <a:pt x="3640" y="3040"/>
                  </a:lnTo>
                  <a:lnTo>
                    <a:pt x="2826" y="2441"/>
                  </a:lnTo>
                  <a:lnTo>
                    <a:pt x="2098" y="1927"/>
                  </a:lnTo>
                  <a:lnTo>
                    <a:pt x="1499" y="1499"/>
                  </a:lnTo>
                  <a:lnTo>
                    <a:pt x="600" y="985"/>
                  </a:lnTo>
                  <a:lnTo>
                    <a:pt x="257" y="814"/>
                  </a:lnTo>
                  <a:lnTo>
                    <a:pt x="257" y="814"/>
                  </a:lnTo>
                  <a:lnTo>
                    <a:pt x="129" y="685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57"/>
                  </a:lnTo>
                  <a:lnTo>
                    <a:pt x="43" y="257"/>
                  </a:lnTo>
                  <a:lnTo>
                    <a:pt x="129" y="129"/>
                  </a:lnTo>
                  <a:lnTo>
                    <a:pt x="300" y="43"/>
                  </a:lnTo>
                  <a:lnTo>
                    <a:pt x="428" y="0"/>
                  </a:lnTo>
                  <a:lnTo>
                    <a:pt x="600" y="43"/>
                  </a:lnTo>
                  <a:lnTo>
                    <a:pt x="600" y="43"/>
                  </a:lnTo>
                  <a:lnTo>
                    <a:pt x="1028" y="257"/>
                  </a:lnTo>
                  <a:lnTo>
                    <a:pt x="1970" y="814"/>
                  </a:lnTo>
                  <a:lnTo>
                    <a:pt x="2612" y="1242"/>
                  </a:lnTo>
                  <a:lnTo>
                    <a:pt x="3383" y="1756"/>
                  </a:lnTo>
                  <a:lnTo>
                    <a:pt x="4196" y="2398"/>
                  </a:lnTo>
                  <a:lnTo>
                    <a:pt x="5095" y="3126"/>
                  </a:lnTo>
                  <a:lnTo>
                    <a:pt x="6037" y="3982"/>
                  </a:lnTo>
                  <a:lnTo>
                    <a:pt x="7065" y="4967"/>
                  </a:lnTo>
                  <a:lnTo>
                    <a:pt x="8092" y="6037"/>
                  </a:lnTo>
                  <a:lnTo>
                    <a:pt x="9120" y="7279"/>
                  </a:lnTo>
                  <a:lnTo>
                    <a:pt x="10190" y="8606"/>
                  </a:lnTo>
                  <a:lnTo>
                    <a:pt x="11218" y="10062"/>
                  </a:lnTo>
                  <a:lnTo>
                    <a:pt x="12246" y="11689"/>
                  </a:lnTo>
                  <a:lnTo>
                    <a:pt x="12759" y="12545"/>
                  </a:lnTo>
                  <a:lnTo>
                    <a:pt x="13230" y="13444"/>
                  </a:lnTo>
                  <a:lnTo>
                    <a:pt x="13230" y="13444"/>
                  </a:lnTo>
                  <a:lnTo>
                    <a:pt x="14129" y="15242"/>
                  </a:lnTo>
                  <a:lnTo>
                    <a:pt x="14943" y="16998"/>
                  </a:lnTo>
                  <a:lnTo>
                    <a:pt x="15585" y="18668"/>
                  </a:lnTo>
                  <a:lnTo>
                    <a:pt x="16185" y="20252"/>
                  </a:lnTo>
                  <a:lnTo>
                    <a:pt x="16656" y="21793"/>
                  </a:lnTo>
                  <a:lnTo>
                    <a:pt x="17041" y="23206"/>
                  </a:lnTo>
                  <a:lnTo>
                    <a:pt x="17383" y="24533"/>
                  </a:lnTo>
                  <a:lnTo>
                    <a:pt x="17640" y="25732"/>
                  </a:lnTo>
                  <a:lnTo>
                    <a:pt x="17812" y="26845"/>
                  </a:lnTo>
                  <a:lnTo>
                    <a:pt x="17940" y="27873"/>
                  </a:lnTo>
                  <a:lnTo>
                    <a:pt x="18026" y="28729"/>
                  </a:lnTo>
                  <a:lnTo>
                    <a:pt x="18111" y="29457"/>
                  </a:lnTo>
                  <a:lnTo>
                    <a:pt x="18154" y="30527"/>
                  </a:lnTo>
                  <a:lnTo>
                    <a:pt x="18154" y="30956"/>
                  </a:lnTo>
                  <a:lnTo>
                    <a:pt x="18154" y="30956"/>
                  </a:lnTo>
                  <a:lnTo>
                    <a:pt x="18111" y="31127"/>
                  </a:lnTo>
                  <a:lnTo>
                    <a:pt x="18026" y="31255"/>
                  </a:lnTo>
                  <a:lnTo>
                    <a:pt x="17897" y="31341"/>
                  </a:lnTo>
                  <a:lnTo>
                    <a:pt x="17726" y="31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51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extrusionOk="0">
                  <a:moveTo>
                    <a:pt x="429" y="0"/>
                  </a:moveTo>
                  <a:lnTo>
                    <a:pt x="258" y="43"/>
                  </a:lnTo>
                  <a:lnTo>
                    <a:pt x="129" y="129"/>
                  </a:lnTo>
                  <a:lnTo>
                    <a:pt x="44" y="257"/>
                  </a:lnTo>
                  <a:lnTo>
                    <a:pt x="1" y="428"/>
                  </a:lnTo>
                  <a:lnTo>
                    <a:pt x="44" y="600"/>
                  </a:lnTo>
                  <a:lnTo>
                    <a:pt x="172" y="728"/>
                  </a:lnTo>
                  <a:lnTo>
                    <a:pt x="557" y="1070"/>
                  </a:lnTo>
                  <a:lnTo>
                    <a:pt x="1542" y="2098"/>
                  </a:lnTo>
                  <a:lnTo>
                    <a:pt x="3084" y="3682"/>
                  </a:lnTo>
                  <a:lnTo>
                    <a:pt x="3940" y="4667"/>
                  </a:lnTo>
                  <a:lnTo>
                    <a:pt x="4925" y="5780"/>
                  </a:lnTo>
                  <a:lnTo>
                    <a:pt x="5952" y="7022"/>
                  </a:lnTo>
                  <a:lnTo>
                    <a:pt x="6980" y="8349"/>
                  </a:lnTo>
                  <a:lnTo>
                    <a:pt x="8050" y="9762"/>
                  </a:lnTo>
                  <a:lnTo>
                    <a:pt x="9121" y="11303"/>
                  </a:lnTo>
                  <a:lnTo>
                    <a:pt x="10148" y="12887"/>
                  </a:lnTo>
                  <a:lnTo>
                    <a:pt x="11176" y="14557"/>
                  </a:lnTo>
                  <a:lnTo>
                    <a:pt x="12118" y="16270"/>
                  </a:lnTo>
                  <a:lnTo>
                    <a:pt x="13017" y="18068"/>
                  </a:lnTo>
                  <a:lnTo>
                    <a:pt x="13830" y="19866"/>
                  </a:lnTo>
                  <a:lnTo>
                    <a:pt x="14515" y="21622"/>
                  </a:lnTo>
                  <a:lnTo>
                    <a:pt x="15158" y="23334"/>
                  </a:lnTo>
                  <a:lnTo>
                    <a:pt x="15671" y="25004"/>
                  </a:lnTo>
                  <a:lnTo>
                    <a:pt x="16142" y="26588"/>
                  </a:lnTo>
                  <a:lnTo>
                    <a:pt x="16570" y="28087"/>
                  </a:lnTo>
                  <a:lnTo>
                    <a:pt x="16870" y="29500"/>
                  </a:lnTo>
                  <a:lnTo>
                    <a:pt x="17170" y="30827"/>
                  </a:lnTo>
                  <a:lnTo>
                    <a:pt x="17384" y="32026"/>
                  </a:lnTo>
                  <a:lnTo>
                    <a:pt x="17555" y="33096"/>
                  </a:lnTo>
                  <a:lnTo>
                    <a:pt x="17769" y="34852"/>
                  </a:lnTo>
                  <a:lnTo>
                    <a:pt x="17855" y="35965"/>
                  </a:lnTo>
                  <a:lnTo>
                    <a:pt x="17898" y="36393"/>
                  </a:lnTo>
                  <a:lnTo>
                    <a:pt x="17941" y="36564"/>
                  </a:lnTo>
                  <a:lnTo>
                    <a:pt x="18026" y="36693"/>
                  </a:lnTo>
                  <a:lnTo>
                    <a:pt x="18155" y="36778"/>
                  </a:lnTo>
                  <a:lnTo>
                    <a:pt x="18326" y="36821"/>
                  </a:lnTo>
                  <a:lnTo>
                    <a:pt x="18497" y="36778"/>
                  </a:lnTo>
                  <a:lnTo>
                    <a:pt x="18626" y="36693"/>
                  </a:lnTo>
                  <a:lnTo>
                    <a:pt x="18711" y="36521"/>
                  </a:lnTo>
                  <a:lnTo>
                    <a:pt x="18711" y="36350"/>
                  </a:lnTo>
                  <a:lnTo>
                    <a:pt x="18711" y="35965"/>
                  </a:lnTo>
                  <a:lnTo>
                    <a:pt x="18583" y="34809"/>
                  </a:lnTo>
                  <a:lnTo>
                    <a:pt x="18369" y="33011"/>
                  </a:lnTo>
                  <a:lnTo>
                    <a:pt x="18197" y="31940"/>
                  </a:lnTo>
                  <a:lnTo>
                    <a:pt x="17983" y="30699"/>
                  </a:lnTo>
                  <a:lnTo>
                    <a:pt x="17684" y="29371"/>
                  </a:lnTo>
                  <a:lnTo>
                    <a:pt x="17384" y="27916"/>
                  </a:lnTo>
                  <a:lnTo>
                    <a:pt x="16956" y="26374"/>
                  </a:lnTo>
                  <a:lnTo>
                    <a:pt x="16485" y="24790"/>
                  </a:lnTo>
                  <a:lnTo>
                    <a:pt x="15928" y="23077"/>
                  </a:lnTo>
                  <a:lnTo>
                    <a:pt x="15329" y="21322"/>
                  </a:lnTo>
                  <a:lnTo>
                    <a:pt x="14601" y="19567"/>
                  </a:lnTo>
                  <a:lnTo>
                    <a:pt x="13787" y="17726"/>
                  </a:lnTo>
                  <a:lnTo>
                    <a:pt x="12888" y="15885"/>
                  </a:lnTo>
                  <a:lnTo>
                    <a:pt x="11904" y="14129"/>
                  </a:lnTo>
                  <a:lnTo>
                    <a:pt x="10876" y="12459"/>
                  </a:lnTo>
                  <a:lnTo>
                    <a:pt x="9806" y="10832"/>
                  </a:lnTo>
                  <a:lnTo>
                    <a:pt x="8735" y="9291"/>
                  </a:lnTo>
                  <a:lnTo>
                    <a:pt x="7665" y="7835"/>
                  </a:lnTo>
                  <a:lnTo>
                    <a:pt x="6594" y="6508"/>
                  </a:lnTo>
                  <a:lnTo>
                    <a:pt x="5567" y="5266"/>
                  </a:lnTo>
                  <a:lnTo>
                    <a:pt x="4582" y="4110"/>
                  </a:lnTo>
                  <a:lnTo>
                    <a:pt x="3683" y="3126"/>
                  </a:lnTo>
                  <a:lnTo>
                    <a:pt x="2142" y="1499"/>
                  </a:lnTo>
                  <a:lnTo>
                    <a:pt x="1114" y="471"/>
                  </a:lnTo>
                  <a:lnTo>
                    <a:pt x="729" y="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2;p40"/>
            <p:cNvSpPr/>
            <p:nvPr/>
          </p:nvSpPr>
          <p:spPr>
            <a:xfrm>
              <a:off x="2465575" y="2497850"/>
              <a:ext cx="467800" cy="920550"/>
            </a:xfrm>
            <a:custGeom>
              <a:avLst/>
              <a:gdLst/>
              <a:ahLst/>
              <a:cxnLst/>
              <a:rect l="l" t="t" r="r" b="b"/>
              <a:pathLst>
                <a:path w="18712" h="36822" fill="none" extrusionOk="0">
                  <a:moveTo>
                    <a:pt x="18326" y="36821"/>
                  </a:moveTo>
                  <a:lnTo>
                    <a:pt x="18326" y="36821"/>
                  </a:lnTo>
                  <a:lnTo>
                    <a:pt x="18155" y="36778"/>
                  </a:lnTo>
                  <a:lnTo>
                    <a:pt x="18026" y="36693"/>
                  </a:lnTo>
                  <a:lnTo>
                    <a:pt x="17941" y="36564"/>
                  </a:lnTo>
                  <a:lnTo>
                    <a:pt x="17898" y="36393"/>
                  </a:lnTo>
                  <a:lnTo>
                    <a:pt x="17898" y="36393"/>
                  </a:lnTo>
                  <a:lnTo>
                    <a:pt x="17855" y="35965"/>
                  </a:lnTo>
                  <a:lnTo>
                    <a:pt x="17769" y="34852"/>
                  </a:lnTo>
                  <a:lnTo>
                    <a:pt x="17555" y="33096"/>
                  </a:lnTo>
                  <a:lnTo>
                    <a:pt x="17384" y="32026"/>
                  </a:lnTo>
                  <a:lnTo>
                    <a:pt x="17170" y="30827"/>
                  </a:lnTo>
                  <a:lnTo>
                    <a:pt x="16870" y="29500"/>
                  </a:lnTo>
                  <a:lnTo>
                    <a:pt x="16570" y="28087"/>
                  </a:lnTo>
                  <a:lnTo>
                    <a:pt x="16142" y="26588"/>
                  </a:lnTo>
                  <a:lnTo>
                    <a:pt x="15671" y="25004"/>
                  </a:lnTo>
                  <a:lnTo>
                    <a:pt x="15158" y="23334"/>
                  </a:lnTo>
                  <a:lnTo>
                    <a:pt x="14515" y="21622"/>
                  </a:lnTo>
                  <a:lnTo>
                    <a:pt x="13830" y="19866"/>
                  </a:lnTo>
                  <a:lnTo>
                    <a:pt x="13017" y="18068"/>
                  </a:lnTo>
                  <a:lnTo>
                    <a:pt x="13017" y="18068"/>
                  </a:lnTo>
                  <a:lnTo>
                    <a:pt x="12118" y="16270"/>
                  </a:lnTo>
                  <a:lnTo>
                    <a:pt x="11176" y="14557"/>
                  </a:lnTo>
                  <a:lnTo>
                    <a:pt x="10148" y="12887"/>
                  </a:lnTo>
                  <a:lnTo>
                    <a:pt x="9121" y="11303"/>
                  </a:lnTo>
                  <a:lnTo>
                    <a:pt x="8050" y="9762"/>
                  </a:lnTo>
                  <a:lnTo>
                    <a:pt x="6980" y="8349"/>
                  </a:lnTo>
                  <a:lnTo>
                    <a:pt x="5952" y="7022"/>
                  </a:lnTo>
                  <a:lnTo>
                    <a:pt x="4925" y="5780"/>
                  </a:lnTo>
                  <a:lnTo>
                    <a:pt x="3940" y="4667"/>
                  </a:lnTo>
                  <a:lnTo>
                    <a:pt x="3084" y="3682"/>
                  </a:lnTo>
                  <a:lnTo>
                    <a:pt x="1542" y="2098"/>
                  </a:lnTo>
                  <a:lnTo>
                    <a:pt x="557" y="1070"/>
                  </a:lnTo>
                  <a:lnTo>
                    <a:pt x="172" y="728"/>
                  </a:lnTo>
                  <a:lnTo>
                    <a:pt x="172" y="728"/>
                  </a:lnTo>
                  <a:lnTo>
                    <a:pt x="44" y="600"/>
                  </a:lnTo>
                  <a:lnTo>
                    <a:pt x="1" y="428"/>
                  </a:lnTo>
                  <a:lnTo>
                    <a:pt x="44" y="257"/>
                  </a:lnTo>
                  <a:lnTo>
                    <a:pt x="129" y="129"/>
                  </a:lnTo>
                  <a:lnTo>
                    <a:pt x="129" y="129"/>
                  </a:lnTo>
                  <a:lnTo>
                    <a:pt x="258" y="43"/>
                  </a:lnTo>
                  <a:lnTo>
                    <a:pt x="429" y="0"/>
                  </a:lnTo>
                  <a:lnTo>
                    <a:pt x="557" y="0"/>
                  </a:lnTo>
                  <a:lnTo>
                    <a:pt x="729" y="86"/>
                  </a:lnTo>
                  <a:lnTo>
                    <a:pt x="729" y="86"/>
                  </a:lnTo>
                  <a:lnTo>
                    <a:pt x="1114" y="471"/>
                  </a:lnTo>
                  <a:lnTo>
                    <a:pt x="2142" y="1499"/>
                  </a:lnTo>
                  <a:lnTo>
                    <a:pt x="3683" y="3126"/>
                  </a:lnTo>
                  <a:lnTo>
                    <a:pt x="4582" y="4110"/>
                  </a:lnTo>
                  <a:lnTo>
                    <a:pt x="5567" y="5266"/>
                  </a:lnTo>
                  <a:lnTo>
                    <a:pt x="6594" y="6508"/>
                  </a:lnTo>
                  <a:lnTo>
                    <a:pt x="7665" y="7835"/>
                  </a:lnTo>
                  <a:lnTo>
                    <a:pt x="8735" y="9291"/>
                  </a:lnTo>
                  <a:lnTo>
                    <a:pt x="9806" y="10832"/>
                  </a:lnTo>
                  <a:lnTo>
                    <a:pt x="10876" y="12459"/>
                  </a:lnTo>
                  <a:lnTo>
                    <a:pt x="11904" y="14129"/>
                  </a:lnTo>
                  <a:lnTo>
                    <a:pt x="12888" y="15885"/>
                  </a:lnTo>
                  <a:lnTo>
                    <a:pt x="13787" y="17726"/>
                  </a:lnTo>
                  <a:lnTo>
                    <a:pt x="13787" y="17726"/>
                  </a:lnTo>
                  <a:lnTo>
                    <a:pt x="14601" y="19567"/>
                  </a:lnTo>
                  <a:lnTo>
                    <a:pt x="15329" y="21322"/>
                  </a:lnTo>
                  <a:lnTo>
                    <a:pt x="15928" y="23077"/>
                  </a:lnTo>
                  <a:lnTo>
                    <a:pt x="16485" y="24790"/>
                  </a:lnTo>
                  <a:lnTo>
                    <a:pt x="16956" y="26374"/>
                  </a:lnTo>
                  <a:lnTo>
                    <a:pt x="17384" y="27916"/>
                  </a:lnTo>
                  <a:lnTo>
                    <a:pt x="17684" y="29371"/>
                  </a:lnTo>
                  <a:lnTo>
                    <a:pt x="17983" y="30699"/>
                  </a:lnTo>
                  <a:lnTo>
                    <a:pt x="18197" y="31940"/>
                  </a:lnTo>
                  <a:lnTo>
                    <a:pt x="18369" y="33011"/>
                  </a:lnTo>
                  <a:lnTo>
                    <a:pt x="18583" y="34809"/>
                  </a:lnTo>
                  <a:lnTo>
                    <a:pt x="18711" y="35965"/>
                  </a:lnTo>
                  <a:lnTo>
                    <a:pt x="18711" y="36350"/>
                  </a:lnTo>
                  <a:lnTo>
                    <a:pt x="18711" y="36350"/>
                  </a:lnTo>
                  <a:lnTo>
                    <a:pt x="18711" y="36521"/>
                  </a:lnTo>
                  <a:lnTo>
                    <a:pt x="18626" y="36693"/>
                  </a:lnTo>
                  <a:lnTo>
                    <a:pt x="18497" y="36778"/>
                  </a:lnTo>
                  <a:lnTo>
                    <a:pt x="18326" y="36821"/>
                  </a:lnTo>
                  <a:lnTo>
                    <a:pt x="18326" y="36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3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extrusionOk="0">
                  <a:moveTo>
                    <a:pt x="301" y="1"/>
                  </a:moveTo>
                  <a:lnTo>
                    <a:pt x="172" y="86"/>
                  </a:lnTo>
                  <a:lnTo>
                    <a:pt x="44" y="215"/>
                  </a:lnTo>
                  <a:lnTo>
                    <a:pt x="1" y="386"/>
                  </a:lnTo>
                  <a:lnTo>
                    <a:pt x="44" y="514"/>
                  </a:lnTo>
                  <a:lnTo>
                    <a:pt x="87" y="686"/>
                  </a:lnTo>
                  <a:lnTo>
                    <a:pt x="1285" y="2141"/>
                  </a:lnTo>
                  <a:lnTo>
                    <a:pt x="2399" y="3597"/>
                  </a:lnTo>
                  <a:lnTo>
                    <a:pt x="3426" y="5096"/>
                  </a:lnTo>
                  <a:lnTo>
                    <a:pt x="4411" y="6551"/>
                  </a:lnTo>
                  <a:lnTo>
                    <a:pt x="5310" y="8007"/>
                  </a:lnTo>
                  <a:lnTo>
                    <a:pt x="6166" y="9463"/>
                  </a:lnTo>
                  <a:lnTo>
                    <a:pt x="6980" y="10876"/>
                  </a:lnTo>
                  <a:lnTo>
                    <a:pt x="7708" y="12288"/>
                  </a:lnTo>
                  <a:lnTo>
                    <a:pt x="8393" y="13701"/>
                  </a:lnTo>
                  <a:lnTo>
                    <a:pt x="9035" y="15071"/>
                  </a:lnTo>
                  <a:lnTo>
                    <a:pt x="9634" y="16399"/>
                  </a:lnTo>
                  <a:lnTo>
                    <a:pt x="10148" y="17726"/>
                  </a:lnTo>
                  <a:lnTo>
                    <a:pt x="10662" y="19010"/>
                  </a:lnTo>
                  <a:lnTo>
                    <a:pt x="11090" y="20252"/>
                  </a:lnTo>
                  <a:lnTo>
                    <a:pt x="11904" y="22607"/>
                  </a:lnTo>
                  <a:lnTo>
                    <a:pt x="12503" y="24791"/>
                  </a:lnTo>
                  <a:lnTo>
                    <a:pt x="13017" y="26803"/>
                  </a:lnTo>
                  <a:lnTo>
                    <a:pt x="13402" y="28558"/>
                  </a:lnTo>
                  <a:lnTo>
                    <a:pt x="13659" y="30057"/>
                  </a:lnTo>
                  <a:lnTo>
                    <a:pt x="13830" y="31256"/>
                  </a:lnTo>
                  <a:lnTo>
                    <a:pt x="13959" y="32155"/>
                  </a:lnTo>
                  <a:lnTo>
                    <a:pt x="14044" y="32968"/>
                  </a:lnTo>
                  <a:lnTo>
                    <a:pt x="14087" y="33097"/>
                  </a:lnTo>
                  <a:lnTo>
                    <a:pt x="14173" y="33225"/>
                  </a:lnTo>
                  <a:lnTo>
                    <a:pt x="14301" y="33311"/>
                  </a:lnTo>
                  <a:lnTo>
                    <a:pt x="14473" y="33354"/>
                  </a:lnTo>
                  <a:lnTo>
                    <a:pt x="14644" y="33311"/>
                  </a:lnTo>
                  <a:lnTo>
                    <a:pt x="14772" y="33225"/>
                  </a:lnTo>
                  <a:lnTo>
                    <a:pt x="14858" y="33054"/>
                  </a:lnTo>
                  <a:lnTo>
                    <a:pt x="14858" y="32883"/>
                  </a:lnTo>
                  <a:lnTo>
                    <a:pt x="14815" y="32112"/>
                  </a:lnTo>
                  <a:lnTo>
                    <a:pt x="14687" y="31170"/>
                  </a:lnTo>
                  <a:lnTo>
                    <a:pt x="14515" y="29928"/>
                  </a:lnTo>
                  <a:lnTo>
                    <a:pt x="14216" y="28430"/>
                  </a:lnTo>
                  <a:lnTo>
                    <a:pt x="13830" y="26632"/>
                  </a:lnTo>
                  <a:lnTo>
                    <a:pt x="13359" y="24619"/>
                  </a:lnTo>
                  <a:lnTo>
                    <a:pt x="12717" y="22393"/>
                  </a:lnTo>
                  <a:lnTo>
                    <a:pt x="12332" y="21237"/>
                  </a:lnTo>
                  <a:lnTo>
                    <a:pt x="11904" y="19995"/>
                  </a:lnTo>
                  <a:lnTo>
                    <a:pt x="11433" y="18754"/>
                  </a:lnTo>
                  <a:lnTo>
                    <a:pt x="10962" y="17426"/>
                  </a:lnTo>
                  <a:lnTo>
                    <a:pt x="10405" y="16099"/>
                  </a:lnTo>
                  <a:lnTo>
                    <a:pt x="9806" y="14729"/>
                  </a:lnTo>
                  <a:lnTo>
                    <a:pt x="9163" y="13359"/>
                  </a:lnTo>
                  <a:lnTo>
                    <a:pt x="8478" y="11946"/>
                  </a:lnTo>
                  <a:lnTo>
                    <a:pt x="7708" y="10490"/>
                  </a:lnTo>
                  <a:lnTo>
                    <a:pt x="6894" y="9035"/>
                  </a:lnTo>
                  <a:lnTo>
                    <a:pt x="6038" y="7579"/>
                  </a:lnTo>
                  <a:lnTo>
                    <a:pt x="5096" y="6080"/>
                  </a:lnTo>
                  <a:lnTo>
                    <a:pt x="4111" y="4625"/>
                  </a:lnTo>
                  <a:lnTo>
                    <a:pt x="3041" y="3126"/>
                  </a:lnTo>
                  <a:lnTo>
                    <a:pt x="1928" y="1628"/>
                  </a:lnTo>
                  <a:lnTo>
                    <a:pt x="729" y="129"/>
                  </a:lnTo>
                  <a:lnTo>
                    <a:pt x="600" y="43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354;p40"/>
            <p:cNvSpPr/>
            <p:nvPr/>
          </p:nvSpPr>
          <p:spPr>
            <a:xfrm>
              <a:off x="2586525" y="2570625"/>
              <a:ext cx="371450" cy="833850"/>
            </a:xfrm>
            <a:custGeom>
              <a:avLst/>
              <a:gdLst/>
              <a:ahLst/>
              <a:cxnLst/>
              <a:rect l="l" t="t" r="r" b="b"/>
              <a:pathLst>
                <a:path w="14858" h="33354" fill="none" extrusionOk="0">
                  <a:moveTo>
                    <a:pt x="14473" y="33354"/>
                  </a:moveTo>
                  <a:lnTo>
                    <a:pt x="14473" y="33354"/>
                  </a:lnTo>
                  <a:lnTo>
                    <a:pt x="14301" y="33311"/>
                  </a:lnTo>
                  <a:lnTo>
                    <a:pt x="14173" y="33225"/>
                  </a:lnTo>
                  <a:lnTo>
                    <a:pt x="14087" y="33097"/>
                  </a:lnTo>
                  <a:lnTo>
                    <a:pt x="14044" y="32968"/>
                  </a:lnTo>
                  <a:lnTo>
                    <a:pt x="14044" y="32968"/>
                  </a:lnTo>
                  <a:lnTo>
                    <a:pt x="13959" y="32155"/>
                  </a:lnTo>
                  <a:lnTo>
                    <a:pt x="13830" y="31256"/>
                  </a:lnTo>
                  <a:lnTo>
                    <a:pt x="13659" y="30057"/>
                  </a:lnTo>
                  <a:lnTo>
                    <a:pt x="13402" y="28558"/>
                  </a:lnTo>
                  <a:lnTo>
                    <a:pt x="13017" y="26803"/>
                  </a:lnTo>
                  <a:lnTo>
                    <a:pt x="12503" y="24791"/>
                  </a:lnTo>
                  <a:lnTo>
                    <a:pt x="11904" y="22607"/>
                  </a:lnTo>
                  <a:lnTo>
                    <a:pt x="11090" y="20252"/>
                  </a:lnTo>
                  <a:lnTo>
                    <a:pt x="10662" y="19010"/>
                  </a:lnTo>
                  <a:lnTo>
                    <a:pt x="10148" y="17726"/>
                  </a:lnTo>
                  <a:lnTo>
                    <a:pt x="9634" y="16399"/>
                  </a:lnTo>
                  <a:lnTo>
                    <a:pt x="9035" y="15071"/>
                  </a:lnTo>
                  <a:lnTo>
                    <a:pt x="8393" y="13701"/>
                  </a:lnTo>
                  <a:lnTo>
                    <a:pt x="7708" y="12288"/>
                  </a:lnTo>
                  <a:lnTo>
                    <a:pt x="6980" y="10876"/>
                  </a:lnTo>
                  <a:lnTo>
                    <a:pt x="6166" y="9463"/>
                  </a:lnTo>
                  <a:lnTo>
                    <a:pt x="5310" y="8007"/>
                  </a:lnTo>
                  <a:lnTo>
                    <a:pt x="4411" y="6551"/>
                  </a:lnTo>
                  <a:lnTo>
                    <a:pt x="3426" y="5096"/>
                  </a:lnTo>
                  <a:lnTo>
                    <a:pt x="2399" y="3597"/>
                  </a:lnTo>
                  <a:lnTo>
                    <a:pt x="1285" y="2141"/>
                  </a:lnTo>
                  <a:lnTo>
                    <a:pt x="87" y="686"/>
                  </a:lnTo>
                  <a:lnTo>
                    <a:pt x="87" y="686"/>
                  </a:lnTo>
                  <a:lnTo>
                    <a:pt x="44" y="514"/>
                  </a:lnTo>
                  <a:lnTo>
                    <a:pt x="1" y="386"/>
                  </a:lnTo>
                  <a:lnTo>
                    <a:pt x="44" y="215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301" y="1"/>
                  </a:lnTo>
                  <a:lnTo>
                    <a:pt x="472" y="1"/>
                  </a:lnTo>
                  <a:lnTo>
                    <a:pt x="600" y="43"/>
                  </a:lnTo>
                  <a:lnTo>
                    <a:pt x="729" y="129"/>
                  </a:lnTo>
                  <a:lnTo>
                    <a:pt x="729" y="129"/>
                  </a:lnTo>
                  <a:lnTo>
                    <a:pt x="1928" y="1628"/>
                  </a:lnTo>
                  <a:lnTo>
                    <a:pt x="3041" y="3126"/>
                  </a:lnTo>
                  <a:lnTo>
                    <a:pt x="4111" y="4625"/>
                  </a:lnTo>
                  <a:lnTo>
                    <a:pt x="5096" y="6080"/>
                  </a:lnTo>
                  <a:lnTo>
                    <a:pt x="6038" y="7579"/>
                  </a:lnTo>
                  <a:lnTo>
                    <a:pt x="6894" y="9035"/>
                  </a:lnTo>
                  <a:lnTo>
                    <a:pt x="7708" y="10490"/>
                  </a:lnTo>
                  <a:lnTo>
                    <a:pt x="8478" y="11946"/>
                  </a:lnTo>
                  <a:lnTo>
                    <a:pt x="9163" y="13359"/>
                  </a:lnTo>
                  <a:lnTo>
                    <a:pt x="9806" y="14729"/>
                  </a:lnTo>
                  <a:lnTo>
                    <a:pt x="10405" y="16099"/>
                  </a:lnTo>
                  <a:lnTo>
                    <a:pt x="10962" y="17426"/>
                  </a:lnTo>
                  <a:lnTo>
                    <a:pt x="11433" y="18754"/>
                  </a:lnTo>
                  <a:lnTo>
                    <a:pt x="11904" y="19995"/>
                  </a:lnTo>
                  <a:lnTo>
                    <a:pt x="12332" y="21237"/>
                  </a:lnTo>
                  <a:lnTo>
                    <a:pt x="12717" y="22393"/>
                  </a:lnTo>
                  <a:lnTo>
                    <a:pt x="13359" y="24619"/>
                  </a:lnTo>
                  <a:lnTo>
                    <a:pt x="13830" y="26632"/>
                  </a:lnTo>
                  <a:lnTo>
                    <a:pt x="14216" y="28430"/>
                  </a:lnTo>
                  <a:lnTo>
                    <a:pt x="14515" y="29928"/>
                  </a:lnTo>
                  <a:lnTo>
                    <a:pt x="14687" y="31170"/>
                  </a:lnTo>
                  <a:lnTo>
                    <a:pt x="14815" y="32112"/>
                  </a:lnTo>
                  <a:lnTo>
                    <a:pt x="14858" y="32883"/>
                  </a:lnTo>
                  <a:lnTo>
                    <a:pt x="14858" y="32883"/>
                  </a:lnTo>
                  <a:lnTo>
                    <a:pt x="14858" y="33054"/>
                  </a:lnTo>
                  <a:lnTo>
                    <a:pt x="14772" y="33225"/>
                  </a:lnTo>
                  <a:lnTo>
                    <a:pt x="14644" y="33311"/>
                  </a:lnTo>
                  <a:lnTo>
                    <a:pt x="14473" y="33354"/>
                  </a:lnTo>
                  <a:lnTo>
                    <a:pt x="14473" y="33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55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extrusionOk="0">
                  <a:moveTo>
                    <a:pt x="300" y="0"/>
                  </a:moveTo>
                  <a:lnTo>
                    <a:pt x="128" y="86"/>
                  </a:lnTo>
                  <a:lnTo>
                    <a:pt x="43" y="214"/>
                  </a:lnTo>
                  <a:lnTo>
                    <a:pt x="0" y="385"/>
                  </a:lnTo>
                  <a:lnTo>
                    <a:pt x="43" y="557"/>
                  </a:lnTo>
                  <a:lnTo>
                    <a:pt x="2355" y="6936"/>
                  </a:lnTo>
                  <a:lnTo>
                    <a:pt x="4410" y="12459"/>
                  </a:lnTo>
                  <a:lnTo>
                    <a:pt x="6294" y="17512"/>
                  </a:lnTo>
                  <a:lnTo>
                    <a:pt x="7878" y="21750"/>
                  </a:lnTo>
                  <a:lnTo>
                    <a:pt x="8563" y="23677"/>
                  </a:lnTo>
                  <a:lnTo>
                    <a:pt x="9163" y="25518"/>
                  </a:lnTo>
                  <a:lnTo>
                    <a:pt x="9762" y="27316"/>
                  </a:lnTo>
                  <a:lnTo>
                    <a:pt x="10233" y="29114"/>
                  </a:lnTo>
                  <a:lnTo>
                    <a:pt x="10661" y="30870"/>
                  </a:lnTo>
                  <a:lnTo>
                    <a:pt x="11046" y="32625"/>
                  </a:lnTo>
                  <a:lnTo>
                    <a:pt x="11089" y="32797"/>
                  </a:lnTo>
                  <a:lnTo>
                    <a:pt x="11175" y="32882"/>
                  </a:lnTo>
                  <a:lnTo>
                    <a:pt x="11303" y="32968"/>
                  </a:lnTo>
                  <a:lnTo>
                    <a:pt x="11517" y="32968"/>
                  </a:lnTo>
                  <a:lnTo>
                    <a:pt x="11689" y="32925"/>
                  </a:lnTo>
                  <a:lnTo>
                    <a:pt x="11774" y="32797"/>
                  </a:lnTo>
                  <a:lnTo>
                    <a:pt x="11860" y="32668"/>
                  </a:lnTo>
                  <a:lnTo>
                    <a:pt x="11860" y="32497"/>
                  </a:lnTo>
                  <a:lnTo>
                    <a:pt x="11475" y="30699"/>
                  </a:lnTo>
                  <a:lnTo>
                    <a:pt x="11046" y="28900"/>
                  </a:lnTo>
                  <a:lnTo>
                    <a:pt x="10533" y="27102"/>
                  </a:lnTo>
                  <a:lnTo>
                    <a:pt x="9976" y="25304"/>
                  </a:lnTo>
                  <a:lnTo>
                    <a:pt x="9377" y="23420"/>
                  </a:lnTo>
                  <a:lnTo>
                    <a:pt x="8649" y="21493"/>
                  </a:lnTo>
                  <a:lnTo>
                    <a:pt x="7065" y="17255"/>
                  </a:lnTo>
                  <a:lnTo>
                    <a:pt x="5181" y="12160"/>
                  </a:lnTo>
                  <a:lnTo>
                    <a:pt x="3168" y="6636"/>
                  </a:lnTo>
                  <a:lnTo>
                    <a:pt x="814" y="257"/>
                  </a:lnTo>
                  <a:lnTo>
                    <a:pt x="728" y="129"/>
                  </a:lnTo>
                  <a:lnTo>
                    <a:pt x="599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56;p40"/>
            <p:cNvSpPr/>
            <p:nvPr/>
          </p:nvSpPr>
          <p:spPr>
            <a:xfrm>
              <a:off x="2673250" y="2497850"/>
              <a:ext cx="296500" cy="824200"/>
            </a:xfrm>
            <a:custGeom>
              <a:avLst/>
              <a:gdLst/>
              <a:ahLst/>
              <a:cxnLst/>
              <a:rect l="l" t="t" r="r" b="b"/>
              <a:pathLst>
                <a:path w="11860" h="32968" fill="none" extrusionOk="0">
                  <a:moveTo>
                    <a:pt x="11432" y="32968"/>
                  </a:moveTo>
                  <a:lnTo>
                    <a:pt x="11432" y="32968"/>
                  </a:lnTo>
                  <a:lnTo>
                    <a:pt x="11303" y="32968"/>
                  </a:lnTo>
                  <a:lnTo>
                    <a:pt x="11175" y="32882"/>
                  </a:lnTo>
                  <a:lnTo>
                    <a:pt x="11089" y="32797"/>
                  </a:lnTo>
                  <a:lnTo>
                    <a:pt x="11046" y="32625"/>
                  </a:lnTo>
                  <a:lnTo>
                    <a:pt x="11046" y="32625"/>
                  </a:lnTo>
                  <a:lnTo>
                    <a:pt x="10661" y="30870"/>
                  </a:lnTo>
                  <a:lnTo>
                    <a:pt x="10233" y="29114"/>
                  </a:lnTo>
                  <a:lnTo>
                    <a:pt x="9762" y="27316"/>
                  </a:lnTo>
                  <a:lnTo>
                    <a:pt x="9163" y="25518"/>
                  </a:lnTo>
                  <a:lnTo>
                    <a:pt x="8563" y="23677"/>
                  </a:lnTo>
                  <a:lnTo>
                    <a:pt x="7878" y="21750"/>
                  </a:lnTo>
                  <a:lnTo>
                    <a:pt x="6294" y="17512"/>
                  </a:lnTo>
                  <a:lnTo>
                    <a:pt x="6294" y="17512"/>
                  </a:lnTo>
                  <a:lnTo>
                    <a:pt x="4410" y="12459"/>
                  </a:lnTo>
                  <a:lnTo>
                    <a:pt x="2355" y="6936"/>
                  </a:lnTo>
                  <a:lnTo>
                    <a:pt x="43" y="557"/>
                  </a:lnTo>
                  <a:lnTo>
                    <a:pt x="43" y="557"/>
                  </a:lnTo>
                  <a:lnTo>
                    <a:pt x="0" y="385"/>
                  </a:lnTo>
                  <a:lnTo>
                    <a:pt x="43" y="214"/>
                  </a:lnTo>
                  <a:lnTo>
                    <a:pt x="128" y="86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428" y="0"/>
                  </a:lnTo>
                  <a:lnTo>
                    <a:pt x="599" y="43"/>
                  </a:lnTo>
                  <a:lnTo>
                    <a:pt x="728" y="129"/>
                  </a:lnTo>
                  <a:lnTo>
                    <a:pt x="814" y="257"/>
                  </a:lnTo>
                  <a:lnTo>
                    <a:pt x="814" y="257"/>
                  </a:lnTo>
                  <a:lnTo>
                    <a:pt x="3168" y="6636"/>
                  </a:lnTo>
                  <a:lnTo>
                    <a:pt x="5181" y="12160"/>
                  </a:lnTo>
                  <a:lnTo>
                    <a:pt x="7065" y="17255"/>
                  </a:lnTo>
                  <a:lnTo>
                    <a:pt x="7065" y="17255"/>
                  </a:lnTo>
                  <a:lnTo>
                    <a:pt x="8649" y="21493"/>
                  </a:lnTo>
                  <a:lnTo>
                    <a:pt x="9377" y="23420"/>
                  </a:lnTo>
                  <a:lnTo>
                    <a:pt x="9976" y="25304"/>
                  </a:lnTo>
                  <a:lnTo>
                    <a:pt x="10533" y="27102"/>
                  </a:lnTo>
                  <a:lnTo>
                    <a:pt x="11046" y="28900"/>
                  </a:lnTo>
                  <a:lnTo>
                    <a:pt x="11475" y="30699"/>
                  </a:lnTo>
                  <a:lnTo>
                    <a:pt x="11860" y="32497"/>
                  </a:lnTo>
                  <a:lnTo>
                    <a:pt x="11860" y="32497"/>
                  </a:lnTo>
                  <a:lnTo>
                    <a:pt x="11860" y="32668"/>
                  </a:lnTo>
                  <a:lnTo>
                    <a:pt x="11774" y="32797"/>
                  </a:lnTo>
                  <a:lnTo>
                    <a:pt x="11689" y="32925"/>
                  </a:lnTo>
                  <a:lnTo>
                    <a:pt x="11517" y="32968"/>
                  </a:lnTo>
                  <a:lnTo>
                    <a:pt x="11517" y="32968"/>
                  </a:lnTo>
                  <a:lnTo>
                    <a:pt x="11432" y="3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57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extrusionOk="0">
                  <a:moveTo>
                    <a:pt x="343" y="0"/>
                  </a:moveTo>
                  <a:lnTo>
                    <a:pt x="215" y="86"/>
                  </a:lnTo>
                  <a:lnTo>
                    <a:pt x="87" y="214"/>
                  </a:lnTo>
                  <a:lnTo>
                    <a:pt x="1" y="343"/>
                  </a:lnTo>
                  <a:lnTo>
                    <a:pt x="1" y="514"/>
                  </a:lnTo>
                  <a:lnTo>
                    <a:pt x="814" y="4539"/>
                  </a:lnTo>
                  <a:lnTo>
                    <a:pt x="1585" y="8435"/>
                  </a:lnTo>
                  <a:lnTo>
                    <a:pt x="2570" y="13016"/>
                  </a:lnTo>
                  <a:lnTo>
                    <a:pt x="3640" y="17897"/>
                  </a:lnTo>
                  <a:lnTo>
                    <a:pt x="4197" y="20295"/>
                  </a:lnTo>
                  <a:lnTo>
                    <a:pt x="4753" y="22607"/>
                  </a:lnTo>
                  <a:lnTo>
                    <a:pt x="5310" y="24790"/>
                  </a:lnTo>
                  <a:lnTo>
                    <a:pt x="5867" y="26760"/>
                  </a:lnTo>
                  <a:lnTo>
                    <a:pt x="6423" y="28472"/>
                  </a:lnTo>
                  <a:lnTo>
                    <a:pt x="6937" y="29928"/>
                  </a:lnTo>
                  <a:lnTo>
                    <a:pt x="6980" y="30057"/>
                  </a:lnTo>
                  <a:lnTo>
                    <a:pt x="7065" y="30142"/>
                  </a:lnTo>
                  <a:lnTo>
                    <a:pt x="7194" y="30185"/>
                  </a:lnTo>
                  <a:lnTo>
                    <a:pt x="7451" y="30185"/>
                  </a:lnTo>
                  <a:lnTo>
                    <a:pt x="7622" y="30057"/>
                  </a:lnTo>
                  <a:lnTo>
                    <a:pt x="7708" y="29928"/>
                  </a:lnTo>
                  <a:lnTo>
                    <a:pt x="7751" y="29800"/>
                  </a:lnTo>
                  <a:lnTo>
                    <a:pt x="7708" y="29628"/>
                  </a:lnTo>
                  <a:lnTo>
                    <a:pt x="7194" y="28173"/>
                  </a:lnTo>
                  <a:lnTo>
                    <a:pt x="6680" y="26460"/>
                  </a:lnTo>
                  <a:lnTo>
                    <a:pt x="6124" y="24448"/>
                  </a:lnTo>
                  <a:lnTo>
                    <a:pt x="5567" y="22264"/>
                  </a:lnTo>
                  <a:lnTo>
                    <a:pt x="4968" y="19909"/>
                  </a:lnTo>
                  <a:lnTo>
                    <a:pt x="4411" y="17469"/>
                  </a:lnTo>
                  <a:lnTo>
                    <a:pt x="3298" y="12545"/>
                  </a:lnTo>
                  <a:lnTo>
                    <a:pt x="2356" y="7964"/>
                  </a:lnTo>
                  <a:lnTo>
                    <a:pt x="1585" y="4068"/>
                  </a:lnTo>
                  <a:lnTo>
                    <a:pt x="857" y="343"/>
                  </a:lnTo>
                  <a:lnTo>
                    <a:pt x="772" y="214"/>
                  </a:lnTo>
                  <a:lnTo>
                    <a:pt x="686" y="86"/>
                  </a:lnTo>
                  <a:lnTo>
                    <a:pt x="515" y="4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58;p40"/>
            <p:cNvSpPr/>
            <p:nvPr/>
          </p:nvSpPr>
          <p:spPr>
            <a:xfrm>
              <a:off x="2789900" y="2542800"/>
              <a:ext cx="193775" cy="754650"/>
            </a:xfrm>
            <a:custGeom>
              <a:avLst/>
              <a:gdLst/>
              <a:ahLst/>
              <a:cxnLst/>
              <a:rect l="l" t="t" r="r" b="b"/>
              <a:pathLst>
                <a:path w="7751" h="30186" fill="none" extrusionOk="0">
                  <a:moveTo>
                    <a:pt x="7322" y="30185"/>
                  </a:moveTo>
                  <a:lnTo>
                    <a:pt x="7322" y="30185"/>
                  </a:lnTo>
                  <a:lnTo>
                    <a:pt x="7194" y="30185"/>
                  </a:lnTo>
                  <a:lnTo>
                    <a:pt x="7065" y="30142"/>
                  </a:lnTo>
                  <a:lnTo>
                    <a:pt x="6980" y="30057"/>
                  </a:lnTo>
                  <a:lnTo>
                    <a:pt x="6937" y="29928"/>
                  </a:lnTo>
                  <a:lnTo>
                    <a:pt x="6937" y="29928"/>
                  </a:lnTo>
                  <a:lnTo>
                    <a:pt x="6423" y="28472"/>
                  </a:lnTo>
                  <a:lnTo>
                    <a:pt x="5867" y="26760"/>
                  </a:lnTo>
                  <a:lnTo>
                    <a:pt x="5310" y="24790"/>
                  </a:lnTo>
                  <a:lnTo>
                    <a:pt x="4753" y="22607"/>
                  </a:lnTo>
                  <a:lnTo>
                    <a:pt x="4197" y="20295"/>
                  </a:lnTo>
                  <a:lnTo>
                    <a:pt x="3640" y="17897"/>
                  </a:lnTo>
                  <a:lnTo>
                    <a:pt x="2570" y="13016"/>
                  </a:lnTo>
                  <a:lnTo>
                    <a:pt x="1585" y="8435"/>
                  </a:lnTo>
                  <a:lnTo>
                    <a:pt x="814" y="4539"/>
                  </a:lnTo>
                  <a:lnTo>
                    <a:pt x="1" y="514"/>
                  </a:lnTo>
                  <a:lnTo>
                    <a:pt x="1" y="514"/>
                  </a:lnTo>
                  <a:lnTo>
                    <a:pt x="1" y="343"/>
                  </a:lnTo>
                  <a:lnTo>
                    <a:pt x="87" y="214"/>
                  </a:lnTo>
                  <a:lnTo>
                    <a:pt x="215" y="86"/>
                  </a:lnTo>
                  <a:lnTo>
                    <a:pt x="343" y="0"/>
                  </a:lnTo>
                  <a:lnTo>
                    <a:pt x="343" y="0"/>
                  </a:lnTo>
                  <a:lnTo>
                    <a:pt x="515" y="43"/>
                  </a:lnTo>
                  <a:lnTo>
                    <a:pt x="686" y="86"/>
                  </a:lnTo>
                  <a:lnTo>
                    <a:pt x="772" y="214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1585" y="4068"/>
                  </a:lnTo>
                  <a:lnTo>
                    <a:pt x="2356" y="7964"/>
                  </a:lnTo>
                  <a:lnTo>
                    <a:pt x="3298" y="12545"/>
                  </a:lnTo>
                  <a:lnTo>
                    <a:pt x="4411" y="17469"/>
                  </a:lnTo>
                  <a:lnTo>
                    <a:pt x="4968" y="19909"/>
                  </a:lnTo>
                  <a:lnTo>
                    <a:pt x="5567" y="22264"/>
                  </a:lnTo>
                  <a:lnTo>
                    <a:pt x="6124" y="24448"/>
                  </a:lnTo>
                  <a:lnTo>
                    <a:pt x="6680" y="26460"/>
                  </a:lnTo>
                  <a:lnTo>
                    <a:pt x="7194" y="28173"/>
                  </a:lnTo>
                  <a:lnTo>
                    <a:pt x="7708" y="29628"/>
                  </a:lnTo>
                  <a:lnTo>
                    <a:pt x="7708" y="29628"/>
                  </a:lnTo>
                  <a:lnTo>
                    <a:pt x="7751" y="29800"/>
                  </a:lnTo>
                  <a:lnTo>
                    <a:pt x="7708" y="29928"/>
                  </a:lnTo>
                  <a:lnTo>
                    <a:pt x="7622" y="30057"/>
                  </a:lnTo>
                  <a:lnTo>
                    <a:pt x="7451" y="30185"/>
                  </a:lnTo>
                  <a:lnTo>
                    <a:pt x="7451" y="30185"/>
                  </a:lnTo>
                  <a:lnTo>
                    <a:pt x="7322" y="30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59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extrusionOk="0">
                  <a:moveTo>
                    <a:pt x="686" y="1"/>
                  </a:moveTo>
                  <a:lnTo>
                    <a:pt x="514" y="43"/>
                  </a:lnTo>
                  <a:lnTo>
                    <a:pt x="386" y="129"/>
                  </a:lnTo>
                  <a:lnTo>
                    <a:pt x="300" y="257"/>
                  </a:lnTo>
                  <a:lnTo>
                    <a:pt x="258" y="429"/>
                  </a:lnTo>
                  <a:lnTo>
                    <a:pt x="215" y="728"/>
                  </a:lnTo>
                  <a:lnTo>
                    <a:pt x="86" y="2869"/>
                  </a:lnTo>
                  <a:lnTo>
                    <a:pt x="44" y="4111"/>
                  </a:lnTo>
                  <a:lnTo>
                    <a:pt x="1" y="5438"/>
                  </a:lnTo>
                  <a:lnTo>
                    <a:pt x="1" y="6937"/>
                  </a:lnTo>
                  <a:lnTo>
                    <a:pt x="44" y="8478"/>
                  </a:lnTo>
                  <a:lnTo>
                    <a:pt x="129" y="10148"/>
                  </a:lnTo>
                  <a:lnTo>
                    <a:pt x="215" y="11903"/>
                  </a:lnTo>
                  <a:lnTo>
                    <a:pt x="386" y="13744"/>
                  </a:lnTo>
                  <a:lnTo>
                    <a:pt x="600" y="15671"/>
                  </a:lnTo>
                  <a:lnTo>
                    <a:pt x="857" y="17683"/>
                  </a:lnTo>
                  <a:lnTo>
                    <a:pt x="1200" y="19738"/>
                  </a:lnTo>
                  <a:lnTo>
                    <a:pt x="1585" y="21922"/>
                  </a:lnTo>
                  <a:lnTo>
                    <a:pt x="2056" y="24106"/>
                  </a:lnTo>
                  <a:lnTo>
                    <a:pt x="2612" y="26418"/>
                  </a:lnTo>
                  <a:lnTo>
                    <a:pt x="3255" y="28730"/>
                  </a:lnTo>
                  <a:lnTo>
                    <a:pt x="3297" y="28858"/>
                  </a:lnTo>
                  <a:lnTo>
                    <a:pt x="3426" y="28986"/>
                  </a:lnTo>
                  <a:lnTo>
                    <a:pt x="3512" y="29029"/>
                  </a:lnTo>
                  <a:lnTo>
                    <a:pt x="3768" y="29029"/>
                  </a:lnTo>
                  <a:lnTo>
                    <a:pt x="3940" y="28944"/>
                  </a:lnTo>
                  <a:lnTo>
                    <a:pt x="4025" y="28815"/>
                  </a:lnTo>
                  <a:lnTo>
                    <a:pt x="4068" y="28687"/>
                  </a:lnTo>
                  <a:lnTo>
                    <a:pt x="4068" y="28516"/>
                  </a:lnTo>
                  <a:lnTo>
                    <a:pt x="3426" y="26204"/>
                  </a:lnTo>
                  <a:lnTo>
                    <a:pt x="2869" y="23934"/>
                  </a:lnTo>
                  <a:lnTo>
                    <a:pt x="2441" y="21751"/>
                  </a:lnTo>
                  <a:lnTo>
                    <a:pt x="2013" y="19610"/>
                  </a:lnTo>
                  <a:lnTo>
                    <a:pt x="1713" y="17555"/>
                  </a:lnTo>
                  <a:lnTo>
                    <a:pt x="1414" y="15585"/>
                  </a:lnTo>
                  <a:lnTo>
                    <a:pt x="1242" y="13659"/>
                  </a:lnTo>
                  <a:lnTo>
                    <a:pt x="1071" y="11860"/>
                  </a:lnTo>
                  <a:lnTo>
                    <a:pt x="943" y="10105"/>
                  </a:lnTo>
                  <a:lnTo>
                    <a:pt x="900" y="8478"/>
                  </a:lnTo>
                  <a:lnTo>
                    <a:pt x="857" y="6937"/>
                  </a:lnTo>
                  <a:lnTo>
                    <a:pt x="857" y="5481"/>
                  </a:lnTo>
                  <a:lnTo>
                    <a:pt x="857" y="4154"/>
                  </a:lnTo>
                  <a:lnTo>
                    <a:pt x="943" y="2912"/>
                  </a:lnTo>
                  <a:lnTo>
                    <a:pt x="1071" y="771"/>
                  </a:lnTo>
                  <a:lnTo>
                    <a:pt x="1071" y="429"/>
                  </a:lnTo>
                  <a:lnTo>
                    <a:pt x="1071" y="257"/>
                  </a:lnTo>
                  <a:lnTo>
                    <a:pt x="985" y="129"/>
                  </a:lnTo>
                  <a:lnTo>
                    <a:pt x="857" y="43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34B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60;p40"/>
            <p:cNvSpPr/>
            <p:nvPr/>
          </p:nvSpPr>
          <p:spPr>
            <a:xfrm>
              <a:off x="2872325" y="2645550"/>
              <a:ext cx="101725" cy="725750"/>
            </a:xfrm>
            <a:custGeom>
              <a:avLst/>
              <a:gdLst/>
              <a:ahLst/>
              <a:cxnLst/>
              <a:rect l="l" t="t" r="r" b="b"/>
              <a:pathLst>
                <a:path w="4069" h="29030" fill="none" extrusionOk="0">
                  <a:moveTo>
                    <a:pt x="3640" y="29029"/>
                  </a:moveTo>
                  <a:lnTo>
                    <a:pt x="3640" y="29029"/>
                  </a:lnTo>
                  <a:lnTo>
                    <a:pt x="3512" y="29029"/>
                  </a:lnTo>
                  <a:lnTo>
                    <a:pt x="3426" y="28986"/>
                  </a:lnTo>
                  <a:lnTo>
                    <a:pt x="3297" y="28858"/>
                  </a:lnTo>
                  <a:lnTo>
                    <a:pt x="3255" y="28730"/>
                  </a:lnTo>
                  <a:lnTo>
                    <a:pt x="3255" y="28730"/>
                  </a:lnTo>
                  <a:lnTo>
                    <a:pt x="2612" y="26418"/>
                  </a:lnTo>
                  <a:lnTo>
                    <a:pt x="2056" y="24106"/>
                  </a:lnTo>
                  <a:lnTo>
                    <a:pt x="1585" y="21922"/>
                  </a:lnTo>
                  <a:lnTo>
                    <a:pt x="1200" y="19738"/>
                  </a:lnTo>
                  <a:lnTo>
                    <a:pt x="857" y="17683"/>
                  </a:lnTo>
                  <a:lnTo>
                    <a:pt x="600" y="15671"/>
                  </a:lnTo>
                  <a:lnTo>
                    <a:pt x="386" y="13744"/>
                  </a:lnTo>
                  <a:lnTo>
                    <a:pt x="215" y="11903"/>
                  </a:lnTo>
                  <a:lnTo>
                    <a:pt x="129" y="10148"/>
                  </a:lnTo>
                  <a:lnTo>
                    <a:pt x="44" y="8478"/>
                  </a:lnTo>
                  <a:lnTo>
                    <a:pt x="1" y="6937"/>
                  </a:lnTo>
                  <a:lnTo>
                    <a:pt x="1" y="5438"/>
                  </a:lnTo>
                  <a:lnTo>
                    <a:pt x="44" y="4111"/>
                  </a:lnTo>
                  <a:lnTo>
                    <a:pt x="86" y="2869"/>
                  </a:lnTo>
                  <a:lnTo>
                    <a:pt x="215" y="728"/>
                  </a:lnTo>
                  <a:lnTo>
                    <a:pt x="215" y="728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300" y="257"/>
                  </a:lnTo>
                  <a:lnTo>
                    <a:pt x="386" y="129"/>
                  </a:lnTo>
                  <a:lnTo>
                    <a:pt x="514" y="43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686" y="1"/>
                  </a:lnTo>
                  <a:lnTo>
                    <a:pt x="857" y="43"/>
                  </a:lnTo>
                  <a:lnTo>
                    <a:pt x="985" y="129"/>
                  </a:lnTo>
                  <a:lnTo>
                    <a:pt x="1071" y="257"/>
                  </a:lnTo>
                  <a:lnTo>
                    <a:pt x="1071" y="429"/>
                  </a:lnTo>
                  <a:lnTo>
                    <a:pt x="1071" y="429"/>
                  </a:lnTo>
                  <a:lnTo>
                    <a:pt x="1071" y="771"/>
                  </a:lnTo>
                  <a:lnTo>
                    <a:pt x="1071" y="771"/>
                  </a:lnTo>
                  <a:lnTo>
                    <a:pt x="943" y="2912"/>
                  </a:lnTo>
                  <a:lnTo>
                    <a:pt x="857" y="4154"/>
                  </a:lnTo>
                  <a:lnTo>
                    <a:pt x="857" y="5481"/>
                  </a:lnTo>
                  <a:lnTo>
                    <a:pt x="857" y="6937"/>
                  </a:lnTo>
                  <a:lnTo>
                    <a:pt x="900" y="8478"/>
                  </a:lnTo>
                  <a:lnTo>
                    <a:pt x="943" y="10105"/>
                  </a:lnTo>
                  <a:lnTo>
                    <a:pt x="1071" y="11860"/>
                  </a:lnTo>
                  <a:lnTo>
                    <a:pt x="1242" y="13659"/>
                  </a:lnTo>
                  <a:lnTo>
                    <a:pt x="1414" y="15585"/>
                  </a:lnTo>
                  <a:lnTo>
                    <a:pt x="1713" y="17555"/>
                  </a:lnTo>
                  <a:lnTo>
                    <a:pt x="2013" y="19610"/>
                  </a:lnTo>
                  <a:lnTo>
                    <a:pt x="2441" y="21751"/>
                  </a:lnTo>
                  <a:lnTo>
                    <a:pt x="2869" y="23934"/>
                  </a:lnTo>
                  <a:lnTo>
                    <a:pt x="3426" y="26204"/>
                  </a:lnTo>
                  <a:lnTo>
                    <a:pt x="4068" y="28516"/>
                  </a:lnTo>
                  <a:lnTo>
                    <a:pt x="4068" y="28516"/>
                  </a:lnTo>
                  <a:lnTo>
                    <a:pt x="4068" y="28687"/>
                  </a:lnTo>
                  <a:lnTo>
                    <a:pt x="4025" y="28815"/>
                  </a:lnTo>
                  <a:lnTo>
                    <a:pt x="3940" y="28944"/>
                  </a:lnTo>
                  <a:lnTo>
                    <a:pt x="3768" y="29029"/>
                  </a:lnTo>
                  <a:lnTo>
                    <a:pt x="3768" y="29029"/>
                  </a:lnTo>
                  <a:lnTo>
                    <a:pt x="3640" y="290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1;p40"/>
            <p:cNvSpPr/>
            <p:nvPr/>
          </p:nvSpPr>
          <p:spPr>
            <a:xfrm>
              <a:off x="2389575" y="255135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7" y="1"/>
                  </a:moveTo>
                  <a:lnTo>
                    <a:pt x="1157" y="44"/>
                  </a:lnTo>
                  <a:lnTo>
                    <a:pt x="857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15" y="643"/>
                  </a:lnTo>
                  <a:lnTo>
                    <a:pt x="87" y="900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13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2;p40"/>
            <p:cNvSpPr/>
            <p:nvPr/>
          </p:nvSpPr>
          <p:spPr>
            <a:xfrm>
              <a:off x="2447375" y="255350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57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3;p40"/>
            <p:cNvSpPr/>
            <p:nvPr/>
          </p:nvSpPr>
          <p:spPr>
            <a:xfrm>
              <a:off x="2371400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0" y="1199"/>
                  </a:lnTo>
                  <a:lnTo>
                    <a:pt x="0" y="1499"/>
                  </a:lnTo>
                  <a:lnTo>
                    <a:pt x="0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3" y="428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64;p40"/>
            <p:cNvSpPr/>
            <p:nvPr/>
          </p:nvSpPr>
          <p:spPr>
            <a:xfrm>
              <a:off x="2411000" y="263377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99" y="1"/>
                  </a:moveTo>
                  <a:lnTo>
                    <a:pt x="899" y="86"/>
                  </a:lnTo>
                  <a:lnTo>
                    <a:pt x="643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4"/>
                  </a:lnTo>
                  <a:lnTo>
                    <a:pt x="2269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69" y="258"/>
                  </a:lnTo>
                  <a:lnTo>
                    <a:pt x="2055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65;p40"/>
            <p:cNvSpPr/>
            <p:nvPr/>
          </p:nvSpPr>
          <p:spPr>
            <a:xfrm>
              <a:off x="2457025" y="26016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99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5"/>
                  </a:lnTo>
                  <a:lnTo>
                    <a:pt x="257" y="2312"/>
                  </a:lnTo>
                  <a:lnTo>
                    <a:pt x="428" y="2526"/>
                  </a:lnTo>
                  <a:lnTo>
                    <a:pt x="643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4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3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66;p40"/>
            <p:cNvSpPr/>
            <p:nvPr/>
          </p:nvSpPr>
          <p:spPr>
            <a:xfrm>
              <a:off x="2415275" y="2587750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456" y="1"/>
                  </a:moveTo>
                  <a:lnTo>
                    <a:pt x="1199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313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67;p40"/>
            <p:cNvSpPr/>
            <p:nvPr/>
          </p:nvSpPr>
          <p:spPr>
            <a:xfrm>
              <a:off x="2409925" y="24186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6"/>
                  </a:lnTo>
                  <a:lnTo>
                    <a:pt x="0" y="1713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13"/>
                  </a:lnTo>
                  <a:lnTo>
                    <a:pt x="2912" y="1456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68;p40"/>
            <p:cNvSpPr/>
            <p:nvPr/>
          </p:nvSpPr>
          <p:spPr>
            <a:xfrm>
              <a:off x="2467725" y="242077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56"/>
                  </a:lnTo>
                  <a:lnTo>
                    <a:pt x="2826" y="857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14"/>
                  </a:lnTo>
                  <a:lnTo>
                    <a:pt x="2056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69;p40"/>
            <p:cNvSpPr/>
            <p:nvPr/>
          </p:nvSpPr>
          <p:spPr>
            <a:xfrm>
              <a:off x="2391725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2"/>
                  </a:lnTo>
                  <a:lnTo>
                    <a:pt x="86" y="899"/>
                  </a:lnTo>
                  <a:lnTo>
                    <a:pt x="1" y="1156"/>
                  </a:lnTo>
                  <a:lnTo>
                    <a:pt x="1" y="1456"/>
                  </a:lnTo>
                  <a:lnTo>
                    <a:pt x="1" y="1756"/>
                  </a:lnTo>
                  <a:lnTo>
                    <a:pt x="86" y="2012"/>
                  </a:lnTo>
                  <a:lnTo>
                    <a:pt x="257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0;p40"/>
            <p:cNvSpPr/>
            <p:nvPr/>
          </p:nvSpPr>
          <p:spPr>
            <a:xfrm>
              <a:off x="2431325" y="24999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200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6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56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200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1;p40"/>
            <p:cNvSpPr/>
            <p:nvPr/>
          </p:nvSpPr>
          <p:spPr>
            <a:xfrm>
              <a:off x="2477350" y="24689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2;p40"/>
            <p:cNvSpPr/>
            <p:nvPr/>
          </p:nvSpPr>
          <p:spPr>
            <a:xfrm>
              <a:off x="2435625" y="2455025"/>
              <a:ext cx="73875" cy="72800"/>
            </a:xfrm>
            <a:custGeom>
              <a:avLst/>
              <a:gdLst/>
              <a:ahLst/>
              <a:cxnLst/>
              <a:rect l="l" t="t" r="r" b="b"/>
              <a:pathLst>
                <a:path w="2955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2" y="215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8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13"/>
                  </a:lnTo>
                  <a:lnTo>
                    <a:pt x="128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5" y="2869"/>
                  </a:lnTo>
                  <a:lnTo>
                    <a:pt x="2055" y="2783"/>
                  </a:lnTo>
                  <a:lnTo>
                    <a:pt x="2312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1" y="1713"/>
                  </a:lnTo>
                  <a:lnTo>
                    <a:pt x="2954" y="1456"/>
                  </a:lnTo>
                  <a:lnTo>
                    <a:pt x="2911" y="1156"/>
                  </a:lnTo>
                  <a:lnTo>
                    <a:pt x="2826" y="857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312" y="215"/>
                  </a:lnTo>
                  <a:lnTo>
                    <a:pt x="2055" y="86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3;p40"/>
            <p:cNvSpPr/>
            <p:nvPr/>
          </p:nvSpPr>
          <p:spPr>
            <a:xfrm>
              <a:off x="2540500" y="251282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1"/>
                  </a:moveTo>
                  <a:lnTo>
                    <a:pt x="900" y="86"/>
                  </a:lnTo>
                  <a:lnTo>
                    <a:pt x="643" y="215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74;p40"/>
            <p:cNvSpPr/>
            <p:nvPr/>
          </p:nvSpPr>
          <p:spPr>
            <a:xfrm>
              <a:off x="25993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75;p40"/>
            <p:cNvSpPr/>
            <p:nvPr/>
          </p:nvSpPr>
          <p:spPr>
            <a:xfrm>
              <a:off x="25223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899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99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5" y="2827"/>
                  </a:lnTo>
                  <a:lnTo>
                    <a:pt x="2269" y="2655"/>
                  </a:lnTo>
                  <a:lnTo>
                    <a:pt x="2526" y="2484"/>
                  </a:lnTo>
                  <a:lnTo>
                    <a:pt x="2697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7" y="643"/>
                  </a:lnTo>
                  <a:lnTo>
                    <a:pt x="2526" y="429"/>
                  </a:lnTo>
                  <a:lnTo>
                    <a:pt x="2269" y="258"/>
                  </a:lnTo>
                  <a:lnTo>
                    <a:pt x="2055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76;p40"/>
            <p:cNvSpPr/>
            <p:nvPr/>
          </p:nvSpPr>
          <p:spPr>
            <a:xfrm>
              <a:off x="2563000" y="2594175"/>
              <a:ext cx="72800" cy="73875"/>
            </a:xfrm>
            <a:custGeom>
              <a:avLst/>
              <a:gdLst/>
              <a:ahLst/>
              <a:cxnLst/>
              <a:rect l="l" t="t" r="r" b="b"/>
              <a:pathLst>
                <a:path w="2912" h="2955" extrusionOk="0">
                  <a:moveTo>
                    <a:pt x="1456" y="0"/>
                  </a:moveTo>
                  <a:lnTo>
                    <a:pt x="1156" y="43"/>
                  </a:lnTo>
                  <a:lnTo>
                    <a:pt x="899" y="129"/>
                  </a:lnTo>
                  <a:lnTo>
                    <a:pt x="642" y="257"/>
                  </a:lnTo>
                  <a:lnTo>
                    <a:pt x="428" y="429"/>
                  </a:lnTo>
                  <a:lnTo>
                    <a:pt x="257" y="686"/>
                  </a:lnTo>
                  <a:lnTo>
                    <a:pt x="129" y="900"/>
                  </a:lnTo>
                  <a:lnTo>
                    <a:pt x="43" y="1199"/>
                  </a:lnTo>
                  <a:lnTo>
                    <a:pt x="0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312"/>
                  </a:lnTo>
                  <a:lnTo>
                    <a:pt x="428" y="2527"/>
                  </a:lnTo>
                  <a:lnTo>
                    <a:pt x="642" y="2698"/>
                  </a:lnTo>
                  <a:lnTo>
                    <a:pt x="899" y="2826"/>
                  </a:lnTo>
                  <a:lnTo>
                    <a:pt x="1156" y="2912"/>
                  </a:lnTo>
                  <a:lnTo>
                    <a:pt x="1456" y="2955"/>
                  </a:lnTo>
                  <a:lnTo>
                    <a:pt x="1755" y="2912"/>
                  </a:lnTo>
                  <a:lnTo>
                    <a:pt x="2012" y="2826"/>
                  </a:lnTo>
                  <a:lnTo>
                    <a:pt x="2269" y="2698"/>
                  </a:lnTo>
                  <a:lnTo>
                    <a:pt x="2483" y="2527"/>
                  </a:lnTo>
                  <a:lnTo>
                    <a:pt x="2655" y="2312"/>
                  </a:lnTo>
                  <a:lnTo>
                    <a:pt x="2783" y="2056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3" y="900"/>
                  </a:lnTo>
                  <a:lnTo>
                    <a:pt x="2655" y="686"/>
                  </a:lnTo>
                  <a:lnTo>
                    <a:pt x="2483" y="429"/>
                  </a:lnTo>
                  <a:lnTo>
                    <a:pt x="2269" y="257"/>
                  </a:lnTo>
                  <a:lnTo>
                    <a:pt x="2012" y="129"/>
                  </a:lnTo>
                  <a:lnTo>
                    <a:pt x="1755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77;p40"/>
            <p:cNvSpPr/>
            <p:nvPr/>
          </p:nvSpPr>
          <p:spPr>
            <a:xfrm>
              <a:off x="2609025" y="25631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56" y="44"/>
                  </a:lnTo>
                  <a:lnTo>
                    <a:pt x="856" y="129"/>
                  </a:lnTo>
                  <a:lnTo>
                    <a:pt x="642" y="258"/>
                  </a:lnTo>
                  <a:lnTo>
                    <a:pt x="428" y="429"/>
                  </a:lnTo>
                  <a:lnTo>
                    <a:pt x="214" y="643"/>
                  </a:lnTo>
                  <a:lnTo>
                    <a:pt x="86" y="900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428" y="2484"/>
                  </a:lnTo>
                  <a:lnTo>
                    <a:pt x="642" y="2655"/>
                  </a:lnTo>
                  <a:lnTo>
                    <a:pt x="856" y="2827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2" y="2827"/>
                  </a:lnTo>
                  <a:lnTo>
                    <a:pt x="2269" y="2655"/>
                  </a:lnTo>
                  <a:lnTo>
                    <a:pt x="2483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900"/>
                  </a:lnTo>
                  <a:lnTo>
                    <a:pt x="2655" y="643"/>
                  </a:lnTo>
                  <a:lnTo>
                    <a:pt x="2483" y="429"/>
                  </a:lnTo>
                  <a:lnTo>
                    <a:pt x="2269" y="258"/>
                  </a:lnTo>
                  <a:lnTo>
                    <a:pt x="2012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78;p40"/>
            <p:cNvSpPr/>
            <p:nvPr/>
          </p:nvSpPr>
          <p:spPr>
            <a:xfrm>
              <a:off x="2567275" y="254922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6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8" y="428"/>
                  </a:lnTo>
                  <a:lnTo>
                    <a:pt x="257" y="642"/>
                  </a:lnTo>
                  <a:lnTo>
                    <a:pt x="129" y="857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69"/>
                  </a:lnTo>
                  <a:lnTo>
                    <a:pt x="428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79;p40"/>
            <p:cNvSpPr/>
            <p:nvPr/>
          </p:nvSpPr>
          <p:spPr>
            <a:xfrm>
              <a:off x="2636850" y="2464650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4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0;p40"/>
            <p:cNvSpPr/>
            <p:nvPr/>
          </p:nvSpPr>
          <p:spPr>
            <a:xfrm>
              <a:off x="2694650" y="24668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99" y="0"/>
                  </a:moveTo>
                  <a:lnTo>
                    <a:pt x="899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6"/>
                  </a:lnTo>
                  <a:lnTo>
                    <a:pt x="0" y="1456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99" y="2783"/>
                  </a:lnTo>
                  <a:lnTo>
                    <a:pt x="1199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55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6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5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1;p40"/>
            <p:cNvSpPr/>
            <p:nvPr/>
          </p:nvSpPr>
          <p:spPr>
            <a:xfrm>
              <a:off x="2618650" y="25149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5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2"/>
                  </a:lnTo>
                  <a:lnTo>
                    <a:pt x="215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2;p40"/>
            <p:cNvSpPr/>
            <p:nvPr/>
          </p:nvSpPr>
          <p:spPr>
            <a:xfrm>
              <a:off x="2658250" y="2546000"/>
              <a:ext cx="72825" cy="73900"/>
            </a:xfrm>
            <a:custGeom>
              <a:avLst/>
              <a:gdLst/>
              <a:ahLst/>
              <a:cxnLst/>
              <a:rect l="l" t="t" r="r" b="b"/>
              <a:pathLst>
                <a:path w="2913" h="2956" extrusionOk="0">
                  <a:moveTo>
                    <a:pt x="1456" y="1"/>
                  </a:moveTo>
                  <a:lnTo>
                    <a:pt x="1157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200"/>
                  </a:lnTo>
                  <a:lnTo>
                    <a:pt x="1" y="1499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8" y="2313"/>
                  </a:lnTo>
                  <a:lnTo>
                    <a:pt x="429" y="2527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484" y="2527"/>
                  </a:lnTo>
                  <a:lnTo>
                    <a:pt x="2698" y="2313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99"/>
                  </a:lnTo>
                  <a:lnTo>
                    <a:pt x="2912" y="1200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3;p40"/>
            <p:cNvSpPr/>
            <p:nvPr/>
          </p:nvSpPr>
          <p:spPr>
            <a:xfrm>
              <a:off x="2704275" y="25149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2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900" y="2826"/>
                  </a:lnTo>
                  <a:lnTo>
                    <a:pt x="1157" y="2912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4" y="2012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84;p40"/>
            <p:cNvSpPr/>
            <p:nvPr/>
          </p:nvSpPr>
          <p:spPr>
            <a:xfrm>
              <a:off x="2662525" y="250105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200" y="1"/>
                  </a:moveTo>
                  <a:lnTo>
                    <a:pt x="900" y="86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7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4"/>
                  </a:lnTo>
                  <a:lnTo>
                    <a:pt x="1200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56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12" y="1456"/>
                  </a:lnTo>
                  <a:lnTo>
                    <a:pt x="2912" y="1157"/>
                  </a:lnTo>
                  <a:lnTo>
                    <a:pt x="2827" y="857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56" y="86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85;p40"/>
            <p:cNvSpPr/>
            <p:nvPr/>
          </p:nvSpPr>
          <p:spPr>
            <a:xfrm>
              <a:off x="2739600" y="2473225"/>
              <a:ext cx="72825" cy="73875"/>
            </a:xfrm>
            <a:custGeom>
              <a:avLst/>
              <a:gdLst/>
              <a:ahLst/>
              <a:cxnLst/>
              <a:rect l="l" t="t" r="r" b="b"/>
              <a:pathLst>
                <a:path w="2913" h="2955" extrusionOk="0">
                  <a:moveTo>
                    <a:pt x="1456" y="0"/>
                  </a:moveTo>
                  <a:lnTo>
                    <a:pt x="1157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99"/>
                  </a:lnTo>
                  <a:lnTo>
                    <a:pt x="1" y="1199"/>
                  </a:lnTo>
                  <a:lnTo>
                    <a:pt x="1" y="1499"/>
                  </a:lnTo>
                  <a:lnTo>
                    <a:pt x="1" y="1756"/>
                  </a:lnTo>
                  <a:lnTo>
                    <a:pt x="86" y="2055"/>
                  </a:lnTo>
                  <a:lnTo>
                    <a:pt x="257" y="2312"/>
                  </a:lnTo>
                  <a:lnTo>
                    <a:pt x="429" y="2526"/>
                  </a:lnTo>
                  <a:lnTo>
                    <a:pt x="643" y="2698"/>
                  </a:lnTo>
                  <a:lnTo>
                    <a:pt x="857" y="2826"/>
                  </a:lnTo>
                  <a:lnTo>
                    <a:pt x="1157" y="2912"/>
                  </a:lnTo>
                  <a:lnTo>
                    <a:pt x="1456" y="2955"/>
                  </a:lnTo>
                  <a:lnTo>
                    <a:pt x="1756" y="2912"/>
                  </a:lnTo>
                  <a:lnTo>
                    <a:pt x="2013" y="2826"/>
                  </a:lnTo>
                  <a:lnTo>
                    <a:pt x="2270" y="2698"/>
                  </a:lnTo>
                  <a:lnTo>
                    <a:pt x="2484" y="2526"/>
                  </a:lnTo>
                  <a:lnTo>
                    <a:pt x="2655" y="2312"/>
                  </a:lnTo>
                  <a:lnTo>
                    <a:pt x="2784" y="2055"/>
                  </a:lnTo>
                  <a:lnTo>
                    <a:pt x="2869" y="1756"/>
                  </a:lnTo>
                  <a:lnTo>
                    <a:pt x="2912" y="1499"/>
                  </a:lnTo>
                  <a:lnTo>
                    <a:pt x="2869" y="1199"/>
                  </a:lnTo>
                  <a:lnTo>
                    <a:pt x="2784" y="899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86;p40"/>
            <p:cNvSpPr/>
            <p:nvPr/>
          </p:nvSpPr>
          <p:spPr>
            <a:xfrm>
              <a:off x="2798475" y="24764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156" y="1"/>
                  </a:moveTo>
                  <a:lnTo>
                    <a:pt x="857" y="86"/>
                  </a:lnTo>
                  <a:lnTo>
                    <a:pt x="643" y="215"/>
                  </a:lnTo>
                  <a:lnTo>
                    <a:pt x="386" y="429"/>
                  </a:lnTo>
                  <a:lnTo>
                    <a:pt x="215" y="643"/>
                  </a:lnTo>
                  <a:lnTo>
                    <a:pt x="86" y="857"/>
                  </a:lnTo>
                  <a:lnTo>
                    <a:pt x="0" y="1157"/>
                  </a:lnTo>
                  <a:lnTo>
                    <a:pt x="0" y="1457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5" y="2270"/>
                  </a:lnTo>
                  <a:lnTo>
                    <a:pt x="386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6" y="2869"/>
                  </a:lnTo>
                  <a:lnTo>
                    <a:pt x="1456" y="2912"/>
                  </a:lnTo>
                  <a:lnTo>
                    <a:pt x="1713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7"/>
                  </a:lnTo>
                  <a:lnTo>
                    <a:pt x="2869" y="1157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15"/>
                  </a:lnTo>
                  <a:lnTo>
                    <a:pt x="2013" y="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87;p40"/>
            <p:cNvSpPr/>
            <p:nvPr/>
          </p:nvSpPr>
          <p:spPr>
            <a:xfrm>
              <a:off x="2721400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6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900"/>
                  </a:lnTo>
                  <a:lnTo>
                    <a:pt x="2655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88;p40"/>
            <p:cNvSpPr/>
            <p:nvPr/>
          </p:nvSpPr>
          <p:spPr>
            <a:xfrm>
              <a:off x="2761000" y="2555650"/>
              <a:ext cx="73900" cy="72800"/>
            </a:xfrm>
            <a:custGeom>
              <a:avLst/>
              <a:gdLst/>
              <a:ahLst/>
              <a:cxnLst/>
              <a:rect l="l" t="t" r="r" b="b"/>
              <a:pathLst>
                <a:path w="2956" h="2912" extrusionOk="0">
                  <a:moveTo>
                    <a:pt x="1499" y="0"/>
                  </a:moveTo>
                  <a:lnTo>
                    <a:pt x="1200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58" y="642"/>
                  </a:lnTo>
                  <a:lnTo>
                    <a:pt x="129" y="899"/>
                  </a:lnTo>
                  <a:lnTo>
                    <a:pt x="44" y="1199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55"/>
                  </a:lnTo>
                  <a:lnTo>
                    <a:pt x="258" y="2269"/>
                  </a:lnTo>
                  <a:lnTo>
                    <a:pt x="429" y="2483"/>
                  </a:lnTo>
                  <a:lnTo>
                    <a:pt x="643" y="2697"/>
                  </a:lnTo>
                  <a:lnTo>
                    <a:pt x="900" y="2826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6"/>
                  </a:lnTo>
                  <a:lnTo>
                    <a:pt x="2313" y="2697"/>
                  </a:lnTo>
                  <a:lnTo>
                    <a:pt x="2527" y="2483"/>
                  </a:lnTo>
                  <a:lnTo>
                    <a:pt x="2698" y="2269"/>
                  </a:lnTo>
                  <a:lnTo>
                    <a:pt x="2827" y="2055"/>
                  </a:lnTo>
                  <a:lnTo>
                    <a:pt x="2912" y="1756"/>
                  </a:lnTo>
                  <a:lnTo>
                    <a:pt x="2955" y="1456"/>
                  </a:lnTo>
                  <a:lnTo>
                    <a:pt x="2912" y="1199"/>
                  </a:lnTo>
                  <a:lnTo>
                    <a:pt x="2827" y="899"/>
                  </a:lnTo>
                  <a:lnTo>
                    <a:pt x="2698" y="642"/>
                  </a:lnTo>
                  <a:lnTo>
                    <a:pt x="2527" y="428"/>
                  </a:lnTo>
                  <a:lnTo>
                    <a:pt x="2313" y="257"/>
                  </a:lnTo>
                  <a:lnTo>
                    <a:pt x="2056" y="129"/>
                  </a:lnTo>
                  <a:lnTo>
                    <a:pt x="1756" y="4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89;p40"/>
            <p:cNvSpPr/>
            <p:nvPr/>
          </p:nvSpPr>
          <p:spPr>
            <a:xfrm>
              <a:off x="2807025" y="2524600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457" y="0"/>
                  </a:moveTo>
                  <a:lnTo>
                    <a:pt x="1157" y="43"/>
                  </a:lnTo>
                  <a:lnTo>
                    <a:pt x="900" y="129"/>
                  </a:lnTo>
                  <a:lnTo>
                    <a:pt x="643" y="257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56"/>
                  </a:lnTo>
                  <a:lnTo>
                    <a:pt x="2912" y="1456"/>
                  </a:lnTo>
                  <a:lnTo>
                    <a:pt x="2870" y="1156"/>
                  </a:lnTo>
                  <a:lnTo>
                    <a:pt x="2784" y="900"/>
                  </a:lnTo>
                  <a:lnTo>
                    <a:pt x="2656" y="643"/>
                  </a:lnTo>
                  <a:lnTo>
                    <a:pt x="2484" y="429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56" y="43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0;p40"/>
            <p:cNvSpPr/>
            <p:nvPr/>
          </p:nvSpPr>
          <p:spPr>
            <a:xfrm>
              <a:off x="2766350" y="2510675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157" y="1"/>
                  </a:moveTo>
                  <a:lnTo>
                    <a:pt x="857" y="87"/>
                  </a:lnTo>
                  <a:lnTo>
                    <a:pt x="643" y="215"/>
                  </a:lnTo>
                  <a:lnTo>
                    <a:pt x="429" y="386"/>
                  </a:lnTo>
                  <a:lnTo>
                    <a:pt x="215" y="643"/>
                  </a:lnTo>
                  <a:lnTo>
                    <a:pt x="87" y="857"/>
                  </a:lnTo>
                  <a:lnTo>
                    <a:pt x="1" y="1157"/>
                  </a:lnTo>
                  <a:lnTo>
                    <a:pt x="1" y="1457"/>
                  </a:lnTo>
                  <a:lnTo>
                    <a:pt x="1" y="1713"/>
                  </a:lnTo>
                  <a:lnTo>
                    <a:pt x="87" y="2013"/>
                  </a:lnTo>
                  <a:lnTo>
                    <a:pt x="215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857" y="2784"/>
                  </a:lnTo>
                  <a:lnTo>
                    <a:pt x="1157" y="2869"/>
                  </a:lnTo>
                  <a:lnTo>
                    <a:pt x="1457" y="2912"/>
                  </a:lnTo>
                  <a:lnTo>
                    <a:pt x="1714" y="2869"/>
                  </a:lnTo>
                  <a:lnTo>
                    <a:pt x="2013" y="2784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6" y="2270"/>
                  </a:lnTo>
                  <a:lnTo>
                    <a:pt x="2784" y="2013"/>
                  </a:lnTo>
                  <a:lnTo>
                    <a:pt x="2870" y="1713"/>
                  </a:lnTo>
                  <a:lnTo>
                    <a:pt x="2912" y="1457"/>
                  </a:lnTo>
                  <a:lnTo>
                    <a:pt x="2870" y="1157"/>
                  </a:lnTo>
                  <a:lnTo>
                    <a:pt x="2784" y="857"/>
                  </a:lnTo>
                  <a:lnTo>
                    <a:pt x="2656" y="643"/>
                  </a:lnTo>
                  <a:lnTo>
                    <a:pt x="2484" y="386"/>
                  </a:lnTo>
                  <a:lnTo>
                    <a:pt x="2270" y="215"/>
                  </a:lnTo>
                  <a:lnTo>
                    <a:pt x="2013" y="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1;p40"/>
            <p:cNvSpPr/>
            <p:nvPr/>
          </p:nvSpPr>
          <p:spPr>
            <a:xfrm>
              <a:off x="2833800" y="2589900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456" y="0"/>
                  </a:moveTo>
                  <a:lnTo>
                    <a:pt x="1156" y="43"/>
                  </a:lnTo>
                  <a:lnTo>
                    <a:pt x="857" y="129"/>
                  </a:lnTo>
                  <a:lnTo>
                    <a:pt x="643" y="257"/>
                  </a:lnTo>
                  <a:lnTo>
                    <a:pt x="429" y="428"/>
                  </a:lnTo>
                  <a:lnTo>
                    <a:pt x="214" y="642"/>
                  </a:lnTo>
                  <a:lnTo>
                    <a:pt x="86" y="899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14" y="2269"/>
                  </a:lnTo>
                  <a:lnTo>
                    <a:pt x="429" y="2483"/>
                  </a:lnTo>
                  <a:lnTo>
                    <a:pt x="643" y="2655"/>
                  </a:lnTo>
                  <a:lnTo>
                    <a:pt x="857" y="2826"/>
                  </a:lnTo>
                  <a:lnTo>
                    <a:pt x="1156" y="2912"/>
                  </a:lnTo>
                  <a:lnTo>
                    <a:pt x="1713" y="2912"/>
                  </a:lnTo>
                  <a:lnTo>
                    <a:pt x="2013" y="2826"/>
                  </a:lnTo>
                  <a:lnTo>
                    <a:pt x="2270" y="2655"/>
                  </a:lnTo>
                  <a:lnTo>
                    <a:pt x="2484" y="2483"/>
                  </a:lnTo>
                  <a:lnTo>
                    <a:pt x="2655" y="2269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99"/>
                  </a:lnTo>
                  <a:lnTo>
                    <a:pt x="2655" y="642"/>
                  </a:lnTo>
                  <a:lnTo>
                    <a:pt x="2484" y="428"/>
                  </a:lnTo>
                  <a:lnTo>
                    <a:pt x="2270" y="257"/>
                  </a:lnTo>
                  <a:lnTo>
                    <a:pt x="2013" y="129"/>
                  </a:lnTo>
                  <a:lnTo>
                    <a:pt x="1713" y="4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2;p40"/>
            <p:cNvSpPr/>
            <p:nvPr/>
          </p:nvSpPr>
          <p:spPr>
            <a:xfrm>
              <a:off x="2891600" y="2592025"/>
              <a:ext cx="72800" cy="72825"/>
            </a:xfrm>
            <a:custGeom>
              <a:avLst/>
              <a:gdLst/>
              <a:ahLst/>
              <a:cxnLst/>
              <a:rect l="l" t="t" r="r" b="b"/>
              <a:pathLst>
                <a:path w="2912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7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0" y="1457"/>
                  </a:lnTo>
                  <a:lnTo>
                    <a:pt x="43" y="1756"/>
                  </a:lnTo>
                  <a:lnTo>
                    <a:pt x="129" y="2056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98"/>
                  </a:lnTo>
                  <a:lnTo>
                    <a:pt x="900" y="2827"/>
                  </a:lnTo>
                  <a:lnTo>
                    <a:pt x="1199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98"/>
                  </a:lnTo>
                  <a:lnTo>
                    <a:pt x="2526" y="2484"/>
                  </a:lnTo>
                  <a:lnTo>
                    <a:pt x="2698" y="2270"/>
                  </a:lnTo>
                  <a:lnTo>
                    <a:pt x="2826" y="2056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526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3;p40"/>
            <p:cNvSpPr/>
            <p:nvPr/>
          </p:nvSpPr>
          <p:spPr>
            <a:xfrm>
              <a:off x="2815600" y="2641275"/>
              <a:ext cx="72800" cy="72800"/>
            </a:xfrm>
            <a:custGeom>
              <a:avLst/>
              <a:gdLst/>
              <a:ahLst/>
              <a:cxnLst/>
              <a:rect l="l" t="t" r="r" b="b"/>
              <a:pathLst>
                <a:path w="2912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7" y="643"/>
                  </a:lnTo>
                  <a:lnTo>
                    <a:pt x="86" y="857"/>
                  </a:lnTo>
                  <a:lnTo>
                    <a:pt x="0" y="1156"/>
                  </a:lnTo>
                  <a:lnTo>
                    <a:pt x="0" y="1456"/>
                  </a:lnTo>
                  <a:lnTo>
                    <a:pt x="0" y="1756"/>
                  </a:lnTo>
                  <a:lnTo>
                    <a:pt x="86" y="2013"/>
                  </a:lnTo>
                  <a:lnTo>
                    <a:pt x="257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3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3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94;p40"/>
            <p:cNvSpPr/>
            <p:nvPr/>
          </p:nvSpPr>
          <p:spPr>
            <a:xfrm>
              <a:off x="2855200" y="2672300"/>
              <a:ext cx="72825" cy="72825"/>
            </a:xfrm>
            <a:custGeom>
              <a:avLst/>
              <a:gdLst/>
              <a:ahLst/>
              <a:cxnLst/>
              <a:rect l="l" t="t" r="r" b="b"/>
              <a:pathLst>
                <a:path w="2913" h="2913" extrusionOk="0">
                  <a:moveTo>
                    <a:pt x="1456" y="1"/>
                  </a:moveTo>
                  <a:lnTo>
                    <a:pt x="1199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3" y="1157"/>
                  </a:lnTo>
                  <a:lnTo>
                    <a:pt x="1" y="1457"/>
                  </a:lnTo>
                  <a:lnTo>
                    <a:pt x="43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6"/>
                  </a:lnTo>
                  <a:lnTo>
                    <a:pt x="900" y="2784"/>
                  </a:lnTo>
                  <a:lnTo>
                    <a:pt x="1199" y="2870"/>
                  </a:lnTo>
                  <a:lnTo>
                    <a:pt x="1456" y="2912"/>
                  </a:lnTo>
                  <a:lnTo>
                    <a:pt x="1756" y="2870"/>
                  </a:lnTo>
                  <a:lnTo>
                    <a:pt x="2056" y="2784"/>
                  </a:lnTo>
                  <a:lnTo>
                    <a:pt x="2270" y="2656"/>
                  </a:lnTo>
                  <a:lnTo>
                    <a:pt x="2484" y="2484"/>
                  </a:lnTo>
                  <a:lnTo>
                    <a:pt x="2698" y="2270"/>
                  </a:lnTo>
                  <a:lnTo>
                    <a:pt x="2826" y="2013"/>
                  </a:lnTo>
                  <a:lnTo>
                    <a:pt x="2912" y="1756"/>
                  </a:lnTo>
                  <a:lnTo>
                    <a:pt x="2912" y="1457"/>
                  </a:lnTo>
                  <a:lnTo>
                    <a:pt x="2912" y="1157"/>
                  </a:lnTo>
                  <a:lnTo>
                    <a:pt x="2826" y="900"/>
                  </a:lnTo>
                  <a:lnTo>
                    <a:pt x="2698" y="643"/>
                  </a:lnTo>
                  <a:lnTo>
                    <a:pt x="2484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95;p40"/>
            <p:cNvSpPr/>
            <p:nvPr/>
          </p:nvSpPr>
          <p:spPr>
            <a:xfrm>
              <a:off x="2901225" y="2641275"/>
              <a:ext cx="72825" cy="72800"/>
            </a:xfrm>
            <a:custGeom>
              <a:avLst/>
              <a:gdLst/>
              <a:ahLst/>
              <a:cxnLst/>
              <a:rect l="l" t="t" r="r" b="b"/>
              <a:pathLst>
                <a:path w="2913" h="2912" extrusionOk="0">
                  <a:moveTo>
                    <a:pt x="1157" y="0"/>
                  </a:moveTo>
                  <a:lnTo>
                    <a:pt x="900" y="86"/>
                  </a:lnTo>
                  <a:lnTo>
                    <a:pt x="643" y="214"/>
                  </a:lnTo>
                  <a:lnTo>
                    <a:pt x="429" y="428"/>
                  </a:lnTo>
                  <a:lnTo>
                    <a:pt x="258" y="643"/>
                  </a:lnTo>
                  <a:lnTo>
                    <a:pt x="129" y="857"/>
                  </a:lnTo>
                  <a:lnTo>
                    <a:pt x="44" y="1156"/>
                  </a:lnTo>
                  <a:lnTo>
                    <a:pt x="1" y="1456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783"/>
                  </a:lnTo>
                  <a:lnTo>
                    <a:pt x="1157" y="2869"/>
                  </a:lnTo>
                  <a:lnTo>
                    <a:pt x="1456" y="2912"/>
                  </a:lnTo>
                  <a:lnTo>
                    <a:pt x="1756" y="2869"/>
                  </a:lnTo>
                  <a:lnTo>
                    <a:pt x="2013" y="2783"/>
                  </a:lnTo>
                  <a:lnTo>
                    <a:pt x="2270" y="2655"/>
                  </a:lnTo>
                  <a:lnTo>
                    <a:pt x="2484" y="2484"/>
                  </a:lnTo>
                  <a:lnTo>
                    <a:pt x="2655" y="2270"/>
                  </a:lnTo>
                  <a:lnTo>
                    <a:pt x="2784" y="2013"/>
                  </a:lnTo>
                  <a:lnTo>
                    <a:pt x="2869" y="1756"/>
                  </a:lnTo>
                  <a:lnTo>
                    <a:pt x="2912" y="1456"/>
                  </a:lnTo>
                  <a:lnTo>
                    <a:pt x="2869" y="1156"/>
                  </a:lnTo>
                  <a:lnTo>
                    <a:pt x="2784" y="857"/>
                  </a:lnTo>
                  <a:lnTo>
                    <a:pt x="2655" y="643"/>
                  </a:lnTo>
                  <a:lnTo>
                    <a:pt x="2484" y="428"/>
                  </a:lnTo>
                  <a:lnTo>
                    <a:pt x="2270" y="214"/>
                  </a:lnTo>
                  <a:lnTo>
                    <a:pt x="2013" y="86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96;p40"/>
            <p:cNvSpPr/>
            <p:nvPr/>
          </p:nvSpPr>
          <p:spPr>
            <a:xfrm>
              <a:off x="2859475" y="2626275"/>
              <a:ext cx="73900" cy="72825"/>
            </a:xfrm>
            <a:custGeom>
              <a:avLst/>
              <a:gdLst/>
              <a:ahLst/>
              <a:cxnLst/>
              <a:rect l="l" t="t" r="r" b="b"/>
              <a:pathLst>
                <a:path w="2956" h="2913" extrusionOk="0">
                  <a:moveTo>
                    <a:pt x="1457" y="1"/>
                  </a:moveTo>
                  <a:lnTo>
                    <a:pt x="1200" y="44"/>
                  </a:lnTo>
                  <a:lnTo>
                    <a:pt x="900" y="129"/>
                  </a:lnTo>
                  <a:lnTo>
                    <a:pt x="643" y="258"/>
                  </a:lnTo>
                  <a:lnTo>
                    <a:pt x="429" y="429"/>
                  </a:lnTo>
                  <a:lnTo>
                    <a:pt x="258" y="643"/>
                  </a:lnTo>
                  <a:lnTo>
                    <a:pt x="129" y="900"/>
                  </a:lnTo>
                  <a:lnTo>
                    <a:pt x="44" y="1157"/>
                  </a:lnTo>
                  <a:lnTo>
                    <a:pt x="1" y="1457"/>
                  </a:lnTo>
                  <a:lnTo>
                    <a:pt x="44" y="1756"/>
                  </a:lnTo>
                  <a:lnTo>
                    <a:pt x="129" y="2013"/>
                  </a:lnTo>
                  <a:lnTo>
                    <a:pt x="258" y="2270"/>
                  </a:lnTo>
                  <a:lnTo>
                    <a:pt x="429" y="2484"/>
                  </a:lnTo>
                  <a:lnTo>
                    <a:pt x="643" y="2655"/>
                  </a:lnTo>
                  <a:lnTo>
                    <a:pt x="900" y="2827"/>
                  </a:lnTo>
                  <a:lnTo>
                    <a:pt x="1200" y="2912"/>
                  </a:lnTo>
                  <a:lnTo>
                    <a:pt x="1756" y="2912"/>
                  </a:lnTo>
                  <a:lnTo>
                    <a:pt x="2056" y="2827"/>
                  </a:lnTo>
                  <a:lnTo>
                    <a:pt x="2270" y="2655"/>
                  </a:lnTo>
                  <a:lnTo>
                    <a:pt x="2527" y="2484"/>
                  </a:lnTo>
                  <a:lnTo>
                    <a:pt x="2698" y="2270"/>
                  </a:lnTo>
                  <a:lnTo>
                    <a:pt x="2827" y="2013"/>
                  </a:lnTo>
                  <a:lnTo>
                    <a:pt x="2912" y="1756"/>
                  </a:lnTo>
                  <a:lnTo>
                    <a:pt x="2955" y="1457"/>
                  </a:lnTo>
                  <a:lnTo>
                    <a:pt x="2912" y="1157"/>
                  </a:lnTo>
                  <a:lnTo>
                    <a:pt x="2827" y="900"/>
                  </a:lnTo>
                  <a:lnTo>
                    <a:pt x="2698" y="643"/>
                  </a:lnTo>
                  <a:lnTo>
                    <a:pt x="2527" y="429"/>
                  </a:lnTo>
                  <a:lnTo>
                    <a:pt x="2270" y="258"/>
                  </a:lnTo>
                  <a:lnTo>
                    <a:pt x="2056" y="129"/>
                  </a:lnTo>
                  <a:lnTo>
                    <a:pt x="1756" y="44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97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extrusionOk="0">
                  <a:moveTo>
                    <a:pt x="258" y="1"/>
                  </a:moveTo>
                  <a:lnTo>
                    <a:pt x="129" y="44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72"/>
                  </a:lnTo>
                  <a:lnTo>
                    <a:pt x="258" y="686"/>
                  </a:lnTo>
                  <a:lnTo>
                    <a:pt x="686" y="1200"/>
                  </a:lnTo>
                  <a:lnTo>
                    <a:pt x="1243" y="1799"/>
                  </a:lnTo>
                  <a:lnTo>
                    <a:pt x="1928" y="2398"/>
                  </a:lnTo>
                  <a:lnTo>
                    <a:pt x="2613" y="3041"/>
                  </a:lnTo>
                  <a:lnTo>
                    <a:pt x="3255" y="3597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949" y="10448"/>
                  </a:lnTo>
                  <a:lnTo>
                    <a:pt x="9206" y="10919"/>
                  </a:lnTo>
                  <a:lnTo>
                    <a:pt x="9420" y="11347"/>
                  </a:lnTo>
                  <a:lnTo>
                    <a:pt x="10105" y="12803"/>
                  </a:lnTo>
                  <a:lnTo>
                    <a:pt x="11176" y="15029"/>
                  </a:lnTo>
                  <a:lnTo>
                    <a:pt x="12332" y="17598"/>
                  </a:lnTo>
                  <a:lnTo>
                    <a:pt x="12888" y="18925"/>
                  </a:lnTo>
                  <a:lnTo>
                    <a:pt x="13402" y="20210"/>
                  </a:lnTo>
                  <a:lnTo>
                    <a:pt x="13873" y="21537"/>
                  </a:lnTo>
                  <a:lnTo>
                    <a:pt x="14044" y="22136"/>
                  </a:lnTo>
                  <a:lnTo>
                    <a:pt x="14173" y="22650"/>
                  </a:lnTo>
                  <a:lnTo>
                    <a:pt x="15286" y="20766"/>
                  </a:lnTo>
                  <a:lnTo>
                    <a:pt x="16142" y="19310"/>
                  </a:lnTo>
                  <a:lnTo>
                    <a:pt x="16613" y="18411"/>
                  </a:lnTo>
                  <a:lnTo>
                    <a:pt x="16656" y="18369"/>
                  </a:lnTo>
                  <a:lnTo>
                    <a:pt x="16656" y="18197"/>
                  </a:lnTo>
                  <a:lnTo>
                    <a:pt x="16656" y="17898"/>
                  </a:lnTo>
                  <a:lnTo>
                    <a:pt x="16485" y="16870"/>
                  </a:lnTo>
                  <a:lnTo>
                    <a:pt x="15928" y="14001"/>
                  </a:lnTo>
                  <a:lnTo>
                    <a:pt x="15586" y="12374"/>
                  </a:lnTo>
                  <a:lnTo>
                    <a:pt x="15329" y="10919"/>
                  </a:lnTo>
                  <a:lnTo>
                    <a:pt x="15115" y="9677"/>
                  </a:lnTo>
                  <a:lnTo>
                    <a:pt x="15072" y="9163"/>
                  </a:lnTo>
                  <a:lnTo>
                    <a:pt x="15072" y="8821"/>
                  </a:lnTo>
                  <a:lnTo>
                    <a:pt x="15158" y="8136"/>
                  </a:lnTo>
                  <a:lnTo>
                    <a:pt x="15286" y="7279"/>
                  </a:lnTo>
                  <a:lnTo>
                    <a:pt x="15629" y="5438"/>
                  </a:lnTo>
                  <a:lnTo>
                    <a:pt x="15800" y="4539"/>
                  </a:lnTo>
                  <a:lnTo>
                    <a:pt x="15885" y="3811"/>
                  </a:lnTo>
                  <a:lnTo>
                    <a:pt x="15885" y="3512"/>
                  </a:lnTo>
                  <a:lnTo>
                    <a:pt x="15843" y="3298"/>
                  </a:lnTo>
                  <a:lnTo>
                    <a:pt x="15800" y="3126"/>
                  </a:lnTo>
                  <a:lnTo>
                    <a:pt x="15714" y="3084"/>
                  </a:lnTo>
                  <a:lnTo>
                    <a:pt x="15414" y="3041"/>
                  </a:lnTo>
                  <a:lnTo>
                    <a:pt x="14986" y="3084"/>
                  </a:lnTo>
                  <a:lnTo>
                    <a:pt x="14430" y="3126"/>
                  </a:lnTo>
                  <a:lnTo>
                    <a:pt x="13787" y="3169"/>
                  </a:lnTo>
                  <a:lnTo>
                    <a:pt x="13359" y="3169"/>
                  </a:lnTo>
                  <a:lnTo>
                    <a:pt x="12931" y="3126"/>
                  </a:lnTo>
                  <a:lnTo>
                    <a:pt x="12460" y="3084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9549" y="2056"/>
                  </a:lnTo>
                  <a:lnTo>
                    <a:pt x="8650" y="1756"/>
                  </a:lnTo>
                  <a:lnTo>
                    <a:pt x="7793" y="1542"/>
                  </a:lnTo>
                  <a:lnTo>
                    <a:pt x="6980" y="1414"/>
                  </a:lnTo>
                  <a:lnTo>
                    <a:pt x="5524" y="1200"/>
                  </a:lnTo>
                  <a:lnTo>
                    <a:pt x="4839" y="1114"/>
                  </a:lnTo>
                  <a:lnTo>
                    <a:pt x="4197" y="943"/>
                  </a:lnTo>
                  <a:lnTo>
                    <a:pt x="2870" y="557"/>
                  </a:lnTo>
                  <a:lnTo>
                    <a:pt x="1628" y="215"/>
                  </a:lnTo>
                  <a:lnTo>
                    <a:pt x="1071" y="8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98;p40"/>
            <p:cNvSpPr/>
            <p:nvPr/>
          </p:nvSpPr>
          <p:spPr>
            <a:xfrm>
              <a:off x="2523375" y="2690500"/>
              <a:ext cx="416425" cy="566275"/>
            </a:xfrm>
            <a:custGeom>
              <a:avLst/>
              <a:gdLst/>
              <a:ahLst/>
              <a:cxnLst/>
              <a:rect l="l" t="t" r="r" b="b"/>
              <a:pathLst>
                <a:path w="16657" h="22651" fill="none" extrusionOk="0">
                  <a:moveTo>
                    <a:pt x="16656" y="18369"/>
                  </a:moveTo>
                  <a:lnTo>
                    <a:pt x="16613" y="18411"/>
                  </a:lnTo>
                  <a:lnTo>
                    <a:pt x="16613" y="18411"/>
                  </a:lnTo>
                  <a:lnTo>
                    <a:pt x="16142" y="19310"/>
                  </a:lnTo>
                  <a:lnTo>
                    <a:pt x="15286" y="20766"/>
                  </a:lnTo>
                  <a:lnTo>
                    <a:pt x="14173" y="22650"/>
                  </a:lnTo>
                  <a:lnTo>
                    <a:pt x="14173" y="22650"/>
                  </a:lnTo>
                  <a:lnTo>
                    <a:pt x="14044" y="22136"/>
                  </a:lnTo>
                  <a:lnTo>
                    <a:pt x="13873" y="21537"/>
                  </a:lnTo>
                  <a:lnTo>
                    <a:pt x="13402" y="20210"/>
                  </a:lnTo>
                  <a:lnTo>
                    <a:pt x="13402" y="20210"/>
                  </a:lnTo>
                  <a:lnTo>
                    <a:pt x="12888" y="18925"/>
                  </a:lnTo>
                  <a:lnTo>
                    <a:pt x="12332" y="17598"/>
                  </a:lnTo>
                  <a:lnTo>
                    <a:pt x="11176" y="15029"/>
                  </a:lnTo>
                  <a:lnTo>
                    <a:pt x="10105" y="12803"/>
                  </a:lnTo>
                  <a:lnTo>
                    <a:pt x="9420" y="11347"/>
                  </a:lnTo>
                  <a:lnTo>
                    <a:pt x="9420" y="11347"/>
                  </a:lnTo>
                  <a:lnTo>
                    <a:pt x="9206" y="10919"/>
                  </a:lnTo>
                  <a:lnTo>
                    <a:pt x="8949" y="10448"/>
                  </a:lnTo>
                  <a:lnTo>
                    <a:pt x="8949" y="10448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7237" y="7922"/>
                  </a:lnTo>
                  <a:lnTo>
                    <a:pt x="5995" y="6337"/>
                  </a:lnTo>
                  <a:lnTo>
                    <a:pt x="5396" y="5610"/>
                  </a:lnTo>
                  <a:lnTo>
                    <a:pt x="4839" y="4967"/>
                  </a:lnTo>
                  <a:lnTo>
                    <a:pt x="4325" y="4454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3255" y="3597"/>
                  </a:lnTo>
                  <a:lnTo>
                    <a:pt x="2613" y="3041"/>
                  </a:lnTo>
                  <a:lnTo>
                    <a:pt x="1928" y="2398"/>
                  </a:lnTo>
                  <a:lnTo>
                    <a:pt x="1243" y="1799"/>
                  </a:lnTo>
                  <a:lnTo>
                    <a:pt x="686" y="1200"/>
                  </a:lnTo>
                  <a:lnTo>
                    <a:pt x="258" y="686"/>
                  </a:lnTo>
                  <a:lnTo>
                    <a:pt x="129" y="472"/>
                  </a:lnTo>
                  <a:lnTo>
                    <a:pt x="44" y="301"/>
                  </a:lnTo>
                  <a:lnTo>
                    <a:pt x="1" y="172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29" y="44"/>
                  </a:lnTo>
                  <a:lnTo>
                    <a:pt x="258" y="1"/>
                  </a:lnTo>
                  <a:lnTo>
                    <a:pt x="600" y="1"/>
                  </a:lnTo>
                  <a:lnTo>
                    <a:pt x="1071" y="86"/>
                  </a:lnTo>
                  <a:lnTo>
                    <a:pt x="1628" y="215"/>
                  </a:lnTo>
                  <a:lnTo>
                    <a:pt x="2870" y="557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4839" y="1114"/>
                  </a:lnTo>
                  <a:lnTo>
                    <a:pt x="5524" y="1200"/>
                  </a:lnTo>
                  <a:lnTo>
                    <a:pt x="6980" y="1414"/>
                  </a:lnTo>
                  <a:lnTo>
                    <a:pt x="7793" y="1542"/>
                  </a:lnTo>
                  <a:lnTo>
                    <a:pt x="8650" y="1756"/>
                  </a:lnTo>
                  <a:lnTo>
                    <a:pt x="9549" y="2056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1261" y="2741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2460" y="3084"/>
                  </a:lnTo>
                  <a:lnTo>
                    <a:pt x="12931" y="3126"/>
                  </a:lnTo>
                  <a:lnTo>
                    <a:pt x="13359" y="3169"/>
                  </a:lnTo>
                  <a:lnTo>
                    <a:pt x="13787" y="3169"/>
                  </a:lnTo>
                  <a:lnTo>
                    <a:pt x="13787" y="3169"/>
                  </a:lnTo>
                  <a:lnTo>
                    <a:pt x="14430" y="3126"/>
                  </a:lnTo>
                  <a:lnTo>
                    <a:pt x="14986" y="3084"/>
                  </a:lnTo>
                  <a:lnTo>
                    <a:pt x="15414" y="3041"/>
                  </a:lnTo>
                  <a:lnTo>
                    <a:pt x="15714" y="3084"/>
                  </a:lnTo>
                  <a:lnTo>
                    <a:pt x="15714" y="3084"/>
                  </a:lnTo>
                  <a:lnTo>
                    <a:pt x="15800" y="3126"/>
                  </a:lnTo>
                  <a:lnTo>
                    <a:pt x="15843" y="3298"/>
                  </a:lnTo>
                  <a:lnTo>
                    <a:pt x="15885" y="3512"/>
                  </a:lnTo>
                  <a:lnTo>
                    <a:pt x="15885" y="3811"/>
                  </a:lnTo>
                  <a:lnTo>
                    <a:pt x="15800" y="4539"/>
                  </a:lnTo>
                  <a:lnTo>
                    <a:pt x="15629" y="5438"/>
                  </a:lnTo>
                  <a:lnTo>
                    <a:pt x="15286" y="7279"/>
                  </a:lnTo>
                  <a:lnTo>
                    <a:pt x="15158" y="8136"/>
                  </a:lnTo>
                  <a:lnTo>
                    <a:pt x="15072" y="8821"/>
                  </a:lnTo>
                  <a:lnTo>
                    <a:pt x="15072" y="8821"/>
                  </a:lnTo>
                  <a:lnTo>
                    <a:pt x="15072" y="9163"/>
                  </a:lnTo>
                  <a:lnTo>
                    <a:pt x="15115" y="9677"/>
                  </a:lnTo>
                  <a:lnTo>
                    <a:pt x="15329" y="10919"/>
                  </a:lnTo>
                  <a:lnTo>
                    <a:pt x="15586" y="12374"/>
                  </a:lnTo>
                  <a:lnTo>
                    <a:pt x="15928" y="14001"/>
                  </a:lnTo>
                  <a:lnTo>
                    <a:pt x="16485" y="16870"/>
                  </a:lnTo>
                  <a:lnTo>
                    <a:pt x="16656" y="17898"/>
                  </a:lnTo>
                  <a:lnTo>
                    <a:pt x="16656" y="18197"/>
                  </a:lnTo>
                  <a:lnTo>
                    <a:pt x="16656" y="18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99;p40"/>
            <p:cNvSpPr/>
            <p:nvPr/>
          </p:nvSpPr>
          <p:spPr>
            <a:xfrm>
              <a:off x="2741750" y="2766500"/>
              <a:ext cx="198050" cy="429250"/>
            </a:xfrm>
            <a:custGeom>
              <a:avLst/>
              <a:gdLst/>
              <a:ahLst/>
              <a:cxnLst/>
              <a:rect l="l" t="t" r="r" b="b"/>
              <a:pathLst>
                <a:path w="7922" h="17170" extrusionOk="0">
                  <a:moveTo>
                    <a:pt x="6765" y="1"/>
                  </a:moveTo>
                  <a:lnTo>
                    <a:pt x="6080" y="86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765" y="1"/>
                  </a:lnTo>
                  <a:close/>
                  <a:moveTo>
                    <a:pt x="7793" y="13958"/>
                  </a:moveTo>
                  <a:lnTo>
                    <a:pt x="7750" y="14001"/>
                  </a:lnTo>
                  <a:lnTo>
                    <a:pt x="7236" y="14515"/>
                  </a:lnTo>
                  <a:lnTo>
                    <a:pt x="6765" y="14858"/>
                  </a:lnTo>
                  <a:lnTo>
                    <a:pt x="6765" y="14986"/>
                  </a:lnTo>
                  <a:lnTo>
                    <a:pt x="6208" y="15457"/>
                  </a:lnTo>
                  <a:lnTo>
                    <a:pt x="5481" y="15971"/>
                  </a:lnTo>
                  <a:lnTo>
                    <a:pt x="4496" y="16699"/>
                  </a:lnTo>
                  <a:lnTo>
                    <a:pt x="4667" y="17170"/>
                  </a:lnTo>
                  <a:lnTo>
                    <a:pt x="5352" y="16827"/>
                  </a:lnTo>
                  <a:lnTo>
                    <a:pt x="6637" y="16142"/>
                  </a:lnTo>
                  <a:lnTo>
                    <a:pt x="7878" y="15371"/>
                  </a:lnTo>
                  <a:lnTo>
                    <a:pt x="7921" y="15329"/>
                  </a:lnTo>
                  <a:lnTo>
                    <a:pt x="7921" y="15157"/>
                  </a:lnTo>
                  <a:lnTo>
                    <a:pt x="7878" y="14686"/>
                  </a:lnTo>
                  <a:lnTo>
                    <a:pt x="7793" y="13958"/>
                  </a:lnTo>
                  <a:close/>
                </a:path>
              </a:pathLst>
            </a:custGeom>
            <a:solidFill>
              <a:srgbClr val="FF8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0;p40"/>
            <p:cNvSpPr/>
            <p:nvPr/>
          </p:nvSpPr>
          <p:spPr>
            <a:xfrm>
              <a:off x="2854125" y="3115450"/>
              <a:ext cx="85675" cy="80300"/>
            </a:xfrm>
            <a:custGeom>
              <a:avLst/>
              <a:gdLst/>
              <a:ahLst/>
              <a:cxnLst/>
              <a:rect l="l" t="t" r="r" b="b"/>
              <a:pathLst>
                <a:path w="3427" h="3212" fill="none" extrusionOk="0">
                  <a:moveTo>
                    <a:pt x="3298" y="0"/>
                  </a:moveTo>
                  <a:lnTo>
                    <a:pt x="3298" y="0"/>
                  </a:lnTo>
                  <a:lnTo>
                    <a:pt x="3255" y="43"/>
                  </a:lnTo>
                  <a:lnTo>
                    <a:pt x="3255" y="43"/>
                  </a:lnTo>
                  <a:lnTo>
                    <a:pt x="2741" y="557"/>
                  </a:lnTo>
                  <a:lnTo>
                    <a:pt x="2270" y="900"/>
                  </a:lnTo>
                  <a:lnTo>
                    <a:pt x="2270" y="900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2270" y="1028"/>
                  </a:lnTo>
                  <a:lnTo>
                    <a:pt x="1713" y="1499"/>
                  </a:lnTo>
                  <a:lnTo>
                    <a:pt x="986" y="2013"/>
                  </a:lnTo>
                  <a:lnTo>
                    <a:pt x="1" y="2741"/>
                  </a:lnTo>
                  <a:lnTo>
                    <a:pt x="1" y="2741"/>
                  </a:lnTo>
                  <a:lnTo>
                    <a:pt x="172" y="3212"/>
                  </a:lnTo>
                  <a:lnTo>
                    <a:pt x="172" y="3212"/>
                  </a:lnTo>
                  <a:lnTo>
                    <a:pt x="857" y="2869"/>
                  </a:lnTo>
                  <a:lnTo>
                    <a:pt x="857" y="2869"/>
                  </a:lnTo>
                  <a:lnTo>
                    <a:pt x="2142" y="2184"/>
                  </a:lnTo>
                  <a:lnTo>
                    <a:pt x="3383" y="1413"/>
                  </a:lnTo>
                  <a:lnTo>
                    <a:pt x="3426" y="1371"/>
                  </a:lnTo>
                  <a:lnTo>
                    <a:pt x="3426" y="1371"/>
                  </a:lnTo>
                  <a:lnTo>
                    <a:pt x="3426" y="1199"/>
                  </a:lnTo>
                  <a:lnTo>
                    <a:pt x="3426" y="1199"/>
                  </a:lnTo>
                  <a:lnTo>
                    <a:pt x="3383" y="728"/>
                  </a:lnTo>
                  <a:lnTo>
                    <a:pt x="3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1;p40"/>
            <p:cNvSpPr/>
            <p:nvPr/>
          </p:nvSpPr>
          <p:spPr>
            <a:xfrm>
              <a:off x="2732100" y="2927050"/>
              <a:ext cx="6450" cy="10750"/>
            </a:xfrm>
            <a:custGeom>
              <a:avLst/>
              <a:gdLst/>
              <a:ahLst/>
              <a:cxnLst/>
              <a:rect l="l" t="t" r="r" b="b"/>
              <a:pathLst>
                <a:path w="258" h="43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2;p40"/>
            <p:cNvSpPr/>
            <p:nvPr/>
          </p:nvSpPr>
          <p:spPr>
            <a:xfrm>
              <a:off x="2741750" y="2766500"/>
              <a:ext cx="179850" cy="299725"/>
            </a:xfrm>
            <a:custGeom>
              <a:avLst/>
              <a:gdLst/>
              <a:ahLst/>
              <a:cxnLst/>
              <a:rect l="l" t="t" r="r" b="b"/>
              <a:pathLst>
                <a:path w="7194" h="11989" fill="none" extrusionOk="0">
                  <a:moveTo>
                    <a:pt x="6765" y="1"/>
                  </a:moveTo>
                  <a:lnTo>
                    <a:pt x="6765" y="1"/>
                  </a:lnTo>
                  <a:lnTo>
                    <a:pt x="6080" y="86"/>
                  </a:lnTo>
                  <a:lnTo>
                    <a:pt x="6080" y="86"/>
                  </a:lnTo>
                  <a:lnTo>
                    <a:pt x="5224" y="129"/>
                  </a:lnTo>
                  <a:lnTo>
                    <a:pt x="5224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52" y="129"/>
                  </a:lnTo>
                  <a:lnTo>
                    <a:pt x="5010" y="729"/>
                  </a:lnTo>
                  <a:lnTo>
                    <a:pt x="5010" y="1414"/>
                  </a:lnTo>
                  <a:lnTo>
                    <a:pt x="5052" y="2698"/>
                  </a:lnTo>
                  <a:lnTo>
                    <a:pt x="5181" y="3940"/>
                  </a:lnTo>
                  <a:lnTo>
                    <a:pt x="5224" y="4839"/>
                  </a:lnTo>
                  <a:lnTo>
                    <a:pt x="5224" y="4839"/>
                  </a:lnTo>
                  <a:lnTo>
                    <a:pt x="5181" y="5310"/>
                  </a:lnTo>
                  <a:lnTo>
                    <a:pt x="5181" y="5781"/>
                  </a:lnTo>
                  <a:lnTo>
                    <a:pt x="5095" y="6252"/>
                  </a:lnTo>
                  <a:lnTo>
                    <a:pt x="5010" y="6680"/>
                  </a:lnTo>
                  <a:lnTo>
                    <a:pt x="4838" y="7108"/>
                  </a:lnTo>
                  <a:lnTo>
                    <a:pt x="4624" y="7451"/>
                  </a:lnTo>
                  <a:lnTo>
                    <a:pt x="4325" y="7793"/>
                  </a:lnTo>
                  <a:lnTo>
                    <a:pt x="4153" y="7922"/>
                  </a:lnTo>
                  <a:lnTo>
                    <a:pt x="3982" y="8007"/>
                  </a:lnTo>
                  <a:lnTo>
                    <a:pt x="3982" y="8007"/>
                  </a:lnTo>
                  <a:lnTo>
                    <a:pt x="3811" y="8050"/>
                  </a:lnTo>
                  <a:lnTo>
                    <a:pt x="3682" y="8093"/>
                  </a:lnTo>
                  <a:lnTo>
                    <a:pt x="3682" y="8093"/>
                  </a:lnTo>
                  <a:lnTo>
                    <a:pt x="3597" y="8093"/>
                  </a:lnTo>
                  <a:lnTo>
                    <a:pt x="3597" y="8093"/>
                  </a:lnTo>
                  <a:lnTo>
                    <a:pt x="3468" y="8007"/>
                  </a:lnTo>
                  <a:lnTo>
                    <a:pt x="3340" y="7879"/>
                  </a:lnTo>
                  <a:lnTo>
                    <a:pt x="3169" y="7579"/>
                  </a:lnTo>
                  <a:lnTo>
                    <a:pt x="3169" y="7579"/>
                  </a:lnTo>
                  <a:lnTo>
                    <a:pt x="2954" y="7236"/>
                  </a:lnTo>
                  <a:lnTo>
                    <a:pt x="2698" y="6980"/>
                  </a:lnTo>
                  <a:lnTo>
                    <a:pt x="2398" y="6766"/>
                  </a:lnTo>
                  <a:lnTo>
                    <a:pt x="2013" y="6637"/>
                  </a:lnTo>
                  <a:lnTo>
                    <a:pt x="1670" y="6509"/>
                  </a:lnTo>
                  <a:lnTo>
                    <a:pt x="1242" y="6466"/>
                  </a:lnTo>
                  <a:lnTo>
                    <a:pt x="857" y="6423"/>
                  </a:lnTo>
                  <a:lnTo>
                    <a:pt x="428" y="6380"/>
                  </a:lnTo>
                  <a:lnTo>
                    <a:pt x="428" y="6380"/>
                  </a:lnTo>
                  <a:lnTo>
                    <a:pt x="0" y="6423"/>
                  </a:lnTo>
                  <a:lnTo>
                    <a:pt x="0" y="6423"/>
                  </a:lnTo>
                  <a:lnTo>
                    <a:pt x="129" y="6894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214" y="7408"/>
                  </a:lnTo>
                  <a:lnTo>
                    <a:pt x="471" y="7879"/>
                  </a:lnTo>
                  <a:lnTo>
                    <a:pt x="685" y="8307"/>
                  </a:lnTo>
                  <a:lnTo>
                    <a:pt x="685" y="8307"/>
                  </a:lnTo>
                  <a:lnTo>
                    <a:pt x="1456" y="9977"/>
                  </a:lnTo>
                  <a:lnTo>
                    <a:pt x="2055" y="9977"/>
                  </a:lnTo>
                  <a:lnTo>
                    <a:pt x="2055" y="9977"/>
                  </a:lnTo>
                  <a:lnTo>
                    <a:pt x="2098" y="10019"/>
                  </a:lnTo>
                  <a:lnTo>
                    <a:pt x="2269" y="10148"/>
                  </a:lnTo>
                  <a:lnTo>
                    <a:pt x="2526" y="10276"/>
                  </a:lnTo>
                  <a:lnTo>
                    <a:pt x="2698" y="10319"/>
                  </a:lnTo>
                  <a:lnTo>
                    <a:pt x="2869" y="10319"/>
                  </a:lnTo>
                  <a:lnTo>
                    <a:pt x="2869" y="10319"/>
                  </a:lnTo>
                  <a:lnTo>
                    <a:pt x="3083" y="10319"/>
                  </a:lnTo>
                  <a:lnTo>
                    <a:pt x="3340" y="10234"/>
                  </a:lnTo>
                  <a:lnTo>
                    <a:pt x="3340" y="10234"/>
                  </a:lnTo>
                  <a:lnTo>
                    <a:pt x="3896" y="10062"/>
                  </a:lnTo>
                  <a:lnTo>
                    <a:pt x="4325" y="9891"/>
                  </a:lnTo>
                  <a:lnTo>
                    <a:pt x="4710" y="9720"/>
                  </a:lnTo>
                  <a:lnTo>
                    <a:pt x="4710" y="9720"/>
                  </a:lnTo>
                  <a:lnTo>
                    <a:pt x="4796" y="9848"/>
                  </a:lnTo>
                  <a:lnTo>
                    <a:pt x="4796" y="9848"/>
                  </a:lnTo>
                  <a:lnTo>
                    <a:pt x="5224" y="10705"/>
                  </a:lnTo>
                  <a:lnTo>
                    <a:pt x="5224" y="10705"/>
                  </a:lnTo>
                  <a:lnTo>
                    <a:pt x="5267" y="10790"/>
                  </a:lnTo>
                  <a:lnTo>
                    <a:pt x="5267" y="10790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5823" y="11989"/>
                  </a:lnTo>
                  <a:lnTo>
                    <a:pt x="6208" y="11732"/>
                  </a:lnTo>
                  <a:lnTo>
                    <a:pt x="6551" y="11432"/>
                  </a:lnTo>
                  <a:lnTo>
                    <a:pt x="7193" y="10961"/>
                  </a:lnTo>
                  <a:lnTo>
                    <a:pt x="7193" y="10961"/>
                  </a:lnTo>
                  <a:lnTo>
                    <a:pt x="6594" y="8007"/>
                  </a:lnTo>
                  <a:lnTo>
                    <a:pt x="6423" y="6766"/>
                  </a:lnTo>
                  <a:lnTo>
                    <a:pt x="6337" y="6295"/>
                  </a:lnTo>
                  <a:lnTo>
                    <a:pt x="6337" y="5909"/>
                  </a:lnTo>
                  <a:lnTo>
                    <a:pt x="6337" y="5909"/>
                  </a:lnTo>
                  <a:lnTo>
                    <a:pt x="6337" y="5781"/>
                  </a:lnTo>
                  <a:lnTo>
                    <a:pt x="6337" y="5781"/>
                  </a:lnTo>
                  <a:lnTo>
                    <a:pt x="6380" y="5267"/>
                  </a:lnTo>
                  <a:lnTo>
                    <a:pt x="6508" y="4625"/>
                  </a:lnTo>
                  <a:lnTo>
                    <a:pt x="6765" y="3126"/>
                  </a:lnTo>
                  <a:lnTo>
                    <a:pt x="7022" y="1671"/>
                  </a:lnTo>
                  <a:lnTo>
                    <a:pt x="7108" y="1028"/>
                  </a:lnTo>
                  <a:lnTo>
                    <a:pt x="7150" y="557"/>
                  </a:lnTo>
                  <a:lnTo>
                    <a:pt x="7150" y="557"/>
                  </a:lnTo>
                  <a:lnTo>
                    <a:pt x="7108" y="172"/>
                  </a:lnTo>
                  <a:lnTo>
                    <a:pt x="7065" y="86"/>
                  </a:lnTo>
                  <a:lnTo>
                    <a:pt x="6979" y="44"/>
                  </a:lnTo>
                  <a:lnTo>
                    <a:pt x="6979" y="44"/>
                  </a:lnTo>
                  <a:lnTo>
                    <a:pt x="67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3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extrusionOk="0">
                  <a:moveTo>
                    <a:pt x="172" y="1"/>
                  </a:moveTo>
                  <a:lnTo>
                    <a:pt x="44" y="86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B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04;p40"/>
            <p:cNvSpPr/>
            <p:nvPr/>
          </p:nvSpPr>
          <p:spPr>
            <a:xfrm>
              <a:off x="2523375" y="2690500"/>
              <a:ext cx="298675" cy="236575"/>
            </a:xfrm>
            <a:custGeom>
              <a:avLst/>
              <a:gdLst/>
              <a:ahLst/>
              <a:cxnLst/>
              <a:rect l="l" t="t" r="r" b="b"/>
              <a:pathLst>
                <a:path w="11947" h="9463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72" y="1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1" y="172"/>
                  </a:lnTo>
                  <a:lnTo>
                    <a:pt x="1" y="172"/>
                  </a:lnTo>
                  <a:lnTo>
                    <a:pt x="44" y="301"/>
                  </a:lnTo>
                  <a:lnTo>
                    <a:pt x="129" y="429"/>
                  </a:lnTo>
                  <a:lnTo>
                    <a:pt x="429" y="857"/>
                  </a:lnTo>
                  <a:lnTo>
                    <a:pt x="857" y="1371"/>
                  </a:lnTo>
                  <a:lnTo>
                    <a:pt x="1414" y="1928"/>
                  </a:lnTo>
                  <a:lnTo>
                    <a:pt x="2056" y="2527"/>
                  </a:lnTo>
                  <a:lnTo>
                    <a:pt x="2698" y="3126"/>
                  </a:lnTo>
                  <a:lnTo>
                    <a:pt x="3298" y="3640"/>
                  </a:lnTo>
                  <a:lnTo>
                    <a:pt x="3854" y="4068"/>
                  </a:lnTo>
                  <a:lnTo>
                    <a:pt x="3854" y="4068"/>
                  </a:lnTo>
                  <a:lnTo>
                    <a:pt x="4325" y="4454"/>
                  </a:lnTo>
                  <a:lnTo>
                    <a:pt x="4839" y="4967"/>
                  </a:lnTo>
                  <a:lnTo>
                    <a:pt x="5396" y="5610"/>
                  </a:lnTo>
                  <a:lnTo>
                    <a:pt x="5995" y="6337"/>
                  </a:lnTo>
                  <a:lnTo>
                    <a:pt x="7237" y="7922"/>
                  </a:lnTo>
                  <a:lnTo>
                    <a:pt x="8350" y="9463"/>
                  </a:lnTo>
                  <a:lnTo>
                    <a:pt x="8350" y="9463"/>
                  </a:lnTo>
                  <a:lnTo>
                    <a:pt x="8735" y="9463"/>
                  </a:lnTo>
                  <a:lnTo>
                    <a:pt x="8735" y="9463"/>
                  </a:lnTo>
                  <a:lnTo>
                    <a:pt x="8564" y="8992"/>
                  </a:lnTo>
                  <a:lnTo>
                    <a:pt x="8350" y="8564"/>
                  </a:lnTo>
                  <a:lnTo>
                    <a:pt x="8050" y="8093"/>
                  </a:lnTo>
                  <a:lnTo>
                    <a:pt x="7750" y="7665"/>
                  </a:lnTo>
                  <a:lnTo>
                    <a:pt x="6466" y="5909"/>
                  </a:lnTo>
                  <a:lnTo>
                    <a:pt x="6209" y="5481"/>
                  </a:lnTo>
                  <a:lnTo>
                    <a:pt x="5909" y="5053"/>
                  </a:lnTo>
                  <a:lnTo>
                    <a:pt x="5695" y="4625"/>
                  </a:lnTo>
                  <a:lnTo>
                    <a:pt x="5524" y="4154"/>
                  </a:lnTo>
                  <a:lnTo>
                    <a:pt x="5438" y="3726"/>
                  </a:lnTo>
                  <a:lnTo>
                    <a:pt x="5396" y="3298"/>
                  </a:lnTo>
                  <a:lnTo>
                    <a:pt x="5438" y="2827"/>
                  </a:lnTo>
                  <a:lnTo>
                    <a:pt x="5567" y="2356"/>
                  </a:lnTo>
                  <a:lnTo>
                    <a:pt x="5567" y="2356"/>
                  </a:lnTo>
                  <a:lnTo>
                    <a:pt x="5567" y="2441"/>
                  </a:lnTo>
                  <a:lnTo>
                    <a:pt x="5653" y="2484"/>
                  </a:lnTo>
                  <a:lnTo>
                    <a:pt x="6038" y="2613"/>
                  </a:lnTo>
                  <a:lnTo>
                    <a:pt x="6637" y="2698"/>
                  </a:lnTo>
                  <a:lnTo>
                    <a:pt x="7451" y="2784"/>
                  </a:lnTo>
                  <a:lnTo>
                    <a:pt x="9506" y="2912"/>
                  </a:lnTo>
                  <a:lnTo>
                    <a:pt x="11946" y="2955"/>
                  </a:lnTo>
                  <a:lnTo>
                    <a:pt x="11946" y="2955"/>
                  </a:lnTo>
                  <a:lnTo>
                    <a:pt x="11261" y="2741"/>
                  </a:lnTo>
                  <a:lnTo>
                    <a:pt x="10491" y="2441"/>
                  </a:lnTo>
                  <a:lnTo>
                    <a:pt x="10491" y="2441"/>
                  </a:lnTo>
                  <a:lnTo>
                    <a:pt x="10405" y="2398"/>
                  </a:lnTo>
                  <a:lnTo>
                    <a:pt x="10405" y="2398"/>
                  </a:lnTo>
                  <a:lnTo>
                    <a:pt x="9891" y="2184"/>
                  </a:lnTo>
                  <a:lnTo>
                    <a:pt x="9377" y="1970"/>
                  </a:lnTo>
                  <a:lnTo>
                    <a:pt x="9377" y="1970"/>
                  </a:lnTo>
                  <a:lnTo>
                    <a:pt x="8564" y="1713"/>
                  </a:lnTo>
                  <a:lnTo>
                    <a:pt x="7793" y="1542"/>
                  </a:lnTo>
                  <a:lnTo>
                    <a:pt x="7793" y="1542"/>
                  </a:lnTo>
                  <a:lnTo>
                    <a:pt x="6680" y="1371"/>
                  </a:lnTo>
                  <a:lnTo>
                    <a:pt x="6680" y="1371"/>
                  </a:lnTo>
                  <a:lnTo>
                    <a:pt x="6209" y="1285"/>
                  </a:lnTo>
                  <a:lnTo>
                    <a:pt x="6209" y="1285"/>
                  </a:lnTo>
                  <a:lnTo>
                    <a:pt x="5053" y="1157"/>
                  </a:lnTo>
                  <a:lnTo>
                    <a:pt x="5053" y="1157"/>
                  </a:lnTo>
                  <a:lnTo>
                    <a:pt x="4625" y="1071"/>
                  </a:lnTo>
                  <a:lnTo>
                    <a:pt x="4197" y="943"/>
                  </a:lnTo>
                  <a:lnTo>
                    <a:pt x="4197" y="943"/>
                  </a:lnTo>
                  <a:lnTo>
                    <a:pt x="3084" y="600"/>
                  </a:lnTo>
                  <a:lnTo>
                    <a:pt x="3084" y="600"/>
                  </a:lnTo>
                  <a:lnTo>
                    <a:pt x="2056" y="343"/>
                  </a:lnTo>
                  <a:lnTo>
                    <a:pt x="1157" y="86"/>
                  </a:lnTo>
                  <a:lnTo>
                    <a:pt x="1157" y="86"/>
                  </a:lnTo>
                  <a:lnTo>
                    <a:pt x="729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05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06;p40"/>
            <p:cNvSpPr/>
            <p:nvPr/>
          </p:nvSpPr>
          <p:spPr>
            <a:xfrm>
              <a:off x="2738525" y="2937775"/>
              <a:ext cx="8600" cy="13925"/>
            </a:xfrm>
            <a:custGeom>
              <a:avLst/>
              <a:gdLst/>
              <a:ahLst/>
              <a:cxnLst/>
              <a:rect l="l" t="t" r="r" b="b"/>
              <a:pathLst>
                <a:path w="34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43" y="557"/>
                  </a:lnTo>
                  <a:lnTo>
                    <a:pt x="343" y="5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07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extrusionOk="0">
                  <a:moveTo>
                    <a:pt x="1" y="1"/>
                  </a:move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08;p40"/>
            <p:cNvSpPr/>
            <p:nvPr/>
          </p:nvSpPr>
          <p:spPr>
            <a:xfrm>
              <a:off x="2732100" y="2927050"/>
              <a:ext cx="15025" cy="24650"/>
            </a:xfrm>
            <a:custGeom>
              <a:avLst/>
              <a:gdLst/>
              <a:ahLst/>
              <a:cxnLst/>
              <a:rect l="l" t="t" r="r" b="b"/>
              <a:pathLst>
                <a:path w="601" h="986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8" y="429"/>
                  </a:lnTo>
                  <a:lnTo>
                    <a:pt x="258" y="429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600" y="986"/>
                  </a:lnTo>
                  <a:lnTo>
                    <a:pt x="515" y="472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09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extrusionOk="0">
                  <a:moveTo>
                    <a:pt x="1114" y="0"/>
                  </a:moveTo>
                  <a:lnTo>
                    <a:pt x="728" y="1328"/>
                  </a:lnTo>
                  <a:lnTo>
                    <a:pt x="514" y="2227"/>
                  </a:lnTo>
                  <a:lnTo>
                    <a:pt x="343" y="3211"/>
                  </a:lnTo>
                  <a:lnTo>
                    <a:pt x="172" y="4325"/>
                  </a:lnTo>
                  <a:lnTo>
                    <a:pt x="43" y="5523"/>
                  </a:lnTo>
                  <a:lnTo>
                    <a:pt x="1" y="6808"/>
                  </a:lnTo>
                  <a:lnTo>
                    <a:pt x="1" y="8178"/>
                  </a:lnTo>
                  <a:lnTo>
                    <a:pt x="43" y="9120"/>
                  </a:lnTo>
                  <a:lnTo>
                    <a:pt x="172" y="10105"/>
                  </a:lnTo>
                  <a:lnTo>
                    <a:pt x="343" y="11089"/>
                  </a:lnTo>
                  <a:lnTo>
                    <a:pt x="600" y="12074"/>
                  </a:lnTo>
                  <a:lnTo>
                    <a:pt x="771" y="12588"/>
                  </a:lnTo>
                  <a:lnTo>
                    <a:pt x="985" y="13059"/>
                  </a:lnTo>
                  <a:lnTo>
                    <a:pt x="1199" y="13530"/>
                  </a:lnTo>
                  <a:lnTo>
                    <a:pt x="1456" y="14001"/>
                  </a:lnTo>
                  <a:lnTo>
                    <a:pt x="1713" y="14429"/>
                  </a:lnTo>
                  <a:lnTo>
                    <a:pt x="2056" y="14857"/>
                  </a:lnTo>
                  <a:lnTo>
                    <a:pt x="2398" y="15242"/>
                  </a:lnTo>
                  <a:lnTo>
                    <a:pt x="2784" y="15628"/>
                  </a:lnTo>
                  <a:lnTo>
                    <a:pt x="3212" y="16013"/>
                  </a:lnTo>
                  <a:lnTo>
                    <a:pt x="3683" y="16313"/>
                  </a:lnTo>
                  <a:lnTo>
                    <a:pt x="4196" y="16613"/>
                  </a:lnTo>
                  <a:lnTo>
                    <a:pt x="4753" y="16912"/>
                  </a:lnTo>
                  <a:lnTo>
                    <a:pt x="5352" y="17126"/>
                  </a:lnTo>
                  <a:lnTo>
                    <a:pt x="6037" y="17340"/>
                  </a:lnTo>
                  <a:lnTo>
                    <a:pt x="6723" y="17512"/>
                  </a:lnTo>
                  <a:lnTo>
                    <a:pt x="7450" y="17640"/>
                  </a:lnTo>
                  <a:lnTo>
                    <a:pt x="8264" y="17683"/>
                  </a:lnTo>
                  <a:lnTo>
                    <a:pt x="9120" y="17726"/>
                  </a:lnTo>
                  <a:lnTo>
                    <a:pt x="10062" y="17726"/>
                  </a:lnTo>
                  <a:lnTo>
                    <a:pt x="11047" y="17640"/>
                  </a:lnTo>
                  <a:lnTo>
                    <a:pt x="12074" y="17512"/>
                  </a:lnTo>
                  <a:lnTo>
                    <a:pt x="13188" y="17340"/>
                  </a:lnTo>
                  <a:lnTo>
                    <a:pt x="14344" y="17126"/>
                  </a:lnTo>
                  <a:lnTo>
                    <a:pt x="15585" y="16827"/>
                  </a:lnTo>
                  <a:lnTo>
                    <a:pt x="16827" y="16484"/>
                  </a:lnTo>
                  <a:lnTo>
                    <a:pt x="18026" y="16142"/>
                  </a:lnTo>
                  <a:lnTo>
                    <a:pt x="20381" y="15371"/>
                  </a:lnTo>
                  <a:lnTo>
                    <a:pt x="22607" y="14557"/>
                  </a:lnTo>
                  <a:lnTo>
                    <a:pt x="24705" y="13701"/>
                  </a:lnTo>
                  <a:lnTo>
                    <a:pt x="26675" y="12802"/>
                  </a:lnTo>
                  <a:lnTo>
                    <a:pt x="28473" y="11903"/>
                  </a:lnTo>
                  <a:lnTo>
                    <a:pt x="30185" y="11004"/>
                  </a:lnTo>
                  <a:lnTo>
                    <a:pt x="31684" y="10147"/>
                  </a:lnTo>
                  <a:lnTo>
                    <a:pt x="33054" y="9334"/>
                  </a:lnTo>
                  <a:lnTo>
                    <a:pt x="34253" y="8563"/>
                  </a:lnTo>
                  <a:lnTo>
                    <a:pt x="35280" y="7878"/>
                  </a:lnTo>
                  <a:lnTo>
                    <a:pt x="36137" y="7279"/>
                  </a:lnTo>
                  <a:lnTo>
                    <a:pt x="37293" y="6380"/>
                  </a:lnTo>
                  <a:lnTo>
                    <a:pt x="37678" y="6080"/>
                  </a:lnTo>
                  <a:lnTo>
                    <a:pt x="37678" y="5952"/>
                  </a:lnTo>
                  <a:lnTo>
                    <a:pt x="37550" y="5309"/>
                  </a:lnTo>
                  <a:lnTo>
                    <a:pt x="37336" y="4582"/>
                  </a:lnTo>
                  <a:lnTo>
                    <a:pt x="37293" y="4496"/>
                  </a:lnTo>
                  <a:lnTo>
                    <a:pt x="37250" y="4410"/>
                  </a:lnTo>
                  <a:lnTo>
                    <a:pt x="36822" y="3254"/>
                  </a:lnTo>
                  <a:lnTo>
                    <a:pt x="36736" y="3083"/>
                  </a:lnTo>
                  <a:lnTo>
                    <a:pt x="36180" y="1884"/>
                  </a:lnTo>
                  <a:lnTo>
                    <a:pt x="36137" y="1799"/>
                  </a:lnTo>
                  <a:lnTo>
                    <a:pt x="35709" y="942"/>
                  </a:lnTo>
                  <a:lnTo>
                    <a:pt x="35623" y="814"/>
                  </a:lnTo>
                  <a:lnTo>
                    <a:pt x="35238" y="985"/>
                  </a:lnTo>
                  <a:lnTo>
                    <a:pt x="34809" y="1156"/>
                  </a:lnTo>
                  <a:lnTo>
                    <a:pt x="34253" y="1328"/>
                  </a:lnTo>
                  <a:lnTo>
                    <a:pt x="33953" y="1413"/>
                  </a:lnTo>
                  <a:lnTo>
                    <a:pt x="33696" y="1413"/>
                  </a:lnTo>
                  <a:lnTo>
                    <a:pt x="33482" y="1370"/>
                  </a:lnTo>
                  <a:lnTo>
                    <a:pt x="33311" y="1328"/>
                  </a:lnTo>
                  <a:lnTo>
                    <a:pt x="33054" y="1156"/>
                  </a:lnTo>
                  <a:lnTo>
                    <a:pt x="32968" y="1071"/>
                  </a:lnTo>
                  <a:lnTo>
                    <a:pt x="30956" y="1071"/>
                  </a:lnTo>
                  <a:lnTo>
                    <a:pt x="30699" y="1413"/>
                  </a:lnTo>
                  <a:lnTo>
                    <a:pt x="30014" y="2355"/>
                  </a:lnTo>
                  <a:lnTo>
                    <a:pt x="29800" y="2526"/>
                  </a:lnTo>
                  <a:lnTo>
                    <a:pt x="29415" y="2783"/>
                  </a:lnTo>
                  <a:lnTo>
                    <a:pt x="28130" y="3554"/>
                  </a:lnTo>
                  <a:lnTo>
                    <a:pt x="26332" y="4539"/>
                  </a:lnTo>
                  <a:lnTo>
                    <a:pt x="24191" y="5609"/>
                  </a:lnTo>
                  <a:lnTo>
                    <a:pt x="21836" y="6679"/>
                  </a:lnTo>
                  <a:lnTo>
                    <a:pt x="20638" y="7150"/>
                  </a:lnTo>
                  <a:lnTo>
                    <a:pt x="19482" y="7621"/>
                  </a:lnTo>
                  <a:lnTo>
                    <a:pt x="18368" y="8050"/>
                  </a:lnTo>
                  <a:lnTo>
                    <a:pt x="17298" y="8349"/>
                  </a:lnTo>
                  <a:lnTo>
                    <a:pt x="16313" y="8606"/>
                  </a:lnTo>
                  <a:lnTo>
                    <a:pt x="15414" y="8777"/>
                  </a:lnTo>
                  <a:lnTo>
                    <a:pt x="14943" y="8820"/>
                  </a:lnTo>
                  <a:lnTo>
                    <a:pt x="14130" y="8820"/>
                  </a:lnTo>
                  <a:lnTo>
                    <a:pt x="13830" y="8735"/>
                  </a:lnTo>
                  <a:lnTo>
                    <a:pt x="13445" y="8521"/>
                  </a:lnTo>
                  <a:lnTo>
                    <a:pt x="13145" y="8306"/>
                  </a:lnTo>
                  <a:lnTo>
                    <a:pt x="12845" y="8007"/>
                  </a:lnTo>
                  <a:lnTo>
                    <a:pt x="12631" y="7664"/>
                  </a:lnTo>
                  <a:lnTo>
                    <a:pt x="12417" y="7322"/>
                  </a:lnTo>
                  <a:lnTo>
                    <a:pt x="12289" y="6936"/>
                  </a:lnTo>
                  <a:lnTo>
                    <a:pt x="12160" y="6508"/>
                  </a:lnTo>
                  <a:lnTo>
                    <a:pt x="12074" y="6080"/>
                  </a:lnTo>
                  <a:lnTo>
                    <a:pt x="11989" y="5609"/>
                  </a:lnTo>
                  <a:lnTo>
                    <a:pt x="11989" y="5181"/>
                  </a:lnTo>
                  <a:lnTo>
                    <a:pt x="11989" y="4282"/>
                  </a:lnTo>
                  <a:lnTo>
                    <a:pt x="12032" y="3468"/>
                  </a:lnTo>
                  <a:lnTo>
                    <a:pt x="12117" y="2740"/>
                  </a:lnTo>
                  <a:lnTo>
                    <a:pt x="10704" y="2526"/>
                  </a:lnTo>
                  <a:lnTo>
                    <a:pt x="9249" y="2184"/>
                  </a:lnTo>
                  <a:lnTo>
                    <a:pt x="7750" y="1841"/>
                  </a:lnTo>
                  <a:lnTo>
                    <a:pt x="6252" y="1456"/>
                  </a:lnTo>
                  <a:lnTo>
                    <a:pt x="3426" y="685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0;p40"/>
            <p:cNvSpPr/>
            <p:nvPr/>
          </p:nvSpPr>
          <p:spPr>
            <a:xfrm>
              <a:off x="1968925" y="2989150"/>
              <a:ext cx="941975" cy="443150"/>
            </a:xfrm>
            <a:custGeom>
              <a:avLst/>
              <a:gdLst/>
              <a:ahLst/>
              <a:cxnLst/>
              <a:rect l="l" t="t" r="r" b="b"/>
              <a:pathLst>
                <a:path w="37679" h="17726" fill="none" extrusionOk="0">
                  <a:moveTo>
                    <a:pt x="37678" y="6080"/>
                  </a:moveTo>
                  <a:lnTo>
                    <a:pt x="37678" y="6080"/>
                  </a:lnTo>
                  <a:lnTo>
                    <a:pt x="37293" y="6380"/>
                  </a:lnTo>
                  <a:lnTo>
                    <a:pt x="36137" y="7279"/>
                  </a:lnTo>
                  <a:lnTo>
                    <a:pt x="35280" y="7878"/>
                  </a:lnTo>
                  <a:lnTo>
                    <a:pt x="34253" y="8563"/>
                  </a:lnTo>
                  <a:lnTo>
                    <a:pt x="33054" y="9334"/>
                  </a:lnTo>
                  <a:lnTo>
                    <a:pt x="31684" y="10147"/>
                  </a:lnTo>
                  <a:lnTo>
                    <a:pt x="30185" y="11004"/>
                  </a:lnTo>
                  <a:lnTo>
                    <a:pt x="28473" y="11903"/>
                  </a:lnTo>
                  <a:lnTo>
                    <a:pt x="26675" y="12802"/>
                  </a:lnTo>
                  <a:lnTo>
                    <a:pt x="24705" y="13701"/>
                  </a:lnTo>
                  <a:lnTo>
                    <a:pt x="22607" y="14557"/>
                  </a:lnTo>
                  <a:lnTo>
                    <a:pt x="20381" y="15371"/>
                  </a:lnTo>
                  <a:lnTo>
                    <a:pt x="18026" y="16142"/>
                  </a:lnTo>
                  <a:lnTo>
                    <a:pt x="16827" y="16484"/>
                  </a:lnTo>
                  <a:lnTo>
                    <a:pt x="15585" y="16827"/>
                  </a:lnTo>
                  <a:lnTo>
                    <a:pt x="15585" y="16827"/>
                  </a:lnTo>
                  <a:lnTo>
                    <a:pt x="14344" y="17126"/>
                  </a:lnTo>
                  <a:lnTo>
                    <a:pt x="13188" y="17340"/>
                  </a:lnTo>
                  <a:lnTo>
                    <a:pt x="12074" y="17512"/>
                  </a:lnTo>
                  <a:lnTo>
                    <a:pt x="11047" y="17640"/>
                  </a:lnTo>
                  <a:lnTo>
                    <a:pt x="10062" y="17726"/>
                  </a:lnTo>
                  <a:lnTo>
                    <a:pt x="9120" y="17726"/>
                  </a:lnTo>
                  <a:lnTo>
                    <a:pt x="8264" y="17683"/>
                  </a:lnTo>
                  <a:lnTo>
                    <a:pt x="7450" y="17640"/>
                  </a:lnTo>
                  <a:lnTo>
                    <a:pt x="6723" y="17512"/>
                  </a:lnTo>
                  <a:lnTo>
                    <a:pt x="6037" y="17340"/>
                  </a:lnTo>
                  <a:lnTo>
                    <a:pt x="5352" y="17126"/>
                  </a:lnTo>
                  <a:lnTo>
                    <a:pt x="4753" y="16912"/>
                  </a:lnTo>
                  <a:lnTo>
                    <a:pt x="4196" y="16613"/>
                  </a:lnTo>
                  <a:lnTo>
                    <a:pt x="3683" y="16313"/>
                  </a:lnTo>
                  <a:lnTo>
                    <a:pt x="3212" y="16013"/>
                  </a:lnTo>
                  <a:lnTo>
                    <a:pt x="2784" y="15628"/>
                  </a:lnTo>
                  <a:lnTo>
                    <a:pt x="2398" y="15242"/>
                  </a:lnTo>
                  <a:lnTo>
                    <a:pt x="2056" y="14857"/>
                  </a:lnTo>
                  <a:lnTo>
                    <a:pt x="1713" y="14429"/>
                  </a:lnTo>
                  <a:lnTo>
                    <a:pt x="1456" y="14001"/>
                  </a:lnTo>
                  <a:lnTo>
                    <a:pt x="1199" y="13530"/>
                  </a:lnTo>
                  <a:lnTo>
                    <a:pt x="985" y="13059"/>
                  </a:lnTo>
                  <a:lnTo>
                    <a:pt x="771" y="12588"/>
                  </a:lnTo>
                  <a:lnTo>
                    <a:pt x="600" y="12074"/>
                  </a:lnTo>
                  <a:lnTo>
                    <a:pt x="343" y="11089"/>
                  </a:lnTo>
                  <a:lnTo>
                    <a:pt x="172" y="10105"/>
                  </a:lnTo>
                  <a:lnTo>
                    <a:pt x="43" y="9120"/>
                  </a:lnTo>
                  <a:lnTo>
                    <a:pt x="1" y="8178"/>
                  </a:lnTo>
                  <a:lnTo>
                    <a:pt x="1" y="8178"/>
                  </a:lnTo>
                  <a:lnTo>
                    <a:pt x="1" y="6808"/>
                  </a:lnTo>
                  <a:lnTo>
                    <a:pt x="43" y="5523"/>
                  </a:lnTo>
                  <a:lnTo>
                    <a:pt x="172" y="4325"/>
                  </a:lnTo>
                  <a:lnTo>
                    <a:pt x="343" y="3211"/>
                  </a:lnTo>
                  <a:lnTo>
                    <a:pt x="514" y="2227"/>
                  </a:lnTo>
                  <a:lnTo>
                    <a:pt x="728" y="1328"/>
                  </a:lnTo>
                  <a:lnTo>
                    <a:pt x="1114" y="0"/>
                  </a:lnTo>
                  <a:lnTo>
                    <a:pt x="1114" y="0"/>
                  </a:lnTo>
                  <a:lnTo>
                    <a:pt x="3426" y="685"/>
                  </a:lnTo>
                  <a:lnTo>
                    <a:pt x="6252" y="1456"/>
                  </a:lnTo>
                  <a:lnTo>
                    <a:pt x="7750" y="1841"/>
                  </a:lnTo>
                  <a:lnTo>
                    <a:pt x="9249" y="2184"/>
                  </a:lnTo>
                  <a:lnTo>
                    <a:pt x="10704" y="2526"/>
                  </a:lnTo>
                  <a:lnTo>
                    <a:pt x="12117" y="2740"/>
                  </a:lnTo>
                  <a:lnTo>
                    <a:pt x="12117" y="2740"/>
                  </a:lnTo>
                  <a:lnTo>
                    <a:pt x="12032" y="3468"/>
                  </a:lnTo>
                  <a:lnTo>
                    <a:pt x="11989" y="4282"/>
                  </a:lnTo>
                  <a:lnTo>
                    <a:pt x="11989" y="5181"/>
                  </a:lnTo>
                  <a:lnTo>
                    <a:pt x="11989" y="5609"/>
                  </a:lnTo>
                  <a:lnTo>
                    <a:pt x="12074" y="6080"/>
                  </a:lnTo>
                  <a:lnTo>
                    <a:pt x="12160" y="6508"/>
                  </a:lnTo>
                  <a:lnTo>
                    <a:pt x="12289" y="6936"/>
                  </a:lnTo>
                  <a:lnTo>
                    <a:pt x="12417" y="7322"/>
                  </a:lnTo>
                  <a:lnTo>
                    <a:pt x="12631" y="7664"/>
                  </a:lnTo>
                  <a:lnTo>
                    <a:pt x="12845" y="8007"/>
                  </a:lnTo>
                  <a:lnTo>
                    <a:pt x="13145" y="8306"/>
                  </a:lnTo>
                  <a:lnTo>
                    <a:pt x="13445" y="8521"/>
                  </a:lnTo>
                  <a:lnTo>
                    <a:pt x="13830" y="8735"/>
                  </a:lnTo>
                  <a:lnTo>
                    <a:pt x="13830" y="8735"/>
                  </a:lnTo>
                  <a:lnTo>
                    <a:pt x="14130" y="8820"/>
                  </a:lnTo>
                  <a:lnTo>
                    <a:pt x="14515" y="8820"/>
                  </a:lnTo>
                  <a:lnTo>
                    <a:pt x="14943" y="8820"/>
                  </a:lnTo>
                  <a:lnTo>
                    <a:pt x="15414" y="8777"/>
                  </a:lnTo>
                  <a:lnTo>
                    <a:pt x="15414" y="8777"/>
                  </a:lnTo>
                  <a:lnTo>
                    <a:pt x="16313" y="8606"/>
                  </a:lnTo>
                  <a:lnTo>
                    <a:pt x="17298" y="8349"/>
                  </a:lnTo>
                  <a:lnTo>
                    <a:pt x="18368" y="8050"/>
                  </a:lnTo>
                  <a:lnTo>
                    <a:pt x="19482" y="7621"/>
                  </a:lnTo>
                  <a:lnTo>
                    <a:pt x="20638" y="7150"/>
                  </a:lnTo>
                  <a:lnTo>
                    <a:pt x="21836" y="6679"/>
                  </a:lnTo>
                  <a:lnTo>
                    <a:pt x="24191" y="5609"/>
                  </a:lnTo>
                  <a:lnTo>
                    <a:pt x="26332" y="4539"/>
                  </a:lnTo>
                  <a:lnTo>
                    <a:pt x="28130" y="3554"/>
                  </a:lnTo>
                  <a:lnTo>
                    <a:pt x="29415" y="2783"/>
                  </a:lnTo>
                  <a:lnTo>
                    <a:pt x="29800" y="2526"/>
                  </a:lnTo>
                  <a:lnTo>
                    <a:pt x="30014" y="2355"/>
                  </a:lnTo>
                  <a:lnTo>
                    <a:pt x="30014" y="2355"/>
                  </a:lnTo>
                  <a:lnTo>
                    <a:pt x="30699" y="1413"/>
                  </a:lnTo>
                  <a:lnTo>
                    <a:pt x="30956" y="1071"/>
                  </a:lnTo>
                  <a:lnTo>
                    <a:pt x="32968" y="1071"/>
                  </a:lnTo>
                  <a:lnTo>
                    <a:pt x="32968" y="1071"/>
                  </a:lnTo>
                  <a:lnTo>
                    <a:pt x="33054" y="1156"/>
                  </a:lnTo>
                  <a:lnTo>
                    <a:pt x="33311" y="1328"/>
                  </a:lnTo>
                  <a:lnTo>
                    <a:pt x="33482" y="1370"/>
                  </a:lnTo>
                  <a:lnTo>
                    <a:pt x="33696" y="1413"/>
                  </a:lnTo>
                  <a:lnTo>
                    <a:pt x="33953" y="1413"/>
                  </a:lnTo>
                  <a:lnTo>
                    <a:pt x="34253" y="1328"/>
                  </a:lnTo>
                  <a:lnTo>
                    <a:pt x="34253" y="1328"/>
                  </a:lnTo>
                  <a:lnTo>
                    <a:pt x="34809" y="1156"/>
                  </a:lnTo>
                  <a:lnTo>
                    <a:pt x="35238" y="985"/>
                  </a:lnTo>
                  <a:lnTo>
                    <a:pt x="35623" y="814"/>
                  </a:lnTo>
                  <a:lnTo>
                    <a:pt x="35623" y="814"/>
                  </a:lnTo>
                  <a:lnTo>
                    <a:pt x="35709" y="942"/>
                  </a:lnTo>
                  <a:lnTo>
                    <a:pt x="35709" y="942"/>
                  </a:lnTo>
                  <a:lnTo>
                    <a:pt x="36137" y="1799"/>
                  </a:lnTo>
                  <a:lnTo>
                    <a:pt x="36137" y="1799"/>
                  </a:lnTo>
                  <a:lnTo>
                    <a:pt x="36180" y="1884"/>
                  </a:lnTo>
                  <a:lnTo>
                    <a:pt x="36180" y="1884"/>
                  </a:lnTo>
                  <a:lnTo>
                    <a:pt x="36736" y="3083"/>
                  </a:lnTo>
                  <a:lnTo>
                    <a:pt x="36736" y="3083"/>
                  </a:lnTo>
                  <a:lnTo>
                    <a:pt x="36822" y="3254"/>
                  </a:lnTo>
                  <a:lnTo>
                    <a:pt x="36822" y="3254"/>
                  </a:lnTo>
                  <a:lnTo>
                    <a:pt x="37250" y="4410"/>
                  </a:lnTo>
                  <a:lnTo>
                    <a:pt x="37250" y="4410"/>
                  </a:lnTo>
                  <a:lnTo>
                    <a:pt x="37293" y="4496"/>
                  </a:lnTo>
                  <a:lnTo>
                    <a:pt x="37293" y="4496"/>
                  </a:lnTo>
                  <a:lnTo>
                    <a:pt x="37336" y="4582"/>
                  </a:lnTo>
                  <a:lnTo>
                    <a:pt x="37336" y="4582"/>
                  </a:lnTo>
                  <a:lnTo>
                    <a:pt x="37550" y="5309"/>
                  </a:lnTo>
                  <a:lnTo>
                    <a:pt x="37678" y="5952"/>
                  </a:lnTo>
                  <a:lnTo>
                    <a:pt x="37678" y="5952"/>
                  </a:lnTo>
                  <a:lnTo>
                    <a:pt x="37678" y="6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1;p40"/>
            <p:cNvSpPr/>
            <p:nvPr/>
          </p:nvSpPr>
          <p:spPr>
            <a:xfrm>
              <a:off x="2732100" y="2932425"/>
              <a:ext cx="61050" cy="99550"/>
            </a:xfrm>
            <a:custGeom>
              <a:avLst/>
              <a:gdLst/>
              <a:ahLst/>
              <a:cxnLst/>
              <a:rect l="l" t="t" r="r" b="b"/>
              <a:pathLst>
                <a:path w="2442" h="3982" extrusionOk="0">
                  <a:moveTo>
                    <a:pt x="643" y="0"/>
                  </a:moveTo>
                  <a:lnTo>
                    <a:pt x="429" y="43"/>
                  </a:lnTo>
                  <a:lnTo>
                    <a:pt x="258" y="171"/>
                  </a:lnTo>
                  <a:lnTo>
                    <a:pt x="129" y="257"/>
                  </a:lnTo>
                  <a:lnTo>
                    <a:pt x="44" y="428"/>
                  </a:lnTo>
                  <a:lnTo>
                    <a:pt x="1" y="599"/>
                  </a:lnTo>
                  <a:lnTo>
                    <a:pt x="1" y="771"/>
                  </a:lnTo>
                  <a:lnTo>
                    <a:pt x="44" y="942"/>
                  </a:lnTo>
                  <a:lnTo>
                    <a:pt x="172" y="1370"/>
                  </a:lnTo>
                  <a:lnTo>
                    <a:pt x="301" y="1841"/>
                  </a:lnTo>
                  <a:lnTo>
                    <a:pt x="429" y="2355"/>
                  </a:lnTo>
                  <a:lnTo>
                    <a:pt x="472" y="2869"/>
                  </a:lnTo>
                  <a:lnTo>
                    <a:pt x="472" y="3083"/>
                  </a:lnTo>
                  <a:lnTo>
                    <a:pt x="429" y="3340"/>
                  </a:lnTo>
                  <a:lnTo>
                    <a:pt x="729" y="3554"/>
                  </a:lnTo>
                  <a:lnTo>
                    <a:pt x="1028" y="3725"/>
                  </a:lnTo>
                  <a:lnTo>
                    <a:pt x="1371" y="3896"/>
                  </a:lnTo>
                  <a:lnTo>
                    <a:pt x="1714" y="3982"/>
                  </a:lnTo>
                  <a:lnTo>
                    <a:pt x="1885" y="3982"/>
                  </a:lnTo>
                  <a:lnTo>
                    <a:pt x="2056" y="3939"/>
                  </a:lnTo>
                  <a:lnTo>
                    <a:pt x="2184" y="3896"/>
                  </a:lnTo>
                  <a:lnTo>
                    <a:pt x="2313" y="3768"/>
                  </a:lnTo>
                  <a:lnTo>
                    <a:pt x="2399" y="3597"/>
                  </a:lnTo>
                  <a:lnTo>
                    <a:pt x="2441" y="3340"/>
                  </a:lnTo>
                  <a:lnTo>
                    <a:pt x="2441" y="3040"/>
                  </a:lnTo>
                  <a:lnTo>
                    <a:pt x="2441" y="2740"/>
                  </a:lnTo>
                  <a:lnTo>
                    <a:pt x="2356" y="2141"/>
                  </a:lnTo>
                  <a:lnTo>
                    <a:pt x="2184" y="1541"/>
                  </a:lnTo>
                  <a:lnTo>
                    <a:pt x="1928" y="985"/>
                  </a:lnTo>
                  <a:lnTo>
                    <a:pt x="1756" y="728"/>
                  </a:lnTo>
                  <a:lnTo>
                    <a:pt x="1585" y="514"/>
                  </a:lnTo>
                  <a:lnTo>
                    <a:pt x="1414" y="343"/>
                  </a:lnTo>
                  <a:lnTo>
                    <a:pt x="1243" y="171"/>
                  </a:lnTo>
                  <a:lnTo>
                    <a:pt x="1028" y="8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2;p40"/>
            <p:cNvSpPr/>
            <p:nvPr/>
          </p:nvSpPr>
          <p:spPr>
            <a:xfrm>
              <a:off x="2859475" y="2969875"/>
              <a:ext cx="58900" cy="70675"/>
            </a:xfrm>
            <a:custGeom>
              <a:avLst/>
              <a:gdLst/>
              <a:ahLst/>
              <a:cxnLst/>
              <a:rect l="l" t="t" r="r" b="b"/>
              <a:pathLst>
                <a:path w="2356" h="2827" extrusionOk="0">
                  <a:moveTo>
                    <a:pt x="1885" y="1"/>
                  </a:moveTo>
                  <a:lnTo>
                    <a:pt x="1671" y="86"/>
                  </a:lnTo>
                  <a:lnTo>
                    <a:pt x="1499" y="215"/>
                  </a:lnTo>
                  <a:lnTo>
                    <a:pt x="1071" y="557"/>
                  </a:lnTo>
                  <a:lnTo>
                    <a:pt x="558" y="985"/>
                  </a:lnTo>
                  <a:lnTo>
                    <a:pt x="301" y="1157"/>
                  </a:lnTo>
                  <a:lnTo>
                    <a:pt x="1" y="1328"/>
                  </a:lnTo>
                  <a:lnTo>
                    <a:pt x="301" y="2826"/>
                  </a:lnTo>
                  <a:lnTo>
                    <a:pt x="429" y="2741"/>
                  </a:lnTo>
                  <a:lnTo>
                    <a:pt x="772" y="2527"/>
                  </a:lnTo>
                  <a:lnTo>
                    <a:pt x="1285" y="2141"/>
                  </a:lnTo>
                  <a:lnTo>
                    <a:pt x="1885" y="1542"/>
                  </a:lnTo>
                  <a:lnTo>
                    <a:pt x="2142" y="1199"/>
                  </a:lnTo>
                  <a:lnTo>
                    <a:pt x="2313" y="900"/>
                  </a:lnTo>
                  <a:lnTo>
                    <a:pt x="2356" y="643"/>
                  </a:lnTo>
                  <a:lnTo>
                    <a:pt x="2356" y="386"/>
                  </a:lnTo>
                  <a:lnTo>
                    <a:pt x="2313" y="215"/>
                  </a:lnTo>
                  <a:lnTo>
                    <a:pt x="2185" y="86"/>
                  </a:lnTo>
                  <a:lnTo>
                    <a:pt x="2056" y="43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3;p40"/>
            <p:cNvSpPr/>
            <p:nvPr/>
          </p:nvSpPr>
          <p:spPr>
            <a:xfrm>
              <a:off x="2869125" y="2998775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5" y="1071"/>
                  </a:lnTo>
                  <a:lnTo>
                    <a:pt x="343" y="1285"/>
                  </a:lnTo>
                  <a:lnTo>
                    <a:pt x="0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2" y="2784"/>
                  </a:lnTo>
                  <a:lnTo>
                    <a:pt x="1542" y="2355"/>
                  </a:lnTo>
                  <a:lnTo>
                    <a:pt x="1884" y="2056"/>
                  </a:lnTo>
                  <a:lnTo>
                    <a:pt x="2227" y="1713"/>
                  </a:lnTo>
                  <a:lnTo>
                    <a:pt x="2526" y="1328"/>
                  </a:lnTo>
                  <a:lnTo>
                    <a:pt x="2698" y="985"/>
                  </a:lnTo>
                  <a:lnTo>
                    <a:pt x="2783" y="686"/>
                  </a:lnTo>
                  <a:lnTo>
                    <a:pt x="2783" y="429"/>
                  </a:lnTo>
                  <a:lnTo>
                    <a:pt x="2740" y="258"/>
                  </a:lnTo>
                  <a:lnTo>
                    <a:pt x="2612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14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extrusionOk="0">
                  <a:moveTo>
                    <a:pt x="2227" y="1"/>
                  </a:moveTo>
                  <a:lnTo>
                    <a:pt x="2013" y="86"/>
                  </a:lnTo>
                  <a:lnTo>
                    <a:pt x="1756" y="215"/>
                  </a:lnTo>
                  <a:lnTo>
                    <a:pt x="1242" y="643"/>
                  </a:lnTo>
                  <a:lnTo>
                    <a:pt x="686" y="1114"/>
                  </a:lnTo>
                  <a:lnTo>
                    <a:pt x="343" y="1285"/>
                  </a:lnTo>
                  <a:lnTo>
                    <a:pt x="1" y="1456"/>
                  </a:lnTo>
                  <a:lnTo>
                    <a:pt x="386" y="3126"/>
                  </a:lnTo>
                  <a:lnTo>
                    <a:pt x="557" y="3040"/>
                  </a:lnTo>
                  <a:lnTo>
                    <a:pt x="943" y="2784"/>
                  </a:lnTo>
                  <a:lnTo>
                    <a:pt x="1542" y="2355"/>
                  </a:lnTo>
                  <a:lnTo>
                    <a:pt x="1885" y="2056"/>
                  </a:lnTo>
                  <a:lnTo>
                    <a:pt x="2227" y="1713"/>
                  </a:lnTo>
                  <a:lnTo>
                    <a:pt x="2527" y="1328"/>
                  </a:lnTo>
                  <a:lnTo>
                    <a:pt x="2698" y="985"/>
                  </a:lnTo>
                  <a:lnTo>
                    <a:pt x="2784" y="686"/>
                  </a:lnTo>
                  <a:lnTo>
                    <a:pt x="2784" y="429"/>
                  </a:lnTo>
                  <a:lnTo>
                    <a:pt x="2741" y="257"/>
                  </a:lnTo>
                  <a:lnTo>
                    <a:pt x="2613" y="86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15;p40"/>
            <p:cNvSpPr/>
            <p:nvPr/>
          </p:nvSpPr>
          <p:spPr>
            <a:xfrm>
              <a:off x="2877675" y="3034100"/>
              <a:ext cx="69600" cy="78175"/>
            </a:xfrm>
            <a:custGeom>
              <a:avLst/>
              <a:gdLst/>
              <a:ahLst/>
              <a:cxnLst/>
              <a:rect l="l" t="t" r="r" b="b"/>
              <a:pathLst>
                <a:path w="2784" h="3127" fill="none" extrusionOk="0">
                  <a:moveTo>
                    <a:pt x="1" y="1456"/>
                  </a:moveTo>
                  <a:lnTo>
                    <a:pt x="1" y="1456"/>
                  </a:lnTo>
                  <a:lnTo>
                    <a:pt x="343" y="1285"/>
                  </a:lnTo>
                  <a:lnTo>
                    <a:pt x="686" y="1114"/>
                  </a:lnTo>
                  <a:lnTo>
                    <a:pt x="1242" y="643"/>
                  </a:lnTo>
                  <a:lnTo>
                    <a:pt x="1756" y="215"/>
                  </a:lnTo>
                  <a:lnTo>
                    <a:pt x="2013" y="86"/>
                  </a:lnTo>
                  <a:lnTo>
                    <a:pt x="2227" y="1"/>
                  </a:lnTo>
                  <a:lnTo>
                    <a:pt x="2227" y="1"/>
                  </a:lnTo>
                  <a:lnTo>
                    <a:pt x="2441" y="1"/>
                  </a:lnTo>
                  <a:lnTo>
                    <a:pt x="2613" y="86"/>
                  </a:lnTo>
                  <a:lnTo>
                    <a:pt x="2741" y="257"/>
                  </a:lnTo>
                  <a:lnTo>
                    <a:pt x="2784" y="429"/>
                  </a:lnTo>
                  <a:lnTo>
                    <a:pt x="2784" y="686"/>
                  </a:lnTo>
                  <a:lnTo>
                    <a:pt x="2698" y="985"/>
                  </a:lnTo>
                  <a:lnTo>
                    <a:pt x="2527" y="1328"/>
                  </a:lnTo>
                  <a:lnTo>
                    <a:pt x="2227" y="1713"/>
                  </a:lnTo>
                  <a:lnTo>
                    <a:pt x="2227" y="1713"/>
                  </a:lnTo>
                  <a:lnTo>
                    <a:pt x="1885" y="2056"/>
                  </a:lnTo>
                  <a:lnTo>
                    <a:pt x="1542" y="2355"/>
                  </a:lnTo>
                  <a:lnTo>
                    <a:pt x="943" y="2784"/>
                  </a:lnTo>
                  <a:lnTo>
                    <a:pt x="557" y="3040"/>
                  </a:lnTo>
                  <a:lnTo>
                    <a:pt x="386" y="3126"/>
                  </a:lnTo>
                  <a:lnTo>
                    <a:pt x="1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16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extrusionOk="0">
                  <a:moveTo>
                    <a:pt x="2099" y="0"/>
                  </a:moveTo>
                  <a:lnTo>
                    <a:pt x="2056" y="43"/>
                  </a:lnTo>
                  <a:lnTo>
                    <a:pt x="1885" y="86"/>
                  </a:lnTo>
                  <a:lnTo>
                    <a:pt x="1542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42"/>
                  </a:lnTo>
                  <a:lnTo>
                    <a:pt x="2484" y="942"/>
                  </a:lnTo>
                  <a:lnTo>
                    <a:pt x="2570" y="685"/>
                  </a:lnTo>
                  <a:lnTo>
                    <a:pt x="2570" y="428"/>
                  </a:lnTo>
                  <a:lnTo>
                    <a:pt x="2527" y="257"/>
                  </a:lnTo>
                  <a:lnTo>
                    <a:pt x="2441" y="129"/>
                  </a:lnTo>
                  <a:lnTo>
                    <a:pt x="2270" y="43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17;p40"/>
            <p:cNvSpPr/>
            <p:nvPr/>
          </p:nvSpPr>
          <p:spPr>
            <a:xfrm>
              <a:off x="2884100" y="3076925"/>
              <a:ext cx="64250" cy="72800"/>
            </a:xfrm>
            <a:custGeom>
              <a:avLst/>
              <a:gdLst/>
              <a:ahLst/>
              <a:cxnLst/>
              <a:rect l="l" t="t" r="r" b="b"/>
              <a:pathLst>
                <a:path w="2570" h="2912" fill="none" extrusionOk="0">
                  <a:moveTo>
                    <a:pt x="2056" y="1584"/>
                  </a:moveTo>
                  <a:lnTo>
                    <a:pt x="2056" y="1584"/>
                  </a:lnTo>
                  <a:lnTo>
                    <a:pt x="1542" y="2098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557" y="2826"/>
                  </a:lnTo>
                  <a:lnTo>
                    <a:pt x="343" y="2912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429" y="1156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542" y="257"/>
                  </a:lnTo>
                  <a:lnTo>
                    <a:pt x="1885" y="86"/>
                  </a:lnTo>
                  <a:lnTo>
                    <a:pt x="1885" y="86"/>
                  </a:lnTo>
                  <a:lnTo>
                    <a:pt x="2056" y="43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270" y="43"/>
                  </a:lnTo>
                  <a:lnTo>
                    <a:pt x="2441" y="129"/>
                  </a:lnTo>
                  <a:lnTo>
                    <a:pt x="2527" y="257"/>
                  </a:lnTo>
                  <a:lnTo>
                    <a:pt x="2570" y="428"/>
                  </a:lnTo>
                  <a:lnTo>
                    <a:pt x="2570" y="685"/>
                  </a:lnTo>
                  <a:lnTo>
                    <a:pt x="2484" y="942"/>
                  </a:lnTo>
                  <a:lnTo>
                    <a:pt x="2313" y="1242"/>
                  </a:lnTo>
                  <a:lnTo>
                    <a:pt x="2056" y="1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18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extrusionOk="0">
                  <a:moveTo>
                    <a:pt x="1157" y="0"/>
                  </a:move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19;p40"/>
            <p:cNvSpPr/>
            <p:nvPr/>
          </p:nvSpPr>
          <p:spPr>
            <a:xfrm>
              <a:off x="1967850" y="2989150"/>
              <a:ext cx="943050" cy="443150"/>
            </a:xfrm>
            <a:custGeom>
              <a:avLst/>
              <a:gdLst/>
              <a:ahLst/>
              <a:cxnLst/>
              <a:rect l="l" t="t" r="r" b="b"/>
              <a:pathLst>
                <a:path w="37722" h="17726" fill="none" extrusionOk="0">
                  <a:moveTo>
                    <a:pt x="1157" y="0"/>
                  </a:moveTo>
                  <a:lnTo>
                    <a:pt x="1157" y="0"/>
                  </a:lnTo>
                  <a:lnTo>
                    <a:pt x="814" y="1199"/>
                  </a:lnTo>
                  <a:lnTo>
                    <a:pt x="600" y="2013"/>
                  </a:lnTo>
                  <a:lnTo>
                    <a:pt x="429" y="2912"/>
                  </a:lnTo>
                  <a:lnTo>
                    <a:pt x="258" y="3896"/>
                  </a:lnTo>
                  <a:lnTo>
                    <a:pt x="129" y="5010"/>
                  </a:lnTo>
                  <a:lnTo>
                    <a:pt x="44" y="6166"/>
                  </a:lnTo>
                  <a:lnTo>
                    <a:pt x="1" y="7364"/>
                  </a:lnTo>
                  <a:lnTo>
                    <a:pt x="1" y="7364"/>
                  </a:lnTo>
                  <a:lnTo>
                    <a:pt x="44" y="8178"/>
                  </a:lnTo>
                  <a:lnTo>
                    <a:pt x="44" y="8178"/>
                  </a:lnTo>
                  <a:lnTo>
                    <a:pt x="86" y="8949"/>
                  </a:lnTo>
                  <a:lnTo>
                    <a:pt x="172" y="9719"/>
                  </a:lnTo>
                  <a:lnTo>
                    <a:pt x="258" y="10533"/>
                  </a:lnTo>
                  <a:lnTo>
                    <a:pt x="429" y="11346"/>
                  </a:lnTo>
                  <a:lnTo>
                    <a:pt x="686" y="12160"/>
                  </a:lnTo>
                  <a:lnTo>
                    <a:pt x="985" y="12973"/>
                  </a:lnTo>
                  <a:lnTo>
                    <a:pt x="1328" y="13744"/>
                  </a:lnTo>
                  <a:lnTo>
                    <a:pt x="1799" y="14472"/>
                  </a:lnTo>
                  <a:lnTo>
                    <a:pt x="2056" y="14814"/>
                  </a:lnTo>
                  <a:lnTo>
                    <a:pt x="2356" y="15157"/>
                  </a:lnTo>
                  <a:lnTo>
                    <a:pt x="2655" y="15457"/>
                  </a:lnTo>
                  <a:lnTo>
                    <a:pt x="2998" y="15756"/>
                  </a:lnTo>
                  <a:lnTo>
                    <a:pt x="3340" y="16056"/>
                  </a:lnTo>
                  <a:lnTo>
                    <a:pt x="3726" y="16313"/>
                  </a:lnTo>
                  <a:lnTo>
                    <a:pt x="4154" y="16570"/>
                  </a:lnTo>
                  <a:lnTo>
                    <a:pt x="4582" y="16784"/>
                  </a:lnTo>
                  <a:lnTo>
                    <a:pt x="5053" y="16998"/>
                  </a:lnTo>
                  <a:lnTo>
                    <a:pt x="5567" y="17212"/>
                  </a:lnTo>
                  <a:lnTo>
                    <a:pt x="6123" y="17340"/>
                  </a:lnTo>
                  <a:lnTo>
                    <a:pt x="6680" y="17469"/>
                  </a:lnTo>
                  <a:lnTo>
                    <a:pt x="7279" y="17597"/>
                  </a:lnTo>
                  <a:lnTo>
                    <a:pt x="7922" y="17683"/>
                  </a:lnTo>
                  <a:lnTo>
                    <a:pt x="8607" y="17726"/>
                  </a:lnTo>
                  <a:lnTo>
                    <a:pt x="9334" y="17726"/>
                  </a:lnTo>
                  <a:lnTo>
                    <a:pt x="9334" y="17726"/>
                  </a:lnTo>
                  <a:lnTo>
                    <a:pt x="9977" y="17726"/>
                  </a:lnTo>
                  <a:lnTo>
                    <a:pt x="10705" y="17683"/>
                  </a:lnTo>
                  <a:lnTo>
                    <a:pt x="12203" y="17512"/>
                  </a:lnTo>
                  <a:lnTo>
                    <a:pt x="13830" y="17255"/>
                  </a:lnTo>
                  <a:lnTo>
                    <a:pt x="15628" y="16827"/>
                  </a:lnTo>
                  <a:lnTo>
                    <a:pt x="15628" y="16827"/>
                  </a:lnTo>
                  <a:lnTo>
                    <a:pt x="16870" y="16484"/>
                  </a:lnTo>
                  <a:lnTo>
                    <a:pt x="18069" y="16142"/>
                  </a:lnTo>
                  <a:lnTo>
                    <a:pt x="20424" y="15371"/>
                  </a:lnTo>
                  <a:lnTo>
                    <a:pt x="22650" y="14557"/>
                  </a:lnTo>
                  <a:lnTo>
                    <a:pt x="24748" y="13701"/>
                  </a:lnTo>
                  <a:lnTo>
                    <a:pt x="26718" y="12802"/>
                  </a:lnTo>
                  <a:lnTo>
                    <a:pt x="28516" y="11903"/>
                  </a:lnTo>
                  <a:lnTo>
                    <a:pt x="30228" y="11004"/>
                  </a:lnTo>
                  <a:lnTo>
                    <a:pt x="31727" y="10147"/>
                  </a:lnTo>
                  <a:lnTo>
                    <a:pt x="33097" y="9334"/>
                  </a:lnTo>
                  <a:lnTo>
                    <a:pt x="34296" y="8563"/>
                  </a:lnTo>
                  <a:lnTo>
                    <a:pt x="35323" y="7878"/>
                  </a:lnTo>
                  <a:lnTo>
                    <a:pt x="36180" y="7279"/>
                  </a:lnTo>
                  <a:lnTo>
                    <a:pt x="37336" y="6380"/>
                  </a:lnTo>
                  <a:lnTo>
                    <a:pt x="37721" y="6080"/>
                  </a:lnTo>
                  <a:lnTo>
                    <a:pt x="37721" y="6080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721" y="5952"/>
                  </a:lnTo>
                  <a:lnTo>
                    <a:pt x="37207" y="6337"/>
                  </a:lnTo>
                  <a:lnTo>
                    <a:pt x="36993" y="6423"/>
                  </a:lnTo>
                  <a:lnTo>
                    <a:pt x="36651" y="4881"/>
                  </a:lnTo>
                  <a:lnTo>
                    <a:pt x="36651" y="4881"/>
                  </a:lnTo>
                  <a:lnTo>
                    <a:pt x="36736" y="4838"/>
                  </a:lnTo>
                  <a:lnTo>
                    <a:pt x="36736" y="4753"/>
                  </a:lnTo>
                  <a:lnTo>
                    <a:pt x="36736" y="4753"/>
                  </a:lnTo>
                  <a:lnTo>
                    <a:pt x="34681" y="5909"/>
                  </a:lnTo>
                  <a:lnTo>
                    <a:pt x="32583" y="7022"/>
                  </a:lnTo>
                  <a:lnTo>
                    <a:pt x="30442" y="8050"/>
                  </a:lnTo>
                  <a:lnTo>
                    <a:pt x="28259" y="9034"/>
                  </a:lnTo>
                  <a:lnTo>
                    <a:pt x="26075" y="9933"/>
                  </a:lnTo>
                  <a:lnTo>
                    <a:pt x="23849" y="10790"/>
                  </a:lnTo>
                  <a:lnTo>
                    <a:pt x="21622" y="11560"/>
                  </a:lnTo>
                  <a:lnTo>
                    <a:pt x="19353" y="12245"/>
                  </a:lnTo>
                  <a:lnTo>
                    <a:pt x="19353" y="12245"/>
                  </a:lnTo>
                  <a:lnTo>
                    <a:pt x="18711" y="12417"/>
                  </a:lnTo>
                  <a:lnTo>
                    <a:pt x="18369" y="12502"/>
                  </a:lnTo>
                  <a:lnTo>
                    <a:pt x="18026" y="12502"/>
                  </a:lnTo>
                  <a:lnTo>
                    <a:pt x="18026" y="12502"/>
                  </a:lnTo>
                  <a:lnTo>
                    <a:pt x="17812" y="12502"/>
                  </a:lnTo>
                  <a:lnTo>
                    <a:pt x="17812" y="12502"/>
                  </a:lnTo>
                  <a:lnTo>
                    <a:pt x="17341" y="12460"/>
                  </a:lnTo>
                  <a:lnTo>
                    <a:pt x="16956" y="12331"/>
                  </a:lnTo>
                  <a:lnTo>
                    <a:pt x="16613" y="12245"/>
                  </a:lnTo>
                  <a:lnTo>
                    <a:pt x="16271" y="12074"/>
                  </a:lnTo>
                  <a:lnTo>
                    <a:pt x="16014" y="11903"/>
                  </a:lnTo>
                  <a:lnTo>
                    <a:pt x="15800" y="11732"/>
                  </a:lnTo>
                  <a:lnTo>
                    <a:pt x="15586" y="11518"/>
                  </a:lnTo>
                  <a:lnTo>
                    <a:pt x="15457" y="11303"/>
                  </a:lnTo>
                  <a:lnTo>
                    <a:pt x="15329" y="11047"/>
                  </a:lnTo>
                  <a:lnTo>
                    <a:pt x="15243" y="10747"/>
                  </a:lnTo>
                  <a:lnTo>
                    <a:pt x="15200" y="10447"/>
                  </a:lnTo>
                  <a:lnTo>
                    <a:pt x="15200" y="10147"/>
                  </a:lnTo>
                  <a:lnTo>
                    <a:pt x="15243" y="9848"/>
                  </a:lnTo>
                  <a:lnTo>
                    <a:pt x="15286" y="9505"/>
                  </a:lnTo>
                  <a:lnTo>
                    <a:pt x="15457" y="8777"/>
                  </a:lnTo>
                  <a:lnTo>
                    <a:pt x="15457" y="8777"/>
                  </a:lnTo>
                  <a:lnTo>
                    <a:pt x="15072" y="8820"/>
                  </a:lnTo>
                  <a:lnTo>
                    <a:pt x="14686" y="8820"/>
                  </a:lnTo>
                  <a:lnTo>
                    <a:pt x="14686" y="8820"/>
                  </a:lnTo>
                  <a:lnTo>
                    <a:pt x="14258" y="8820"/>
                  </a:lnTo>
                  <a:lnTo>
                    <a:pt x="13873" y="8735"/>
                  </a:lnTo>
                  <a:lnTo>
                    <a:pt x="13873" y="8735"/>
                  </a:lnTo>
                  <a:lnTo>
                    <a:pt x="13616" y="8606"/>
                  </a:lnTo>
                  <a:lnTo>
                    <a:pt x="13359" y="8435"/>
                  </a:lnTo>
                  <a:lnTo>
                    <a:pt x="13145" y="8264"/>
                  </a:lnTo>
                  <a:lnTo>
                    <a:pt x="12931" y="8092"/>
                  </a:lnTo>
                  <a:lnTo>
                    <a:pt x="12760" y="7878"/>
                  </a:lnTo>
                  <a:lnTo>
                    <a:pt x="12631" y="7621"/>
                  </a:lnTo>
                  <a:lnTo>
                    <a:pt x="12374" y="7108"/>
                  </a:lnTo>
                  <a:lnTo>
                    <a:pt x="12203" y="6551"/>
                  </a:lnTo>
                  <a:lnTo>
                    <a:pt x="12075" y="5952"/>
                  </a:lnTo>
                  <a:lnTo>
                    <a:pt x="12032" y="5309"/>
                  </a:lnTo>
                  <a:lnTo>
                    <a:pt x="11989" y="4710"/>
                  </a:lnTo>
                  <a:lnTo>
                    <a:pt x="11989" y="4710"/>
                  </a:lnTo>
                  <a:lnTo>
                    <a:pt x="12075" y="3640"/>
                  </a:lnTo>
                  <a:lnTo>
                    <a:pt x="12160" y="2740"/>
                  </a:lnTo>
                  <a:lnTo>
                    <a:pt x="12160" y="2740"/>
                  </a:lnTo>
                  <a:lnTo>
                    <a:pt x="10405" y="2441"/>
                  </a:lnTo>
                  <a:lnTo>
                    <a:pt x="8564" y="2013"/>
                  </a:lnTo>
                  <a:lnTo>
                    <a:pt x="8564" y="2013"/>
                  </a:lnTo>
                  <a:lnTo>
                    <a:pt x="6680" y="1542"/>
                  </a:lnTo>
                  <a:lnTo>
                    <a:pt x="6680" y="1542"/>
                  </a:lnTo>
                  <a:lnTo>
                    <a:pt x="4368" y="942"/>
                  </a:lnTo>
                  <a:lnTo>
                    <a:pt x="4368" y="942"/>
                  </a:lnTo>
                  <a:lnTo>
                    <a:pt x="11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0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extrusionOk="0">
                  <a:moveTo>
                    <a:pt x="1114" y="1"/>
                  </a:moveTo>
                  <a:lnTo>
                    <a:pt x="557" y="343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21;p40"/>
            <p:cNvSpPr/>
            <p:nvPr/>
          </p:nvSpPr>
          <p:spPr>
            <a:xfrm>
              <a:off x="2886250" y="3090825"/>
              <a:ext cx="27850" cy="19300"/>
            </a:xfrm>
            <a:custGeom>
              <a:avLst/>
              <a:gdLst/>
              <a:ahLst/>
              <a:cxnLst/>
              <a:rect l="l" t="t" r="r" b="b"/>
              <a:pathLst>
                <a:path w="1114" h="772" fill="none" extrusionOk="0">
                  <a:moveTo>
                    <a:pt x="1114" y="1"/>
                  </a:moveTo>
                  <a:lnTo>
                    <a:pt x="1114" y="1"/>
                  </a:lnTo>
                  <a:lnTo>
                    <a:pt x="1114" y="1"/>
                  </a:lnTo>
                  <a:lnTo>
                    <a:pt x="557" y="343"/>
                  </a:lnTo>
                  <a:lnTo>
                    <a:pt x="557" y="343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43" y="771"/>
                  </a:lnTo>
                  <a:lnTo>
                    <a:pt x="43" y="771"/>
                  </a:lnTo>
                  <a:lnTo>
                    <a:pt x="343" y="600"/>
                  </a:lnTo>
                  <a:lnTo>
                    <a:pt x="600" y="429"/>
                  </a:lnTo>
                  <a:lnTo>
                    <a:pt x="600" y="429"/>
                  </a:lnTo>
                  <a:lnTo>
                    <a:pt x="1114" y="1"/>
                  </a:lnTo>
                  <a:lnTo>
                    <a:pt x="1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22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extrusionOk="0">
                  <a:moveTo>
                    <a:pt x="2099" y="0"/>
                  </a:moveTo>
                  <a:lnTo>
                    <a:pt x="1670" y="2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23;p40"/>
            <p:cNvSpPr/>
            <p:nvPr/>
          </p:nvSpPr>
          <p:spPr>
            <a:xfrm>
              <a:off x="2884100" y="3076925"/>
              <a:ext cx="65325" cy="72800"/>
            </a:xfrm>
            <a:custGeom>
              <a:avLst/>
              <a:gdLst/>
              <a:ahLst/>
              <a:cxnLst/>
              <a:rect l="l" t="t" r="r" b="b"/>
              <a:pathLst>
                <a:path w="2613" h="2912" fill="none" extrusionOk="0">
                  <a:moveTo>
                    <a:pt x="2141" y="0"/>
                  </a:moveTo>
                  <a:lnTo>
                    <a:pt x="2141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2099" y="0"/>
                  </a:lnTo>
                  <a:lnTo>
                    <a:pt x="1670" y="257"/>
                  </a:lnTo>
                  <a:lnTo>
                    <a:pt x="1670" y="2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1200" y="557"/>
                  </a:lnTo>
                  <a:lnTo>
                    <a:pt x="686" y="985"/>
                  </a:lnTo>
                  <a:lnTo>
                    <a:pt x="686" y="985"/>
                  </a:lnTo>
                  <a:lnTo>
                    <a:pt x="429" y="1156"/>
                  </a:lnTo>
                  <a:lnTo>
                    <a:pt x="129" y="1327"/>
                  </a:lnTo>
                  <a:lnTo>
                    <a:pt x="129" y="1327"/>
                  </a:lnTo>
                  <a:lnTo>
                    <a:pt x="86" y="1327"/>
                  </a:lnTo>
                  <a:lnTo>
                    <a:pt x="86" y="1327"/>
                  </a:lnTo>
                  <a:lnTo>
                    <a:pt x="1" y="1370"/>
                  </a:lnTo>
                  <a:lnTo>
                    <a:pt x="343" y="2912"/>
                  </a:lnTo>
                  <a:lnTo>
                    <a:pt x="343" y="2912"/>
                  </a:lnTo>
                  <a:lnTo>
                    <a:pt x="557" y="2826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071" y="2441"/>
                  </a:lnTo>
                  <a:lnTo>
                    <a:pt x="1542" y="2098"/>
                  </a:lnTo>
                  <a:lnTo>
                    <a:pt x="2056" y="1584"/>
                  </a:lnTo>
                  <a:lnTo>
                    <a:pt x="2056" y="1584"/>
                  </a:lnTo>
                  <a:lnTo>
                    <a:pt x="2313" y="1285"/>
                  </a:lnTo>
                  <a:lnTo>
                    <a:pt x="2484" y="1028"/>
                  </a:lnTo>
                  <a:lnTo>
                    <a:pt x="2570" y="771"/>
                  </a:lnTo>
                  <a:lnTo>
                    <a:pt x="2612" y="514"/>
                  </a:lnTo>
                  <a:lnTo>
                    <a:pt x="2612" y="514"/>
                  </a:lnTo>
                  <a:lnTo>
                    <a:pt x="2570" y="300"/>
                  </a:lnTo>
                  <a:lnTo>
                    <a:pt x="2441" y="171"/>
                  </a:lnTo>
                  <a:lnTo>
                    <a:pt x="2313" y="43"/>
                  </a:lnTo>
                  <a:lnTo>
                    <a:pt x="21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3424;p40"/>
          <p:cNvGrpSpPr/>
          <p:nvPr/>
        </p:nvGrpSpPr>
        <p:grpSpPr>
          <a:xfrm>
            <a:off x="268729" y="3040265"/>
            <a:ext cx="1444784" cy="2276120"/>
            <a:chOff x="238125" y="2626275"/>
            <a:chExt cx="1384025" cy="2180400"/>
          </a:xfrm>
        </p:grpSpPr>
        <p:sp>
          <p:nvSpPr>
            <p:cNvPr id="177" name="Google Shape;3425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extrusionOk="0">
                  <a:moveTo>
                    <a:pt x="18839" y="0"/>
                  </a:moveTo>
                  <a:lnTo>
                    <a:pt x="17940" y="43"/>
                  </a:lnTo>
                  <a:lnTo>
                    <a:pt x="17940" y="171"/>
                  </a:lnTo>
                  <a:lnTo>
                    <a:pt x="17940" y="600"/>
                  </a:lnTo>
                  <a:lnTo>
                    <a:pt x="17940" y="1071"/>
                  </a:lnTo>
                  <a:lnTo>
                    <a:pt x="17897" y="1156"/>
                  </a:lnTo>
                  <a:lnTo>
                    <a:pt x="17812" y="1199"/>
                  </a:lnTo>
                  <a:lnTo>
                    <a:pt x="17683" y="1199"/>
                  </a:lnTo>
                  <a:lnTo>
                    <a:pt x="17512" y="1156"/>
                  </a:lnTo>
                  <a:lnTo>
                    <a:pt x="17041" y="985"/>
                  </a:lnTo>
                  <a:lnTo>
                    <a:pt x="16485" y="685"/>
                  </a:lnTo>
                  <a:lnTo>
                    <a:pt x="16313" y="642"/>
                  </a:lnTo>
                  <a:lnTo>
                    <a:pt x="16185" y="600"/>
                  </a:lnTo>
                  <a:lnTo>
                    <a:pt x="15928" y="600"/>
                  </a:lnTo>
                  <a:lnTo>
                    <a:pt x="15714" y="728"/>
                  </a:lnTo>
                  <a:lnTo>
                    <a:pt x="15585" y="899"/>
                  </a:lnTo>
                  <a:lnTo>
                    <a:pt x="15500" y="1113"/>
                  </a:lnTo>
                  <a:lnTo>
                    <a:pt x="15543" y="1370"/>
                  </a:lnTo>
                  <a:lnTo>
                    <a:pt x="15628" y="1627"/>
                  </a:lnTo>
                  <a:lnTo>
                    <a:pt x="15842" y="1841"/>
                  </a:lnTo>
                  <a:lnTo>
                    <a:pt x="16142" y="2098"/>
                  </a:lnTo>
                  <a:lnTo>
                    <a:pt x="16485" y="2441"/>
                  </a:lnTo>
                  <a:lnTo>
                    <a:pt x="16784" y="2826"/>
                  </a:lnTo>
                  <a:lnTo>
                    <a:pt x="17084" y="3254"/>
                  </a:lnTo>
                  <a:lnTo>
                    <a:pt x="17341" y="3768"/>
                  </a:lnTo>
                  <a:lnTo>
                    <a:pt x="17469" y="4068"/>
                  </a:lnTo>
                  <a:lnTo>
                    <a:pt x="17512" y="4367"/>
                  </a:lnTo>
                  <a:lnTo>
                    <a:pt x="17598" y="4710"/>
                  </a:lnTo>
                  <a:lnTo>
                    <a:pt x="17598" y="5010"/>
                  </a:lnTo>
                  <a:lnTo>
                    <a:pt x="17598" y="5395"/>
                  </a:lnTo>
                  <a:lnTo>
                    <a:pt x="17555" y="5737"/>
                  </a:lnTo>
                  <a:lnTo>
                    <a:pt x="17469" y="6166"/>
                  </a:lnTo>
                  <a:lnTo>
                    <a:pt x="17341" y="6679"/>
                  </a:lnTo>
                  <a:lnTo>
                    <a:pt x="17170" y="7279"/>
                  </a:lnTo>
                  <a:lnTo>
                    <a:pt x="16956" y="7964"/>
                  </a:lnTo>
                  <a:lnTo>
                    <a:pt x="16699" y="8649"/>
                  </a:lnTo>
                  <a:lnTo>
                    <a:pt x="16399" y="9377"/>
                  </a:lnTo>
                  <a:lnTo>
                    <a:pt x="16014" y="10105"/>
                  </a:lnTo>
                  <a:lnTo>
                    <a:pt x="15628" y="10832"/>
                  </a:lnTo>
                  <a:lnTo>
                    <a:pt x="15157" y="11517"/>
                  </a:lnTo>
                  <a:lnTo>
                    <a:pt x="14643" y="12160"/>
                  </a:lnTo>
                  <a:lnTo>
                    <a:pt x="14087" y="12716"/>
                  </a:lnTo>
                  <a:lnTo>
                    <a:pt x="13787" y="12973"/>
                  </a:lnTo>
                  <a:lnTo>
                    <a:pt x="13487" y="13230"/>
                  </a:lnTo>
                  <a:lnTo>
                    <a:pt x="13188" y="13444"/>
                  </a:lnTo>
                  <a:lnTo>
                    <a:pt x="12845" y="13615"/>
                  </a:lnTo>
                  <a:lnTo>
                    <a:pt x="12503" y="13787"/>
                  </a:lnTo>
                  <a:lnTo>
                    <a:pt x="12160" y="13872"/>
                  </a:lnTo>
                  <a:lnTo>
                    <a:pt x="11775" y="13958"/>
                  </a:lnTo>
                  <a:lnTo>
                    <a:pt x="11389" y="14044"/>
                  </a:lnTo>
                  <a:lnTo>
                    <a:pt x="11004" y="14044"/>
                  </a:lnTo>
                  <a:lnTo>
                    <a:pt x="10576" y="14001"/>
                  </a:lnTo>
                  <a:lnTo>
                    <a:pt x="10148" y="13915"/>
                  </a:lnTo>
                  <a:lnTo>
                    <a:pt x="9763" y="13829"/>
                  </a:lnTo>
                  <a:lnTo>
                    <a:pt x="9334" y="13658"/>
                  </a:lnTo>
                  <a:lnTo>
                    <a:pt x="8949" y="13444"/>
                  </a:lnTo>
                  <a:lnTo>
                    <a:pt x="8521" y="13230"/>
                  </a:lnTo>
                  <a:lnTo>
                    <a:pt x="8136" y="12930"/>
                  </a:lnTo>
                  <a:lnTo>
                    <a:pt x="7365" y="12331"/>
                  </a:lnTo>
                  <a:lnTo>
                    <a:pt x="6637" y="11603"/>
                  </a:lnTo>
                  <a:lnTo>
                    <a:pt x="5909" y="10832"/>
                  </a:lnTo>
                  <a:lnTo>
                    <a:pt x="5267" y="10019"/>
                  </a:lnTo>
                  <a:lnTo>
                    <a:pt x="4625" y="9163"/>
                  </a:lnTo>
                  <a:lnTo>
                    <a:pt x="4068" y="8306"/>
                  </a:lnTo>
                  <a:lnTo>
                    <a:pt x="3554" y="7493"/>
                  </a:lnTo>
                  <a:lnTo>
                    <a:pt x="2741" y="6080"/>
                  </a:lnTo>
                  <a:lnTo>
                    <a:pt x="2184" y="5095"/>
                  </a:lnTo>
                  <a:lnTo>
                    <a:pt x="2013" y="4710"/>
                  </a:lnTo>
                  <a:lnTo>
                    <a:pt x="1842" y="4967"/>
                  </a:lnTo>
                  <a:lnTo>
                    <a:pt x="1670" y="5266"/>
                  </a:lnTo>
                  <a:lnTo>
                    <a:pt x="1328" y="5909"/>
                  </a:lnTo>
                  <a:lnTo>
                    <a:pt x="1071" y="6679"/>
                  </a:lnTo>
                  <a:lnTo>
                    <a:pt x="814" y="7536"/>
                  </a:lnTo>
                  <a:lnTo>
                    <a:pt x="643" y="8392"/>
                  </a:lnTo>
                  <a:lnTo>
                    <a:pt x="472" y="9334"/>
                  </a:lnTo>
                  <a:lnTo>
                    <a:pt x="343" y="10276"/>
                  </a:lnTo>
                  <a:lnTo>
                    <a:pt x="257" y="11175"/>
                  </a:lnTo>
                  <a:lnTo>
                    <a:pt x="86" y="12930"/>
                  </a:lnTo>
                  <a:lnTo>
                    <a:pt x="43" y="14386"/>
                  </a:lnTo>
                  <a:lnTo>
                    <a:pt x="1" y="15756"/>
                  </a:lnTo>
                  <a:lnTo>
                    <a:pt x="643" y="16570"/>
                  </a:lnTo>
                  <a:lnTo>
                    <a:pt x="1285" y="17383"/>
                  </a:lnTo>
                  <a:lnTo>
                    <a:pt x="2056" y="18154"/>
                  </a:lnTo>
                  <a:lnTo>
                    <a:pt x="2869" y="18839"/>
                  </a:lnTo>
                  <a:lnTo>
                    <a:pt x="3726" y="19524"/>
                  </a:lnTo>
                  <a:lnTo>
                    <a:pt x="4667" y="20123"/>
                  </a:lnTo>
                  <a:lnTo>
                    <a:pt x="5609" y="20637"/>
                  </a:lnTo>
                  <a:lnTo>
                    <a:pt x="6637" y="21065"/>
                  </a:lnTo>
                  <a:lnTo>
                    <a:pt x="7236" y="21322"/>
                  </a:lnTo>
                  <a:lnTo>
                    <a:pt x="7879" y="21493"/>
                  </a:lnTo>
                  <a:lnTo>
                    <a:pt x="8521" y="21665"/>
                  </a:lnTo>
                  <a:lnTo>
                    <a:pt x="9163" y="21793"/>
                  </a:lnTo>
                  <a:lnTo>
                    <a:pt x="9805" y="21879"/>
                  </a:lnTo>
                  <a:lnTo>
                    <a:pt x="10490" y="21922"/>
                  </a:lnTo>
                  <a:lnTo>
                    <a:pt x="11133" y="21922"/>
                  </a:lnTo>
                  <a:lnTo>
                    <a:pt x="11775" y="21879"/>
                  </a:lnTo>
                  <a:lnTo>
                    <a:pt x="12460" y="21793"/>
                  </a:lnTo>
                  <a:lnTo>
                    <a:pt x="13102" y="21665"/>
                  </a:lnTo>
                  <a:lnTo>
                    <a:pt x="13787" y="21493"/>
                  </a:lnTo>
                  <a:lnTo>
                    <a:pt x="14429" y="21237"/>
                  </a:lnTo>
                  <a:lnTo>
                    <a:pt x="15114" y="20980"/>
                  </a:lnTo>
                  <a:lnTo>
                    <a:pt x="15757" y="20637"/>
                  </a:lnTo>
                  <a:lnTo>
                    <a:pt x="16399" y="20209"/>
                  </a:lnTo>
                  <a:lnTo>
                    <a:pt x="16998" y="19781"/>
                  </a:lnTo>
                  <a:lnTo>
                    <a:pt x="17555" y="19310"/>
                  </a:lnTo>
                  <a:lnTo>
                    <a:pt x="18069" y="18839"/>
                  </a:lnTo>
                  <a:lnTo>
                    <a:pt x="18540" y="18325"/>
                  </a:lnTo>
                  <a:lnTo>
                    <a:pt x="19011" y="17811"/>
                  </a:lnTo>
                  <a:lnTo>
                    <a:pt x="19396" y="17255"/>
                  </a:lnTo>
                  <a:lnTo>
                    <a:pt x="19781" y="16698"/>
                  </a:lnTo>
                  <a:lnTo>
                    <a:pt x="20081" y="16141"/>
                  </a:lnTo>
                  <a:lnTo>
                    <a:pt x="20381" y="15542"/>
                  </a:lnTo>
                  <a:lnTo>
                    <a:pt x="20680" y="14943"/>
                  </a:lnTo>
                  <a:lnTo>
                    <a:pt x="20937" y="14343"/>
                  </a:lnTo>
                  <a:lnTo>
                    <a:pt x="21323" y="13102"/>
                  </a:lnTo>
                  <a:lnTo>
                    <a:pt x="21665" y="11903"/>
                  </a:lnTo>
                  <a:lnTo>
                    <a:pt x="21879" y="10704"/>
                  </a:lnTo>
                  <a:lnTo>
                    <a:pt x="22051" y="9505"/>
                  </a:lnTo>
                  <a:lnTo>
                    <a:pt x="22179" y="8392"/>
                  </a:lnTo>
                  <a:lnTo>
                    <a:pt x="22265" y="7322"/>
                  </a:lnTo>
                  <a:lnTo>
                    <a:pt x="22307" y="6380"/>
                  </a:lnTo>
                  <a:lnTo>
                    <a:pt x="22350" y="4753"/>
                  </a:lnTo>
                  <a:lnTo>
                    <a:pt x="22393" y="4153"/>
                  </a:lnTo>
                  <a:lnTo>
                    <a:pt x="22436" y="3682"/>
                  </a:lnTo>
                  <a:lnTo>
                    <a:pt x="22522" y="2997"/>
                  </a:lnTo>
                  <a:lnTo>
                    <a:pt x="22564" y="2355"/>
                  </a:lnTo>
                  <a:lnTo>
                    <a:pt x="22564" y="1798"/>
                  </a:lnTo>
                  <a:lnTo>
                    <a:pt x="22522" y="1285"/>
                  </a:lnTo>
                  <a:lnTo>
                    <a:pt x="22350" y="642"/>
                  </a:lnTo>
                  <a:lnTo>
                    <a:pt x="22307" y="385"/>
                  </a:lnTo>
                  <a:lnTo>
                    <a:pt x="22265" y="385"/>
                  </a:lnTo>
                  <a:lnTo>
                    <a:pt x="21794" y="214"/>
                  </a:lnTo>
                  <a:lnTo>
                    <a:pt x="21237" y="129"/>
                  </a:lnTo>
                  <a:lnTo>
                    <a:pt x="21151" y="129"/>
                  </a:lnTo>
                  <a:lnTo>
                    <a:pt x="20252" y="43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26;p40"/>
            <p:cNvSpPr/>
            <p:nvPr/>
          </p:nvSpPr>
          <p:spPr>
            <a:xfrm>
              <a:off x="1058025" y="3586425"/>
              <a:ext cx="564125" cy="548050"/>
            </a:xfrm>
            <a:custGeom>
              <a:avLst/>
              <a:gdLst/>
              <a:ahLst/>
              <a:cxnLst/>
              <a:rect l="l" t="t" r="r" b="b"/>
              <a:pathLst>
                <a:path w="22565" h="21922" fill="none" extrusionOk="0">
                  <a:moveTo>
                    <a:pt x="22436" y="3682"/>
                  </a:moveTo>
                  <a:lnTo>
                    <a:pt x="22436" y="3682"/>
                  </a:lnTo>
                  <a:lnTo>
                    <a:pt x="22393" y="4153"/>
                  </a:lnTo>
                  <a:lnTo>
                    <a:pt x="22350" y="4753"/>
                  </a:lnTo>
                  <a:lnTo>
                    <a:pt x="22307" y="6380"/>
                  </a:lnTo>
                  <a:lnTo>
                    <a:pt x="22265" y="7322"/>
                  </a:lnTo>
                  <a:lnTo>
                    <a:pt x="22179" y="8392"/>
                  </a:lnTo>
                  <a:lnTo>
                    <a:pt x="22051" y="9505"/>
                  </a:lnTo>
                  <a:lnTo>
                    <a:pt x="21879" y="10704"/>
                  </a:lnTo>
                  <a:lnTo>
                    <a:pt x="21665" y="11903"/>
                  </a:lnTo>
                  <a:lnTo>
                    <a:pt x="21323" y="13102"/>
                  </a:lnTo>
                  <a:lnTo>
                    <a:pt x="20937" y="14343"/>
                  </a:lnTo>
                  <a:lnTo>
                    <a:pt x="20680" y="14943"/>
                  </a:lnTo>
                  <a:lnTo>
                    <a:pt x="20381" y="15542"/>
                  </a:lnTo>
                  <a:lnTo>
                    <a:pt x="20081" y="16141"/>
                  </a:lnTo>
                  <a:lnTo>
                    <a:pt x="19781" y="16698"/>
                  </a:lnTo>
                  <a:lnTo>
                    <a:pt x="19396" y="17255"/>
                  </a:lnTo>
                  <a:lnTo>
                    <a:pt x="19011" y="17811"/>
                  </a:lnTo>
                  <a:lnTo>
                    <a:pt x="18540" y="18325"/>
                  </a:lnTo>
                  <a:lnTo>
                    <a:pt x="18069" y="18839"/>
                  </a:lnTo>
                  <a:lnTo>
                    <a:pt x="17555" y="19310"/>
                  </a:lnTo>
                  <a:lnTo>
                    <a:pt x="16998" y="19781"/>
                  </a:lnTo>
                  <a:lnTo>
                    <a:pt x="16998" y="19781"/>
                  </a:lnTo>
                  <a:lnTo>
                    <a:pt x="16399" y="20209"/>
                  </a:lnTo>
                  <a:lnTo>
                    <a:pt x="15757" y="20637"/>
                  </a:lnTo>
                  <a:lnTo>
                    <a:pt x="15114" y="20980"/>
                  </a:lnTo>
                  <a:lnTo>
                    <a:pt x="14429" y="21237"/>
                  </a:lnTo>
                  <a:lnTo>
                    <a:pt x="13787" y="21493"/>
                  </a:lnTo>
                  <a:lnTo>
                    <a:pt x="13102" y="21665"/>
                  </a:lnTo>
                  <a:lnTo>
                    <a:pt x="12460" y="21793"/>
                  </a:lnTo>
                  <a:lnTo>
                    <a:pt x="11775" y="21879"/>
                  </a:lnTo>
                  <a:lnTo>
                    <a:pt x="11133" y="21922"/>
                  </a:lnTo>
                  <a:lnTo>
                    <a:pt x="10490" y="21922"/>
                  </a:lnTo>
                  <a:lnTo>
                    <a:pt x="9805" y="21879"/>
                  </a:lnTo>
                  <a:lnTo>
                    <a:pt x="9163" y="21793"/>
                  </a:lnTo>
                  <a:lnTo>
                    <a:pt x="8521" y="21665"/>
                  </a:lnTo>
                  <a:lnTo>
                    <a:pt x="7879" y="21493"/>
                  </a:lnTo>
                  <a:lnTo>
                    <a:pt x="7236" y="21322"/>
                  </a:lnTo>
                  <a:lnTo>
                    <a:pt x="6637" y="21065"/>
                  </a:lnTo>
                  <a:lnTo>
                    <a:pt x="6637" y="21065"/>
                  </a:lnTo>
                  <a:lnTo>
                    <a:pt x="5609" y="20637"/>
                  </a:lnTo>
                  <a:lnTo>
                    <a:pt x="4667" y="20123"/>
                  </a:lnTo>
                  <a:lnTo>
                    <a:pt x="3726" y="19524"/>
                  </a:lnTo>
                  <a:lnTo>
                    <a:pt x="2869" y="18839"/>
                  </a:lnTo>
                  <a:lnTo>
                    <a:pt x="2056" y="18154"/>
                  </a:lnTo>
                  <a:lnTo>
                    <a:pt x="1285" y="17383"/>
                  </a:lnTo>
                  <a:lnTo>
                    <a:pt x="643" y="16570"/>
                  </a:lnTo>
                  <a:lnTo>
                    <a:pt x="1" y="15756"/>
                  </a:lnTo>
                  <a:lnTo>
                    <a:pt x="1" y="15756"/>
                  </a:lnTo>
                  <a:lnTo>
                    <a:pt x="43" y="14386"/>
                  </a:lnTo>
                  <a:lnTo>
                    <a:pt x="86" y="12930"/>
                  </a:lnTo>
                  <a:lnTo>
                    <a:pt x="257" y="11175"/>
                  </a:lnTo>
                  <a:lnTo>
                    <a:pt x="343" y="10276"/>
                  </a:lnTo>
                  <a:lnTo>
                    <a:pt x="472" y="9334"/>
                  </a:lnTo>
                  <a:lnTo>
                    <a:pt x="643" y="8392"/>
                  </a:lnTo>
                  <a:lnTo>
                    <a:pt x="814" y="7536"/>
                  </a:lnTo>
                  <a:lnTo>
                    <a:pt x="1071" y="6679"/>
                  </a:lnTo>
                  <a:lnTo>
                    <a:pt x="1328" y="5909"/>
                  </a:lnTo>
                  <a:lnTo>
                    <a:pt x="1670" y="5266"/>
                  </a:lnTo>
                  <a:lnTo>
                    <a:pt x="1842" y="4967"/>
                  </a:lnTo>
                  <a:lnTo>
                    <a:pt x="2013" y="4710"/>
                  </a:lnTo>
                  <a:lnTo>
                    <a:pt x="2013" y="4710"/>
                  </a:lnTo>
                  <a:lnTo>
                    <a:pt x="2184" y="5095"/>
                  </a:lnTo>
                  <a:lnTo>
                    <a:pt x="2741" y="6080"/>
                  </a:lnTo>
                  <a:lnTo>
                    <a:pt x="3554" y="7493"/>
                  </a:lnTo>
                  <a:lnTo>
                    <a:pt x="4068" y="8306"/>
                  </a:lnTo>
                  <a:lnTo>
                    <a:pt x="4625" y="9163"/>
                  </a:lnTo>
                  <a:lnTo>
                    <a:pt x="5267" y="10019"/>
                  </a:lnTo>
                  <a:lnTo>
                    <a:pt x="5909" y="10832"/>
                  </a:lnTo>
                  <a:lnTo>
                    <a:pt x="6637" y="11603"/>
                  </a:lnTo>
                  <a:lnTo>
                    <a:pt x="7365" y="12331"/>
                  </a:lnTo>
                  <a:lnTo>
                    <a:pt x="8136" y="12930"/>
                  </a:lnTo>
                  <a:lnTo>
                    <a:pt x="8521" y="13230"/>
                  </a:lnTo>
                  <a:lnTo>
                    <a:pt x="8949" y="13444"/>
                  </a:lnTo>
                  <a:lnTo>
                    <a:pt x="9334" y="13658"/>
                  </a:lnTo>
                  <a:lnTo>
                    <a:pt x="9763" y="13829"/>
                  </a:lnTo>
                  <a:lnTo>
                    <a:pt x="10148" y="13915"/>
                  </a:lnTo>
                  <a:lnTo>
                    <a:pt x="10576" y="14001"/>
                  </a:lnTo>
                  <a:lnTo>
                    <a:pt x="10576" y="14001"/>
                  </a:lnTo>
                  <a:lnTo>
                    <a:pt x="11004" y="14044"/>
                  </a:lnTo>
                  <a:lnTo>
                    <a:pt x="11389" y="14044"/>
                  </a:lnTo>
                  <a:lnTo>
                    <a:pt x="11775" y="13958"/>
                  </a:lnTo>
                  <a:lnTo>
                    <a:pt x="12160" y="13872"/>
                  </a:lnTo>
                  <a:lnTo>
                    <a:pt x="12503" y="13787"/>
                  </a:lnTo>
                  <a:lnTo>
                    <a:pt x="12845" y="13615"/>
                  </a:lnTo>
                  <a:lnTo>
                    <a:pt x="13188" y="13444"/>
                  </a:lnTo>
                  <a:lnTo>
                    <a:pt x="13487" y="13230"/>
                  </a:lnTo>
                  <a:lnTo>
                    <a:pt x="13787" y="12973"/>
                  </a:lnTo>
                  <a:lnTo>
                    <a:pt x="14087" y="12716"/>
                  </a:lnTo>
                  <a:lnTo>
                    <a:pt x="14643" y="12160"/>
                  </a:lnTo>
                  <a:lnTo>
                    <a:pt x="15157" y="11517"/>
                  </a:lnTo>
                  <a:lnTo>
                    <a:pt x="15628" y="10832"/>
                  </a:lnTo>
                  <a:lnTo>
                    <a:pt x="16014" y="10105"/>
                  </a:lnTo>
                  <a:lnTo>
                    <a:pt x="16399" y="9377"/>
                  </a:lnTo>
                  <a:lnTo>
                    <a:pt x="16699" y="8649"/>
                  </a:lnTo>
                  <a:lnTo>
                    <a:pt x="16956" y="7964"/>
                  </a:lnTo>
                  <a:lnTo>
                    <a:pt x="17170" y="7279"/>
                  </a:lnTo>
                  <a:lnTo>
                    <a:pt x="17341" y="6679"/>
                  </a:lnTo>
                  <a:lnTo>
                    <a:pt x="17469" y="6166"/>
                  </a:lnTo>
                  <a:lnTo>
                    <a:pt x="17555" y="5737"/>
                  </a:lnTo>
                  <a:lnTo>
                    <a:pt x="17555" y="5737"/>
                  </a:lnTo>
                  <a:lnTo>
                    <a:pt x="17598" y="5395"/>
                  </a:lnTo>
                  <a:lnTo>
                    <a:pt x="17598" y="5010"/>
                  </a:lnTo>
                  <a:lnTo>
                    <a:pt x="17598" y="4710"/>
                  </a:lnTo>
                  <a:lnTo>
                    <a:pt x="17512" y="4367"/>
                  </a:lnTo>
                  <a:lnTo>
                    <a:pt x="17469" y="4068"/>
                  </a:lnTo>
                  <a:lnTo>
                    <a:pt x="17341" y="3768"/>
                  </a:lnTo>
                  <a:lnTo>
                    <a:pt x="17084" y="3254"/>
                  </a:lnTo>
                  <a:lnTo>
                    <a:pt x="16784" y="2826"/>
                  </a:lnTo>
                  <a:lnTo>
                    <a:pt x="16485" y="2441"/>
                  </a:lnTo>
                  <a:lnTo>
                    <a:pt x="16142" y="2098"/>
                  </a:lnTo>
                  <a:lnTo>
                    <a:pt x="15842" y="1841"/>
                  </a:lnTo>
                  <a:lnTo>
                    <a:pt x="15842" y="1841"/>
                  </a:lnTo>
                  <a:lnTo>
                    <a:pt x="15628" y="1627"/>
                  </a:lnTo>
                  <a:lnTo>
                    <a:pt x="15543" y="1370"/>
                  </a:lnTo>
                  <a:lnTo>
                    <a:pt x="15500" y="1113"/>
                  </a:lnTo>
                  <a:lnTo>
                    <a:pt x="15585" y="899"/>
                  </a:lnTo>
                  <a:lnTo>
                    <a:pt x="15714" y="728"/>
                  </a:lnTo>
                  <a:lnTo>
                    <a:pt x="15928" y="600"/>
                  </a:lnTo>
                  <a:lnTo>
                    <a:pt x="16056" y="600"/>
                  </a:lnTo>
                  <a:lnTo>
                    <a:pt x="16185" y="600"/>
                  </a:lnTo>
                  <a:lnTo>
                    <a:pt x="16313" y="642"/>
                  </a:lnTo>
                  <a:lnTo>
                    <a:pt x="16485" y="685"/>
                  </a:lnTo>
                  <a:lnTo>
                    <a:pt x="16485" y="685"/>
                  </a:lnTo>
                  <a:lnTo>
                    <a:pt x="17041" y="985"/>
                  </a:lnTo>
                  <a:lnTo>
                    <a:pt x="17512" y="1156"/>
                  </a:lnTo>
                  <a:lnTo>
                    <a:pt x="17683" y="1199"/>
                  </a:lnTo>
                  <a:lnTo>
                    <a:pt x="17812" y="1199"/>
                  </a:lnTo>
                  <a:lnTo>
                    <a:pt x="17897" y="1156"/>
                  </a:lnTo>
                  <a:lnTo>
                    <a:pt x="17940" y="1071"/>
                  </a:lnTo>
                  <a:lnTo>
                    <a:pt x="17940" y="1071"/>
                  </a:lnTo>
                  <a:lnTo>
                    <a:pt x="17940" y="600"/>
                  </a:lnTo>
                  <a:lnTo>
                    <a:pt x="17940" y="171"/>
                  </a:lnTo>
                  <a:lnTo>
                    <a:pt x="17940" y="171"/>
                  </a:lnTo>
                  <a:lnTo>
                    <a:pt x="17940" y="43"/>
                  </a:lnTo>
                  <a:lnTo>
                    <a:pt x="17940" y="43"/>
                  </a:lnTo>
                  <a:lnTo>
                    <a:pt x="18839" y="0"/>
                  </a:lnTo>
                  <a:lnTo>
                    <a:pt x="18839" y="0"/>
                  </a:lnTo>
                  <a:lnTo>
                    <a:pt x="19139" y="0"/>
                  </a:lnTo>
                  <a:lnTo>
                    <a:pt x="19268" y="0"/>
                  </a:lnTo>
                  <a:lnTo>
                    <a:pt x="19268" y="0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0252" y="43"/>
                  </a:lnTo>
                  <a:lnTo>
                    <a:pt x="21151" y="129"/>
                  </a:lnTo>
                  <a:lnTo>
                    <a:pt x="21151" y="129"/>
                  </a:lnTo>
                  <a:lnTo>
                    <a:pt x="21237" y="129"/>
                  </a:lnTo>
                  <a:lnTo>
                    <a:pt x="21237" y="129"/>
                  </a:lnTo>
                  <a:lnTo>
                    <a:pt x="21794" y="214"/>
                  </a:lnTo>
                  <a:lnTo>
                    <a:pt x="22265" y="385"/>
                  </a:lnTo>
                  <a:lnTo>
                    <a:pt x="22307" y="385"/>
                  </a:lnTo>
                  <a:lnTo>
                    <a:pt x="22307" y="385"/>
                  </a:lnTo>
                  <a:lnTo>
                    <a:pt x="22350" y="642"/>
                  </a:lnTo>
                  <a:lnTo>
                    <a:pt x="22522" y="1285"/>
                  </a:lnTo>
                  <a:lnTo>
                    <a:pt x="22564" y="1798"/>
                  </a:lnTo>
                  <a:lnTo>
                    <a:pt x="22564" y="2355"/>
                  </a:lnTo>
                  <a:lnTo>
                    <a:pt x="22522" y="2997"/>
                  </a:lnTo>
                  <a:lnTo>
                    <a:pt x="22436" y="36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427;p40"/>
            <p:cNvSpPr/>
            <p:nvPr/>
          </p:nvSpPr>
          <p:spPr>
            <a:xfrm>
              <a:off x="1533275" y="3529675"/>
              <a:ext cx="31075" cy="65325"/>
            </a:xfrm>
            <a:custGeom>
              <a:avLst/>
              <a:gdLst/>
              <a:ahLst/>
              <a:cxnLst/>
              <a:rect l="l" t="t" r="r" b="b"/>
              <a:pathLst>
                <a:path w="1243" h="2613" extrusionOk="0">
                  <a:moveTo>
                    <a:pt x="300" y="1"/>
                  </a:moveTo>
                  <a:lnTo>
                    <a:pt x="172" y="44"/>
                  </a:lnTo>
                  <a:lnTo>
                    <a:pt x="86" y="129"/>
                  </a:lnTo>
                  <a:lnTo>
                    <a:pt x="1" y="301"/>
                  </a:lnTo>
                  <a:lnTo>
                    <a:pt x="1" y="515"/>
                  </a:lnTo>
                  <a:lnTo>
                    <a:pt x="172" y="1628"/>
                  </a:lnTo>
                  <a:lnTo>
                    <a:pt x="258" y="2270"/>
                  </a:lnTo>
                  <a:lnTo>
                    <a:pt x="1242" y="2613"/>
                  </a:lnTo>
                  <a:lnTo>
                    <a:pt x="1242" y="2356"/>
                  </a:lnTo>
                  <a:lnTo>
                    <a:pt x="1242" y="1799"/>
                  </a:lnTo>
                  <a:lnTo>
                    <a:pt x="1199" y="1457"/>
                  </a:lnTo>
                  <a:lnTo>
                    <a:pt x="1157" y="1114"/>
                  </a:lnTo>
                  <a:lnTo>
                    <a:pt x="1071" y="772"/>
                  </a:lnTo>
                  <a:lnTo>
                    <a:pt x="943" y="472"/>
                  </a:lnTo>
                  <a:lnTo>
                    <a:pt x="814" y="258"/>
                  </a:lnTo>
                  <a:lnTo>
                    <a:pt x="643" y="8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428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extrusionOk="0">
                  <a:moveTo>
                    <a:pt x="343" y="0"/>
                  </a:moveTo>
                  <a:lnTo>
                    <a:pt x="214" y="43"/>
                  </a:lnTo>
                  <a:lnTo>
                    <a:pt x="86" y="172"/>
                  </a:lnTo>
                  <a:lnTo>
                    <a:pt x="0" y="300"/>
                  </a:lnTo>
                  <a:lnTo>
                    <a:pt x="0" y="514"/>
                  </a:lnTo>
                  <a:lnTo>
                    <a:pt x="43" y="1071"/>
                  </a:lnTo>
                  <a:lnTo>
                    <a:pt x="129" y="1627"/>
                  </a:lnTo>
                  <a:lnTo>
                    <a:pt x="214" y="2312"/>
                  </a:lnTo>
                  <a:lnTo>
                    <a:pt x="1113" y="2526"/>
                  </a:lnTo>
                  <a:lnTo>
                    <a:pt x="1370" y="2569"/>
                  </a:lnTo>
                  <a:lnTo>
                    <a:pt x="1413" y="2141"/>
                  </a:lnTo>
                  <a:lnTo>
                    <a:pt x="1413" y="1756"/>
                  </a:lnTo>
                  <a:lnTo>
                    <a:pt x="1370" y="1285"/>
                  </a:lnTo>
                  <a:lnTo>
                    <a:pt x="1285" y="857"/>
                  </a:lnTo>
                  <a:lnTo>
                    <a:pt x="1242" y="643"/>
                  </a:lnTo>
                  <a:lnTo>
                    <a:pt x="1156" y="429"/>
                  </a:lnTo>
                  <a:lnTo>
                    <a:pt x="1028" y="300"/>
                  </a:lnTo>
                  <a:lnTo>
                    <a:pt x="856" y="129"/>
                  </a:lnTo>
                  <a:lnTo>
                    <a:pt x="685" y="43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429;p40"/>
            <p:cNvSpPr/>
            <p:nvPr/>
          </p:nvSpPr>
          <p:spPr>
            <a:xfrm>
              <a:off x="1501175" y="3532900"/>
              <a:ext cx="35350" cy="64250"/>
            </a:xfrm>
            <a:custGeom>
              <a:avLst/>
              <a:gdLst/>
              <a:ahLst/>
              <a:cxnLst/>
              <a:rect l="l" t="t" r="r" b="b"/>
              <a:pathLst>
                <a:path w="1414" h="2570" fill="none" extrusionOk="0">
                  <a:moveTo>
                    <a:pt x="1413" y="2141"/>
                  </a:moveTo>
                  <a:lnTo>
                    <a:pt x="1413" y="2141"/>
                  </a:lnTo>
                  <a:lnTo>
                    <a:pt x="1370" y="2569"/>
                  </a:lnTo>
                  <a:lnTo>
                    <a:pt x="1113" y="2526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214" y="2312"/>
                  </a:lnTo>
                  <a:lnTo>
                    <a:pt x="129" y="1627"/>
                  </a:lnTo>
                  <a:lnTo>
                    <a:pt x="43" y="1071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0" y="300"/>
                  </a:lnTo>
                  <a:lnTo>
                    <a:pt x="86" y="172"/>
                  </a:lnTo>
                  <a:lnTo>
                    <a:pt x="214" y="43"/>
                  </a:lnTo>
                  <a:lnTo>
                    <a:pt x="343" y="0"/>
                  </a:lnTo>
                  <a:lnTo>
                    <a:pt x="514" y="0"/>
                  </a:lnTo>
                  <a:lnTo>
                    <a:pt x="685" y="43"/>
                  </a:lnTo>
                  <a:lnTo>
                    <a:pt x="856" y="129"/>
                  </a:lnTo>
                  <a:lnTo>
                    <a:pt x="1028" y="300"/>
                  </a:lnTo>
                  <a:lnTo>
                    <a:pt x="1028" y="300"/>
                  </a:lnTo>
                  <a:lnTo>
                    <a:pt x="1156" y="429"/>
                  </a:lnTo>
                  <a:lnTo>
                    <a:pt x="1156" y="429"/>
                  </a:lnTo>
                  <a:lnTo>
                    <a:pt x="1242" y="643"/>
                  </a:lnTo>
                  <a:lnTo>
                    <a:pt x="1285" y="857"/>
                  </a:lnTo>
                  <a:lnTo>
                    <a:pt x="1370" y="1285"/>
                  </a:lnTo>
                  <a:lnTo>
                    <a:pt x="1413" y="1756"/>
                  </a:lnTo>
                  <a:lnTo>
                    <a:pt x="1413" y="21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430;p40"/>
            <p:cNvSpPr/>
            <p:nvPr/>
          </p:nvSpPr>
          <p:spPr>
            <a:xfrm>
              <a:off x="1564325" y="3527550"/>
              <a:ext cx="23575" cy="68525"/>
            </a:xfrm>
            <a:custGeom>
              <a:avLst/>
              <a:gdLst/>
              <a:ahLst/>
              <a:cxnLst/>
              <a:rect l="l" t="t" r="r" b="b"/>
              <a:pathLst>
                <a:path w="943" h="2741" extrusionOk="0">
                  <a:moveTo>
                    <a:pt x="257" y="0"/>
                  </a:moveTo>
                  <a:lnTo>
                    <a:pt x="129" y="43"/>
                  </a:lnTo>
                  <a:lnTo>
                    <a:pt x="43" y="129"/>
                  </a:lnTo>
                  <a:lnTo>
                    <a:pt x="0" y="257"/>
                  </a:lnTo>
                  <a:lnTo>
                    <a:pt x="0" y="428"/>
                  </a:lnTo>
                  <a:lnTo>
                    <a:pt x="0" y="2398"/>
                  </a:lnTo>
                  <a:lnTo>
                    <a:pt x="899" y="2740"/>
                  </a:lnTo>
                  <a:lnTo>
                    <a:pt x="899" y="2484"/>
                  </a:lnTo>
                  <a:lnTo>
                    <a:pt x="942" y="1799"/>
                  </a:lnTo>
                  <a:lnTo>
                    <a:pt x="942" y="1413"/>
                  </a:lnTo>
                  <a:lnTo>
                    <a:pt x="942" y="1028"/>
                  </a:lnTo>
                  <a:lnTo>
                    <a:pt x="899" y="685"/>
                  </a:lnTo>
                  <a:lnTo>
                    <a:pt x="771" y="428"/>
                  </a:lnTo>
                  <a:lnTo>
                    <a:pt x="643" y="214"/>
                  </a:lnTo>
                  <a:lnTo>
                    <a:pt x="514" y="86"/>
                  </a:lnTo>
                  <a:lnTo>
                    <a:pt x="386" y="4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431;p40"/>
            <p:cNvSpPr/>
            <p:nvPr/>
          </p:nvSpPr>
          <p:spPr>
            <a:xfrm>
              <a:off x="1587875" y="3539325"/>
              <a:ext cx="26775" cy="58900"/>
            </a:xfrm>
            <a:custGeom>
              <a:avLst/>
              <a:gdLst/>
              <a:ahLst/>
              <a:cxnLst/>
              <a:rect l="l" t="t" r="r" b="b"/>
              <a:pathLst>
                <a:path w="1071" h="2356" extrusionOk="0">
                  <a:moveTo>
                    <a:pt x="428" y="0"/>
                  </a:moveTo>
                  <a:lnTo>
                    <a:pt x="343" y="43"/>
                  </a:lnTo>
                  <a:lnTo>
                    <a:pt x="257" y="129"/>
                  </a:lnTo>
                  <a:lnTo>
                    <a:pt x="171" y="214"/>
                  </a:lnTo>
                  <a:lnTo>
                    <a:pt x="129" y="386"/>
                  </a:lnTo>
                  <a:lnTo>
                    <a:pt x="0" y="2355"/>
                  </a:lnTo>
                  <a:lnTo>
                    <a:pt x="1071" y="2355"/>
                  </a:lnTo>
                  <a:lnTo>
                    <a:pt x="1071" y="1670"/>
                  </a:lnTo>
                  <a:lnTo>
                    <a:pt x="1028" y="1028"/>
                  </a:lnTo>
                  <a:lnTo>
                    <a:pt x="985" y="728"/>
                  </a:lnTo>
                  <a:lnTo>
                    <a:pt x="899" y="471"/>
                  </a:lnTo>
                  <a:lnTo>
                    <a:pt x="814" y="257"/>
                  </a:lnTo>
                  <a:lnTo>
                    <a:pt x="685" y="129"/>
                  </a:lnTo>
                  <a:lnTo>
                    <a:pt x="557" y="4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432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extrusionOk="0">
                  <a:moveTo>
                    <a:pt x="11689" y="0"/>
                  </a:moveTo>
                  <a:lnTo>
                    <a:pt x="10833" y="856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433;p40"/>
            <p:cNvSpPr/>
            <p:nvPr/>
          </p:nvSpPr>
          <p:spPr>
            <a:xfrm>
              <a:off x="1238925" y="3627100"/>
              <a:ext cx="294375" cy="366075"/>
            </a:xfrm>
            <a:custGeom>
              <a:avLst/>
              <a:gdLst/>
              <a:ahLst/>
              <a:cxnLst/>
              <a:rect l="l" t="t" r="r" b="b"/>
              <a:pathLst>
                <a:path w="11775" h="14643" fill="none" extrusionOk="0">
                  <a:moveTo>
                    <a:pt x="11689" y="0"/>
                  </a:moveTo>
                  <a:lnTo>
                    <a:pt x="11689" y="0"/>
                  </a:lnTo>
                  <a:lnTo>
                    <a:pt x="10833" y="856"/>
                  </a:lnTo>
                  <a:lnTo>
                    <a:pt x="9891" y="1713"/>
                  </a:lnTo>
                  <a:lnTo>
                    <a:pt x="9891" y="1713"/>
                  </a:lnTo>
                  <a:lnTo>
                    <a:pt x="10105" y="2098"/>
                  </a:lnTo>
                  <a:lnTo>
                    <a:pt x="10233" y="2526"/>
                  </a:lnTo>
                  <a:lnTo>
                    <a:pt x="10319" y="2997"/>
                  </a:lnTo>
                  <a:lnTo>
                    <a:pt x="10362" y="3511"/>
                  </a:lnTo>
                  <a:lnTo>
                    <a:pt x="10362" y="3511"/>
                  </a:lnTo>
                  <a:lnTo>
                    <a:pt x="10319" y="4110"/>
                  </a:lnTo>
                  <a:lnTo>
                    <a:pt x="10319" y="4110"/>
                  </a:lnTo>
                  <a:lnTo>
                    <a:pt x="10148" y="5010"/>
                  </a:lnTo>
                  <a:lnTo>
                    <a:pt x="9976" y="5609"/>
                  </a:lnTo>
                  <a:lnTo>
                    <a:pt x="9762" y="6208"/>
                  </a:lnTo>
                  <a:lnTo>
                    <a:pt x="9505" y="6893"/>
                  </a:lnTo>
                  <a:lnTo>
                    <a:pt x="9249" y="7578"/>
                  </a:lnTo>
                  <a:lnTo>
                    <a:pt x="8906" y="8306"/>
                  </a:lnTo>
                  <a:lnTo>
                    <a:pt x="8521" y="8991"/>
                  </a:lnTo>
                  <a:lnTo>
                    <a:pt x="8093" y="9676"/>
                  </a:lnTo>
                  <a:lnTo>
                    <a:pt x="7622" y="10276"/>
                  </a:lnTo>
                  <a:lnTo>
                    <a:pt x="7108" y="10875"/>
                  </a:lnTo>
                  <a:lnTo>
                    <a:pt x="6551" y="11389"/>
                  </a:lnTo>
                  <a:lnTo>
                    <a:pt x="6251" y="11603"/>
                  </a:lnTo>
                  <a:lnTo>
                    <a:pt x="5952" y="11817"/>
                  </a:lnTo>
                  <a:lnTo>
                    <a:pt x="5609" y="11988"/>
                  </a:lnTo>
                  <a:lnTo>
                    <a:pt x="5310" y="12117"/>
                  </a:lnTo>
                  <a:lnTo>
                    <a:pt x="4967" y="12245"/>
                  </a:lnTo>
                  <a:lnTo>
                    <a:pt x="4582" y="12331"/>
                  </a:lnTo>
                  <a:lnTo>
                    <a:pt x="4239" y="12374"/>
                  </a:lnTo>
                  <a:lnTo>
                    <a:pt x="3854" y="12417"/>
                  </a:lnTo>
                  <a:lnTo>
                    <a:pt x="3854" y="12417"/>
                  </a:lnTo>
                  <a:lnTo>
                    <a:pt x="3340" y="12374"/>
                  </a:lnTo>
                  <a:lnTo>
                    <a:pt x="3340" y="12374"/>
                  </a:lnTo>
                  <a:lnTo>
                    <a:pt x="2741" y="12245"/>
                  </a:lnTo>
                  <a:lnTo>
                    <a:pt x="2141" y="12031"/>
                  </a:lnTo>
                  <a:lnTo>
                    <a:pt x="1542" y="11732"/>
                  </a:lnTo>
                  <a:lnTo>
                    <a:pt x="942" y="11346"/>
                  </a:lnTo>
                  <a:lnTo>
                    <a:pt x="942" y="11346"/>
                  </a:lnTo>
                  <a:lnTo>
                    <a:pt x="514" y="12888"/>
                  </a:lnTo>
                  <a:lnTo>
                    <a:pt x="0" y="14472"/>
                  </a:lnTo>
                  <a:lnTo>
                    <a:pt x="0" y="14472"/>
                  </a:lnTo>
                  <a:lnTo>
                    <a:pt x="300" y="14172"/>
                  </a:lnTo>
                  <a:lnTo>
                    <a:pt x="685" y="13915"/>
                  </a:lnTo>
                  <a:lnTo>
                    <a:pt x="685" y="13915"/>
                  </a:lnTo>
                  <a:lnTo>
                    <a:pt x="1328" y="14258"/>
                  </a:lnTo>
                  <a:lnTo>
                    <a:pt x="2013" y="14472"/>
                  </a:lnTo>
                  <a:lnTo>
                    <a:pt x="2655" y="14600"/>
                  </a:lnTo>
                  <a:lnTo>
                    <a:pt x="3340" y="14643"/>
                  </a:lnTo>
                  <a:lnTo>
                    <a:pt x="3340" y="14643"/>
                  </a:lnTo>
                  <a:lnTo>
                    <a:pt x="3854" y="14600"/>
                  </a:lnTo>
                  <a:lnTo>
                    <a:pt x="4368" y="14557"/>
                  </a:lnTo>
                  <a:lnTo>
                    <a:pt x="4881" y="14429"/>
                  </a:lnTo>
                  <a:lnTo>
                    <a:pt x="5395" y="14300"/>
                  </a:lnTo>
                  <a:lnTo>
                    <a:pt x="5909" y="14086"/>
                  </a:lnTo>
                  <a:lnTo>
                    <a:pt x="6380" y="13872"/>
                  </a:lnTo>
                  <a:lnTo>
                    <a:pt x="6894" y="13615"/>
                  </a:lnTo>
                  <a:lnTo>
                    <a:pt x="7365" y="13358"/>
                  </a:lnTo>
                  <a:lnTo>
                    <a:pt x="7793" y="13016"/>
                  </a:lnTo>
                  <a:lnTo>
                    <a:pt x="8221" y="12673"/>
                  </a:lnTo>
                  <a:lnTo>
                    <a:pt x="8649" y="12288"/>
                  </a:lnTo>
                  <a:lnTo>
                    <a:pt x="9034" y="11903"/>
                  </a:lnTo>
                  <a:lnTo>
                    <a:pt x="9377" y="11517"/>
                  </a:lnTo>
                  <a:lnTo>
                    <a:pt x="9720" y="11046"/>
                  </a:lnTo>
                  <a:lnTo>
                    <a:pt x="10019" y="10618"/>
                  </a:lnTo>
                  <a:lnTo>
                    <a:pt x="10276" y="10147"/>
                  </a:lnTo>
                  <a:lnTo>
                    <a:pt x="10276" y="10147"/>
                  </a:lnTo>
                  <a:lnTo>
                    <a:pt x="10533" y="9548"/>
                  </a:lnTo>
                  <a:lnTo>
                    <a:pt x="10790" y="8949"/>
                  </a:lnTo>
                  <a:lnTo>
                    <a:pt x="11004" y="8349"/>
                  </a:lnTo>
                  <a:lnTo>
                    <a:pt x="11175" y="7750"/>
                  </a:lnTo>
                  <a:lnTo>
                    <a:pt x="11346" y="7150"/>
                  </a:lnTo>
                  <a:lnTo>
                    <a:pt x="11475" y="6508"/>
                  </a:lnTo>
                  <a:lnTo>
                    <a:pt x="11646" y="5224"/>
                  </a:lnTo>
                  <a:lnTo>
                    <a:pt x="11732" y="3939"/>
                  </a:lnTo>
                  <a:lnTo>
                    <a:pt x="11775" y="2655"/>
                  </a:lnTo>
                  <a:lnTo>
                    <a:pt x="11732" y="1327"/>
                  </a:lnTo>
                  <a:lnTo>
                    <a:pt x="116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434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extrusionOk="0">
                  <a:moveTo>
                    <a:pt x="22094" y="0"/>
                  </a:moveTo>
                  <a:lnTo>
                    <a:pt x="22008" y="86"/>
                  </a:lnTo>
                  <a:lnTo>
                    <a:pt x="21623" y="428"/>
                  </a:lnTo>
                  <a:lnTo>
                    <a:pt x="20938" y="899"/>
                  </a:lnTo>
                  <a:lnTo>
                    <a:pt x="19996" y="1456"/>
                  </a:lnTo>
                  <a:lnTo>
                    <a:pt x="19439" y="1798"/>
                  </a:lnTo>
                  <a:lnTo>
                    <a:pt x="18754" y="2141"/>
                  </a:lnTo>
                  <a:lnTo>
                    <a:pt x="17983" y="2483"/>
                  </a:lnTo>
                  <a:lnTo>
                    <a:pt x="17170" y="2826"/>
                  </a:lnTo>
                  <a:lnTo>
                    <a:pt x="16228" y="3168"/>
                  </a:lnTo>
                  <a:lnTo>
                    <a:pt x="15243" y="3511"/>
                  </a:lnTo>
                  <a:lnTo>
                    <a:pt x="14130" y="3853"/>
                  </a:lnTo>
                  <a:lnTo>
                    <a:pt x="12931" y="4153"/>
                  </a:lnTo>
                  <a:lnTo>
                    <a:pt x="11689" y="4453"/>
                  </a:lnTo>
                  <a:lnTo>
                    <a:pt x="10491" y="4667"/>
                  </a:lnTo>
                  <a:lnTo>
                    <a:pt x="9377" y="4838"/>
                  </a:lnTo>
                  <a:lnTo>
                    <a:pt x="8264" y="4924"/>
                  </a:lnTo>
                  <a:lnTo>
                    <a:pt x="7279" y="5009"/>
                  </a:lnTo>
                  <a:lnTo>
                    <a:pt x="6295" y="5052"/>
                  </a:lnTo>
                  <a:lnTo>
                    <a:pt x="5396" y="5052"/>
                  </a:lnTo>
                  <a:lnTo>
                    <a:pt x="4582" y="5009"/>
                  </a:lnTo>
                  <a:lnTo>
                    <a:pt x="3212" y="4924"/>
                  </a:lnTo>
                  <a:lnTo>
                    <a:pt x="2184" y="4795"/>
                  </a:lnTo>
                  <a:lnTo>
                    <a:pt x="1499" y="4667"/>
                  </a:lnTo>
                  <a:lnTo>
                    <a:pt x="1285" y="4624"/>
                  </a:lnTo>
                  <a:lnTo>
                    <a:pt x="1071" y="5438"/>
                  </a:lnTo>
                  <a:lnTo>
                    <a:pt x="857" y="6251"/>
                  </a:lnTo>
                  <a:lnTo>
                    <a:pt x="557" y="7964"/>
                  </a:lnTo>
                  <a:lnTo>
                    <a:pt x="301" y="9676"/>
                  </a:lnTo>
                  <a:lnTo>
                    <a:pt x="129" y="11474"/>
                  </a:lnTo>
                  <a:lnTo>
                    <a:pt x="44" y="13230"/>
                  </a:lnTo>
                  <a:lnTo>
                    <a:pt x="1" y="14985"/>
                  </a:lnTo>
                  <a:lnTo>
                    <a:pt x="44" y="16655"/>
                  </a:lnTo>
                  <a:lnTo>
                    <a:pt x="86" y="18282"/>
                  </a:lnTo>
                  <a:lnTo>
                    <a:pt x="172" y="19823"/>
                  </a:lnTo>
                  <a:lnTo>
                    <a:pt x="258" y="21194"/>
                  </a:lnTo>
                  <a:lnTo>
                    <a:pt x="472" y="23506"/>
                  </a:lnTo>
                  <a:lnTo>
                    <a:pt x="643" y="25047"/>
                  </a:lnTo>
                  <a:lnTo>
                    <a:pt x="729" y="25603"/>
                  </a:lnTo>
                  <a:lnTo>
                    <a:pt x="28602" y="25603"/>
                  </a:lnTo>
                  <a:lnTo>
                    <a:pt x="28473" y="23805"/>
                  </a:lnTo>
                  <a:lnTo>
                    <a:pt x="28345" y="22050"/>
                  </a:lnTo>
                  <a:lnTo>
                    <a:pt x="28131" y="20252"/>
                  </a:lnTo>
                  <a:lnTo>
                    <a:pt x="27916" y="18539"/>
                  </a:lnTo>
                  <a:lnTo>
                    <a:pt x="27660" y="16869"/>
                  </a:lnTo>
                  <a:lnTo>
                    <a:pt x="27403" y="15199"/>
                  </a:lnTo>
                  <a:lnTo>
                    <a:pt x="27103" y="13658"/>
                  </a:lnTo>
                  <a:lnTo>
                    <a:pt x="26803" y="12117"/>
                  </a:lnTo>
                  <a:lnTo>
                    <a:pt x="26461" y="10661"/>
                  </a:lnTo>
                  <a:lnTo>
                    <a:pt x="26161" y="9334"/>
                  </a:lnTo>
                  <a:lnTo>
                    <a:pt x="25819" y="8049"/>
                  </a:lnTo>
                  <a:lnTo>
                    <a:pt x="25433" y="6850"/>
                  </a:lnTo>
                  <a:lnTo>
                    <a:pt x="25091" y="5780"/>
                  </a:lnTo>
                  <a:lnTo>
                    <a:pt x="24748" y="4838"/>
                  </a:lnTo>
                  <a:lnTo>
                    <a:pt x="24406" y="3982"/>
                  </a:lnTo>
                  <a:lnTo>
                    <a:pt x="24106" y="3254"/>
                  </a:lnTo>
                  <a:lnTo>
                    <a:pt x="23678" y="2483"/>
                  </a:lnTo>
                  <a:lnTo>
                    <a:pt x="23292" y="1798"/>
                  </a:lnTo>
                  <a:lnTo>
                    <a:pt x="22693" y="813"/>
                  </a:lnTo>
                  <a:lnTo>
                    <a:pt x="22265" y="171"/>
                  </a:lnTo>
                  <a:lnTo>
                    <a:pt x="22094" y="0"/>
                  </a:lnTo>
                  <a:close/>
                </a:path>
              </a:pathLst>
            </a:custGeom>
            <a:solidFill>
              <a:srgbClr val="787B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435;p40"/>
            <p:cNvSpPr/>
            <p:nvPr/>
          </p:nvSpPr>
          <p:spPr>
            <a:xfrm>
              <a:off x="644850" y="4166575"/>
              <a:ext cx="715050" cy="640100"/>
            </a:xfrm>
            <a:custGeom>
              <a:avLst/>
              <a:gdLst/>
              <a:ahLst/>
              <a:cxnLst/>
              <a:rect l="l" t="t" r="r" b="b"/>
              <a:pathLst>
                <a:path w="28602" h="25604" fill="none" extrusionOk="0">
                  <a:moveTo>
                    <a:pt x="28602" y="25603"/>
                  </a:moveTo>
                  <a:lnTo>
                    <a:pt x="729" y="25603"/>
                  </a:lnTo>
                  <a:lnTo>
                    <a:pt x="729" y="25603"/>
                  </a:lnTo>
                  <a:lnTo>
                    <a:pt x="643" y="25047"/>
                  </a:lnTo>
                  <a:lnTo>
                    <a:pt x="472" y="23506"/>
                  </a:lnTo>
                  <a:lnTo>
                    <a:pt x="258" y="21194"/>
                  </a:lnTo>
                  <a:lnTo>
                    <a:pt x="172" y="19823"/>
                  </a:lnTo>
                  <a:lnTo>
                    <a:pt x="86" y="18282"/>
                  </a:lnTo>
                  <a:lnTo>
                    <a:pt x="44" y="16655"/>
                  </a:lnTo>
                  <a:lnTo>
                    <a:pt x="1" y="14985"/>
                  </a:lnTo>
                  <a:lnTo>
                    <a:pt x="44" y="13230"/>
                  </a:lnTo>
                  <a:lnTo>
                    <a:pt x="129" y="11474"/>
                  </a:lnTo>
                  <a:lnTo>
                    <a:pt x="301" y="9676"/>
                  </a:lnTo>
                  <a:lnTo>
                    <a:pt x="557" y="7964"/>
                  </a:lnTo>
                  <a:lnTo>
                    <a:pt x="857" y="6251"/>
                  </a:lnTo>
                  <a:lnTo>
                    <a:pt x="1071" y="5438"/>
                  </a:lnTo>
                  <a:lnTo>
                    <a:pt x="1285" y="4624"/>
                  </a:lnTo>
                  <a:lnTo>
                    <a:pt x="1285" y="4624"/>
                  </a:lnTo>
                  <a:lnTo>
                    <a:pt x="1499" y="4667"/>
                  </a:lnTo>
                  <a:lnTo>
                    <a:pt x="2184" y="4795"/>
                  </a:lnTo>
                  <a:lnTo>
                    <a:pt x="3212" y="4924"/>
                  </a:lnTo>
                  <a:lnTo>
                    <a:pt x="4582" y="5009"/>
                  </a:lnTo>
                  <a:lnTo>
                    <a:pt x="5396" y="5052"/>
                  </a:lnTo>
                  <a:lnTo>
                    <a:pt x="6295" y="5052"/>
                  </a:lnTo>
                  <a:lnTo>
                    <a:pt x="7279" y="5009"/>
                  </a:lnTo>
                  <a:lnTo>
                    <a:pt x="8264" y="4924"/>
                  </a:lnTo>
                  <a:lnTo>
                    <a:pt x="9377" y="4838"/>
                  </a:lnTo>
                  <a:lnTo>
                    <a:pt x="10491" y="4667"/>
                  </a:lnTo>
                  <a:lnTo>
                    <a:pt x="11689" y="4453"/>
                  </a:lnTo>
                  <a:lnTo>
                    <a:pt x="12931" y="4153"/>
                  </a:lnTo>
                  <a:lnTo>
                    <a:pt x="12931" y="4153"/>
                  </a:lnTo>
                  <a:lnTo>
                    <a:pt x="14130" y="3853"/>
                  </a:lnTo>
                  <a:lnTo>
                    <a:pt x="15243" y="3511"/>
                  </a:lnTo>
                  <a:lnTo>
                    <a:pt x="16228" y="3168"/>
                  </a:lnTo>
                  <a:lnTo>
                    <a:pt x="17170" y="2826"/>
                  </a:lnTo>
                  <a:lnTo>
                    <a:pt x="17983" y="2483"/>
                  </a:lnTo>
                  <a:lnTo>
                    <a:pt x="18754" y="2141"/>
                  </a:lnTo>
                  <a:lnTo>
                    <a:pt x="19439" y="1798"/>
                  </a:lnTo>
                  <a:lnTo>
                    <a:pt x="19996" y="1456"/>
                  </a:lnTo>
                  <a:lnTo>
                    <a:pt x="20938" y="899"/>
                  </a:lnTo>
                  <a:lnTo>
                    <a:pt x="21623" y="428"/>
                  </a:lnTo>
                  <a:lnTo>
                    <a:pt x="22008" y="86"/>
                  </a:lnTo>
                  <a:lnTo>
                    <a:pt x="22094" y="0"/>
                  </a:lnTo>
                  <a:lnTo>
                    <a:pt x="22094" y="0"/>
                  </a:lnTo>
                  <a:lnTo>
                    <a:pt x="22265" y="171"/>
                  </a:lnTo>
                  <a:lnTo>
                    <a:pt x="22693" y="813"/>
                  </a:lnTo>
                  <a:lnTo>
                    <a:pt x="23292" y="1798"/>
                  </a:lnTo>
                  <a:lnTo>
                    <a:pt x="23678" y="2483"/>
                  </a:lnTo>
                  <a:lnTo>
                    <a:pt x="24106" y="3254"/>
                  </a:lnTo>
                  <a:lnTo>
                    <a:pt x="24106" y="3254"/>
                  </a:lnTo>
                  <a:lnTo>
                    <a:pt x="24406" y="3982"/>
                  </a:lnTo>
                  <a:lnTo>
                    <a:pt x="24748" y="4838"/>
                  </a:lnTo>
                  <a:lnTo>
                    <a:pt x="25091" y="5780"/>
                  </a:lnTo>
                  <a:lnTo>
                    <a:pt x="25433" y="6850"/>
                  </a:lnTo>
                  <a:lnTo>
                    <a:pt x="25819" y="8049"/>
                  </a:lnTo>
                  <a:lnTo>
                    <a:pt x="26161" y="9334"/>
                  </a:lnTo>
                  <a:lnTo>
                    <a:pt x="26461" y="10661"/>
                  </a:lnTo>
                  <a:lnTo>
                    <a:pt x="26803" y="12117"/>
                  </a:lnTo>
                  <a:lnTo>
                    <a:pt x="27103" y="13658"/>
                  </a:lnTo>
                  <a:lnTo>
                    <a:pt x="27403" y="15199"/>
                  </a:lnTo>
                  <a:lnTo>
                    <a:pt x="27660" y="16869"/>
                  </a:lnTo>
                  <a:lnTo>
                    <a:pt x="27916" y="18539"/>
                  </a:lnTo>
                  <a:lnTo>
                    <a:pt x="28131" y="20252"/>
                  </a:lnTo>
                  <a:lnTo>
                    <a:pt x="28345" y="22050"/>
                  </a:lnTo>
                  <a:lnTo>
                    <a:pt x="28473" y="23805"/>
                  </a:lnTo>
                  <a:lnTo>
                    <a:pt x="28602" y="25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436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extrusionOk="0">
                  <a:moveTo>
                    <a:pt x="22693" y="0"/>
                  </a:move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  <a:close/>
                </a:path>
              </a:pathLst>
            </a:custGeom>
            <a:solidFill>
              <a:srgbClr val="6E6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37;p40"/>
            <p:cNvSpPr/>
            <p:nvPr/>
          </p:nvSpPr>
          <p:spPr>
            <a:xfrm>
              <a:off x="644850" y="4187975"/>
              <a:ext cx="602650" cy="618700"/>
            </a:xfrm>
            <a:custGeom>
              <a:avLst/>
              <a:gdLst/>
              <a:ahLst/>
              <a:cxnLst/>
              <a:rect l="l" t="t" r="r" b="b"/>
              <a:pathLst>
                <a:path w="24106" h="24748" fill="none" extrusionOk="0">
                  <a:moveTo>
                    <a:pt x="22693" y="0"/>
                  </a:moveTo>
                  <a:lnTo>
                    <a:pt x="22693" y="0"/>
                  </a:lnTo>
                  <a:lnTo>
                    <a:pt x="22522" y="343"/>
                  </a:lnTo>
                  <a:lnTo>
                    <a:pt x="22350" y="643"/>
                  </a:lnTo>
                  <a:lnTo>
                    <a:pt x="21837" y="1242"/>
                  </a:lnTo>
                  <a:lnTo>
                    <a:pt x="21837" y="1242"/>
                  </a:lnTo>
                  <a:lnTo>
                    <a:pt x="21623" y="1456"/>
                  </a:lnTo>
                  <a:lnTo>
                    <a:pt x="21280" y="1713"/>
                  </a:lnTo>
                  <a:lnTo>
                    <a:pt x="20895" y="1970"/>
                  </a:lnTo>
                  <a:lnTo>
                    <a:pt x="20381" y="2227"/>
                  </a:lnTo>
                  <a:lnTo>
                    <a:pt x="19225" y="2740"/>
                  </a:lnTo>
                  <a:lnTo>
                    <a:pt x="17812" y="3254"/>
                  </a:lnTo>
                  <a:lnTo>
                    <a:pt x="16271" y="3768"/>
                  </a:lnTo>
                  <a:lnTo>
                    <a:pt x="14601" y="4282"/>
                  </a:lnTo>
                  <a:lnTo>
                    <a:pt x="12845" y="4710"/>
                  </a:lnTo>
                  <a:lnTo>
                    <a:pt x="11133" y="5053"/>
                  </a:lnTo>
                  <a:lnTo>
                    <a:pt x="11133" y="5053"/>
                  </a:lnTo>
                  <a:lnTo>
                    <a:pt x="10020" y="5224"/>
                  </a:lnTo>
                  <a:lnTo>
                    <a:pt x="8949" y="5352"/>
                  </a:lnTo>
                  <a:lnTo>
                    <a:pt x="7922" y="5438"/>
                  </a:lnTo>
                  <a:lnTo>
                    <a:pt x="6980" y="5481"/>
                  </a:lnTo>
                  <a:lnTo>
                    <a:pt x="6980" y="5481"/>
                  </a:lnTo>
                  <a:lnTo>
                    <a:pt x="5952" y="5438"/>
                  </a:lnTo>
                  <a:lnTo>
                    <a:pt x="5952" y="5438"/>
                  </a:lnTo>
                  <a:lnTo>
                    <a:pt x="4111" y="5224"/>
                  </a:lnTo>
                  <a:lnTo>
                    <a:pt x="3383" y="5095"/>
                  </a:lnTo>
                  <a:lnTo>
                    <a:pt x="2784" y="4967"/>
                  </a:lnTo>
                  <a:lnTo>
                    <a:pt x="2227" y="4838"/>
                  </a:lnTo>
                  <a:lnTo>
                    <a:pt x="1799" y="4667"/>
                  </a:lnTo>
                  <a:lnTo>
                    <a:pt x="1414" y="4539"/>
                  </a:lnTo>
                  <a:lnTo>
                    <a:pt x="1114" y="4367"/>
                  </a:lnTo>
                  <a:lnTo>
                    <a:pt x="1114" y="4367"/>
                  </a:lnTo>
                  <a:lnTo>
                    <a:pt x="814" y="5566"/>
                  </a:lnTo>
                  <a:lnTo>
                    <a:pt x="600" y="6808"/>
                  </a:lnTo>
                  <a:lnTo>
                    <a:pt x="386" y="8092"/>
                  </a:lnTo>
                  <a:lnTo>
                    <a:pt x="258" y="9377"/>
                  </a:lnTo>
                  <a:lnTo>
                    <a:pt x="129" y="10661"/>
                  </a:lnTo>
                  <a:lnTo>
                    <a:pt x="86" y="11989"/>
                  </a:lnTo>
                  <a:lnTo>
                    <a:pt x="44" y="13273"/>
                  </a:lnTo>
                  <a:lnTo>
                    <a:pt x="1" y="14557"/>
                  </a:lnTo>
                  <a:lnTo>
                    <a:pt x="1" y="14557"/>
                  </a:lnTo>
                  <a:lnTo>
                    <a:pt x="44" y="16570"/>
                  </a:lnTo>
                  <a:lnTo>
                    <a:pt x="129" y="18496"/>
                  </a:lnTo>
                  <a:lnTo>
                    <a:pt x="258" y="20209"/>
                  </a:lnTo>
                  <a:lnTo>
                    <a:pt x="386" y="21750"/>
                  </a:lnTo>
                  <a:lnTo>
                    <a:pt x="643" y="23934"/>
                  </a:lnTo>
                  <a:lnTo>
                    <a:pt x="72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549" y="24747"/>
                  </a:lnTo>
                  <a:lnTo>
                    <a:pt x="9634" y="13145"/>
                  </a:lnTo>
                  <a:lnTo>
                    <a:pt x="9634" y="13145"/>
                  </a:lnTo>
                  <a:lnTo>
                    <a:pt x="9677" y="11774"/>
                  </a:lnTo>
                  <a:lnTo>
                    <a:pt x="9720" y="11089"/>
                  </a:lnTo>
                  <a:lnTo>
                    <a:pt x="9848" y="10404"/>
                  </a:lnTo>
                  <a:lnTo>
                    <a:pt x="9977" y="9762"/>
                  </a:lnTo>
                  <a:lnTo>
                    <a:pt x="10234" y="9120"/>
                  </a:lnTo>
                  <a:lnTo>
                    <a:pt x="10405" y="8820"/>
                  </a:lnTo>
                  <a:lnTo>
                    <a:pt x="10576" y="8563"/>
                  </a:lnTo>
                  <a:lnTo>
                    <a:pt x="10748" y="8264"/>
                  </a:lnTo>
                  <a:lnTo>
                    <a:pt x="10962" y="8050"/>
                  </a:lnTo>
                  <a:lnTo>
                    <a:pt x="10962" y="8050"/>
                  </a:lnTo>
                  <a:lnTo>
                    <a:pt x="11261" y="7750"/>
                  </a:lnTo>
                  <a:lnTo>
                    <a:pt x="11604" y="7493"/>
                  </a:lnTo>
                  <a:lnTo>
                    <a:pt x="11946" y="7279"/>
                  </a:lnTo>
                  <a:lnTo>
                    <a:pt x="12332" y="7108"/>
                  </a:lnTo>
                  <a:lnTo>
                    <a:pt x="13102" y="6765"/>
                  </a:lnTo>
                  <a:lnTo>
                    <a:pt x="13873" y="6508"/>
                  </a:lnTo>
                  <a:lnTo>
                    <a:pt x="13873" y="6508"/>
                  </a:lnTo>
                  <a:lnTo>
                    <a:pt x="16399" y="5823"/>
                  </a:lnTo>
                  <a:lnTo>
                    <a:pt x="17769" y="5481"/>
                  </a:lnTo>
                  <a:lnTo>
                    <a:pt x="19139" y="5053"/>
                  </a:lnTo>
                  <a:lnTo>
                    <a:pt x="20509" y="4539"/>
                  </a:lnTo>
                  <a:lnTo>
                    <a:pt x="21194" y="4239"/>
                  </a:lnTo>
                  <a:lnTo>
                    <a:pt x="21837" y="3939"/>
                  </a:lnTo>
                  <a:lnTo>
                    <a:pt x="22436" y="3597"/>
                  </a:lnTo>
                  <a:lnTo>
                    <a:pt x="23036" y="3254"/>
                  </a:lnTo>
                  <a:lnTo>
                    <a:pt x="23592" y="2826"/>
                  </a:lnTo>
                  <a:lnTo>
                    <a:pt x="24106" y="2398"/>
                  </a:lnTo>
                  <a:lnTo>
                    <a:pt x="24106" y="2398"/>
                  </a:lnTo>
                  <a:lnTo>
                    <a:pt x="23678" y="1670"/>
                  </a:lnTo>
                  <a:lnTo>
                    <a:pt x="23335" y="985"/>
                  </a:lnTo>
                  <a:lnTo>
                    <a:pt x="226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438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extrusionOk="0">
                  <a:moveTo>
                    <a:pt x="12502" y="1"/>
                  </a:moveTo>
                  <a:lnTo>
                    <a:pt x="11731" y="86"/>
                  </a:lnTo>
                  <a:lnTo>
                    <a:pt x="11046" y="172"/>
                  </a:lnTo>
                  <a:lnTo>
                    <a:pt x="10533" y="257"/>
                  </a:lnTo>
                  <a:lnTo>
                    <a:pt x="10104" y="386"/>
                  </a:lnTo>
                  <a:lnTo>
                    <a:pt x="8863" y="1114"/>
                  </a:lnTo>
                  <a:lnTo>
                    <a:pt x="7750" y="1799"/>
                  </a:lnTo>
                  <a:lnTo>
                    <a:pt x="6679" y="2527"/>
                  </a:lnTo>
                  <a:lnTo>
                    <a:pt x="5694" y="3255"/>
                  </a:lnTo>
                  <a:lnTo>
                    <a:pt x="4795" y="3940"/>
                  </a:lnTo>
                  <a:lnTo>
                    <a:pt x="3982" y="4625"/>
                  </a:lnTo>
                  <a:lnTo>
                    <a:pt x="2526" y="5866"/>
                  </a:lnTo>
                  <a:lnTo>
                    <a:pt x="1413" y="6894"/>
                  </a:lnTo>
                  <a:lnTo>
                    <a:pt x="642" y="7750"/>
                  </a:lnTo>
                  <a:lnTo>
                    <a:pt x="0" y="8478"/>
                  </a:lnTo>
                  <a:lnTo>
                    <a:pt x="1713" y="11090"/>
                  </a:lnTo>
                  <a:lnTo>
                    <a:pt x="4753" y="15671"/>
                  </a:lnTo>
                  <a:lnTo>
                    <a:pt x="8906" y="22050"/>
                  </a:lnTo>
                  <a:lnTo>
                    <a:pt x="9591" y="22179"/>
                  </a:lnTo>
                  <a:lnTo>
                    <a:pt x="10190" y="22222"/>
                  </a:lnTo>
                  <a:lnTo>
                    <a:pt x="11260" y="22222"/>
                  </a:lnTo>
                  <a:lnTo>
                    <a:pt x="11945" y="22093"/>
                  </a:lnTo>
                  <a:lnTo>
                    <a:pt x="12202" y="22050"/>
                  </a:lnTo>
                  <a:lnTo>
                    <a:pt x="11603" y="20809"/>
                  </a:lnTo>
                  <a:lnTo>
                    <a:pt x="10918" y="19610"/>
                  </a:lnTo>
                  <a:lnTo>
                    <a:pt x="10233" y="18368"/>
                  </a:lnTo>
                  <a:lnTo>
                    <a:pt x="9505" y="17169"/>
                  </a:lnTo>
                  <a:lnTo>
                    <a:pt x="8006" y="14900"/>
                  </a:lnTo>
                  <a:lnTo>
                    <a:pt x="6594" y="12802"/>
                  </a:lnTo>
                  <a:lnTo>
                    <a:pt x="5309" y="11047"/>
                  </a:lnTo>
                  <a:lnTo>
                    <a:pt x="4239" y="9677"/>
                  </a:lnTo>
                  <a:lnTo>
                    <a:pt x="3297" y="8478"/>
                  </a:lnTo>
                  <a:lnTo>
                    <a:pt x="4239" y="7664"/>
                  </a:lnTo>
                  <a:lnTo>
                    <a:pt x="5181" y="6894"/>
                  </a:lnTo>
                  <a:lnTo>
                    <a:pt x="7150" y="5438"/>
                  </a:lnTo>
                  <a:lnTo>
                    <a:pt x="9120" y="4068"/>
                  </a:lnTo>
                  <a:lnTo>
                    <a:pt x="10961" y="2826"/>
                  </a:lnTo>
                  <a:lnTo>
                    <a:pt x="12588" y="1842"/>
                  </a:lnTo>
                  <a:lnTo>
                    <a:pt x="13872" y="1028"/>
                  </a:lnTo>
                  <a:lnTo>
                    <a:pt x="15028" y="386"/>
                  </a:lnTo>
                  <a:lnTo>
                    <a:pt x="14600" y="257"/>
                  </a:lnTo>
                  <a:lnTo>
                    <a:pt x="14172" y="129"/>
                  </a:lnTo>
                  <a:lnTo>
                    <a:pt x="13744" y="86"/>
                  </a:lnTo>
                  <a:lnTo>
                    <a:pt x="13316" y="43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FF8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439;p40"/>
            <p:cNvSpPr/>
            <p:nvPr/>
          </p:nvSpPr>
          <p:spPr>
            <a:xfrm>
              <a:off x="1044125" y="3219275"/>
              <a:ext cx="375725" cy="555550"/>
            </a:xfrm>
            <a:custGeom>
              <a:avLst/>
              <a:gdLst/>
              <a:ahLst/>
              <a:cxnLst/>
              <a:rect l="l" t="t" r="r" b="b"/>
              <a:pathLst>
                <a:path w="15029" h="22222" fill="none" extrusionOk="0">
                  <a:moveTo>
                    <a:pt x="3297" y="8478"/>
                  </a:moveTo>
                  <a:lnTo>
                    <a:pt x="3297" y="8478"/>
                  </a:lnTo>
                  <a:lnTo>
                    <a:pt x="4239" y="9677"/>
                  </a:lnTo>
                  <a:lnTo>
                    <a:pt x="5309" y="11047"/>
                  </a:lnTo>
                  <a:lnTo>
                    <a:pt x="6594" y="12802"/>
                  </a:lnTo>
                  <a:lnTo>
                    <a:pt x="8006" y="14900"/>
                  </a:lnTo>
                  <a:lnTo>
                    <a:pt x="9505" y="17169"/>
                  </a:lnTo>
                  <a:lnTo>
                    <a:pt x="10233" y="18368"/>
                  </a:lnTo>
                  <a:lnTo>
                    <a:pt x="10918" y="19610"/>
                  </a:lnTo>
                  <a:lnTo>
                    <a:pt x="11603" y="20809"/>
                  </a:lnTo>
                  <a:lnTo>
                    <a:pt x="12202" y="22050"/>
                  </a:lnTo>
                  <a:lnTo>
                    <a:pt x="12202" y="22050"/>
                  </a:lnTo>
                  <a:lnTo>
                    <a:pt x="11945" y="22093"/>
                  </a:lnTo>
                  <a:lnTo>
                    <a:pt x="11260" y="22222"/>
                  </a:lnTo>
                  <a:lnTo>
                    <a:pt x="10747" y="22222"/>
                  </a:lnTo>
                  <a:lnTo>
                    <a:pt x="10190" y="22222"/>
                  </a:lnTo>
                  <a:lnTo>
                    <a:pt x="9591" y="22179"/>
                  </a:lnTo>
                  <a:lnTo>
                    <a:pt x="8906" y="22050"/>
                  </a:lnTo>
                  <a:lnTo>
                    <a:pt x="8906" y="22050"/>
                  </a:lnTo>
                  <a:lnTo>
                    <a:pt x="4753" y="15671"/>
                  </a:lnTo>
                  <a:lnTo>
                    <a:pt x="1713" y="11090"/>
                  </a:lnTo>
                  <a:lnTo>
                    <a:pt x="0" y="8478"/>
                  </a:lnTo>
                  <a:lnTo>
                    <a:pt x="0" y="8478"/>
                  </a:lnTo>
                  <a:lnTo>
                    <a:pt x="642" y="7750"/>
                  </a:lnTo>
                  <a:lnTo>
                    <a:pt x="1413" y="6894"/>
                  </a:lnTo>
                  <a:lnTo>
                    <a:pt x="2526" y="5866"/>
                  </a:lnTo>
                  <a:lnTo>
                    <a:pt x="3982" y="4625"/>
                  </a:lnTo>
                  <a:lnTo>
                    <a:pt x="4795" y="3940"/>
                  </a:lnTo>
                  <a:lnTo>
                    <a:pt x="5694" y="3255"/>
                  </a:lnTo>
                  <a:lnTo>
                    <a:pt x="6679" y="2527"/>
                  </a:lnTo>
                  <a:lnTo>
                    <a:pt x="7750" y="1799"/>
                  </a:lnTo>
                  <a:lnTo>
                    <a:pt x="8863" y="1114"/>
                  </a:lnTo>
                  <a:lnTo>
                    <a:pt x="10104" y="386"/>
                  </a:lnTo>
                  <a:lnTo>
                    <a:pt x="10104" y="386"/>
                  </a:lnTo>
                  <a:lnTo>
                    <a:pt x="10533" y="257"/>
                  </a:lnTo>
                  <a:lnTo>
                    <a:pt x="11046" y="172"/>
                  </a:lnTo>
                  <a:lnTo>
                    <a:pt x="11731" y="86"/>
                  </a:lnTo>
                  <a:lnTo>
                    <a:pt x="12502" y="1"/>
                  </a:lnTo>
                  <a:lnTo>
                    <a:pt x="13316" y="43"/>
                  </a:lnTo>
                  <a:lnTo>
                    <a:pt x="13744" y="86"/>
                  </a:lnTo>
                  <a:lnTo>
                    <a:pt x="14172" y="129"/>
                  </a:lnTo>
                  <a:lnTo>
                    <a:pt x="14600" y="257"/>
                  </a:lnTo>
                  <a:lnTo>
                    <a:pt x="15028" y="386"/>
                  </a:lnTo>
                  <a:lnTo>
                    <a:pt x="15028" y="386"/>
                  </a:lnTo>
                  <a:lnTo>
                    <a:pt x="13872" y="1028"/>
                  </a:lnTo>
                  <a:lnTo>
                    <a:pt x="12588" y="1842"/>
                  </a:lnTo>
                  <a:lnTo>
                    <a:pt x="10961" y="2826"/>
                  </a:lnTo>
                  <a:lnTo>
                    <a:pt x="9120" y="4068"/>
                  </a:lnTo>
                  <a:lnTo>
                    <a:pt x="7150" y="5438"/>
                  </a:lnTo>
                  <a:lnTo>
                    <a:pt x="5181" y="6894"/>
                  </a:lnTo>
                  <a:lnTo>
                    <a:pt x="4239" y="7664"/>
                  </a:lnTo>
                  <a:lnTo>
                    <a:pt x="3297" y="8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440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extrusionOk="0">
                  <a:moveTo>
                    <a:pt x="11732" y="1"/>
                  </a:moveTo>
                  <a:lnTo>
                    <a:pt x="10533" y="557"/>
                  </a:lnTo>
                  <a:lnTo>
                    <a:pt x="9335" y="1157"/>
                  </a:lnTo>
                  <a:lnTo>
                    <a:pt x="8221" y="1799"/>
                  </a:lnTo>
                  <a:lnTo>
                    <a:pt x="7151" y="2484"/>
                  </a:lnTo>
                  <a:lnTo>
                    <a:pt x="6123" y="3169"/>
                  </a:lnTo>
                  <a:lnTo>
                    <a:pt x="5181" y="3811"/>
                  </a:lnTo>
                  <a:lnTo>
                    <a:pt x="3426" y="5139"/>
                  </a:lnTo>
                  <a:lnTo>
                    <a:pt x="2013" y="6295"/>
                  </a:lnTo>
                  <a:lnTo>
                    <a:pt x="900" y="7237"/>
                  </a:lnTo>
                  <a:lnTo>
                    <a:pt x="1" y="8093"/>
                  </a:lnTo>
                  <a:lnTo>
                    <a:pt x="943" y="9420"/>
                  </a:lnTo>
                  <a:lnTo>
                    <a:pt x="2227" y="11347"/>
                  </a:lnTo>
                  <a:lnTo>
                    <a:pt x="5181" y="15885"/>
                  </a:lnTo>
                  <a:lnTo>
                    <a:pt x="8906" y="21665"/>
                  </a:lnTo>
                  <a:lnTo>
                    <a:pt x="9891" y="21066"/>
                  </a:lnTo>
                  <a:lnTo>
                    <a:pt x="10876" y="20424"/>
                  </a:lnTo>
                  <a:lnTo>
                    <a:pt x="11818" y="19739"/>
                  </a:lnTo>
                  <a:lnTo>
                    <a:pt x="12717" y="19054"/>
                  </a:lnTo>
                  <a:lnTo>
                    <a:pt x="13573" y="18369"/>
                  </a:lnTo>
                  <a:lnTo>
                    <a:pt x="14387" y="17641"/>
                  </a:lnTo>
                  <a:lnTo>
                    <a:pt x="15842" y="16313"/>
                  </a:lnTo>
                  <a:lnTo>
                    <a:pt x="17041" y="15072"/>
                  </a:lnTo>
                  <a:lnTo>
                    <a:pt x="17940" y="14087"/>
                  </a:lnTo>
                  <a:lnTo>
                    <a:pt x="18711" y="13188"/>
                  </a:lnTo>
                  <a:lnTo>
                    <a:pt x="18240" y="11732"/>
                  </a:lnTo>
                  <a:lnTo>
                    <a:pt x="17684" y="10319"/>
                  </a:lnTo>
                  <a:lnTo>
                    <a:pt x="17127" y="8992"/>
                  </a:lnTo>
                  <a:lnTo>
                    <a:pt x="16570" y="7750"/>
                  </a:lnTo>
                  <a:lnTo>
                    <a:pt x="15971" y="6594"/>
                  </a:lnTo>
                  <a:lnTo>
                    <a:pt x="15372" y="5481"/>
                  </a:lnTo>
                  <a:lnTo>
                    <a:pt x="14815" y="4496"/>
                  </a:lnTo>
                  <a:lnTo>
                    <a:pt x="14258" y="3597"/>
                  </a:lnTo>
                  <a:lnTo>
                    <a:pt x="13274" y="2056"/>
                  </a:lnTo>
                  <a:lnTo>
                    <a:pt x="12460" y="943"/>
                  </a:lnTo>
                  <a:lnTo>
                    <a:pt x="11903" y="215"/>
                  </a:lnTo>
                  <a:lnTo>
                    <a:pt x="11732" y="1"/>
                  </a:lnTo>
                  <a:close/>
                </a:path>
              </a:pathLst>
            </a:custGeom>
            <a:solidFill>
              <a:srgbClr val="FF9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441;p40"/>
            <p:cNvSpPr/>
            <p:nvPr/>
          </p:nvSpPr>
          <p:spPr>
            <a:xfrm>
              <a:off x="1126525" y="3228900"/>
              <a:ext cx="467800" cy="541650"/>
            </a:xfrm>
            <a:custGeom>
              <a:avLst/>
              <a:gdLst/>
              <a:ahLst/>
              <a:cxnLst/>
              <a:rect l="l" t="t" r="r" b="b"/>
              <a:pathLst>
                <a:path w="18712" h="21666" fill="none" extrusionOk="0">
                  <a:moveTo>
                    <a:pt x="1" y="8093"/>
                  </a:moveTo>
                  <a:lnTo>
                    <a:pt x="1" y="8093"/>
                  </a:lnTo>
                  <a:lnTo>
                    <a:pt x="900" y="7237"/>
                  </a:lnTo>
                  <a:lnTo>
                    <a:pt x="2013" y="6295"/>
                  </a:lnTo>
                  <a:lnTo>
                    <a:pt x="3426" y="5139"/>
                  </a:lnTo>
                  <a:lnTo>
                    <a:pt x="5181" y="3811"/>
                  </a:lnTo>
                  <a:lnTo>
                    <a:pt x="6123" y="3169"/>
                  </a:lnTo>
                  <a:lnTo>
                    <a:pt x="7151" y="2484"/>
                  </a:lnTo>
                  <a:lnTo>
                    <a:pt x="8221" y="1799"/>
                  </a:lnTo>
                  <a:lnTo>
                    <a:pt x="9335" y="1157"/>
                  </a:lnTo>
                  <a:lnTo>
                    <a:pt x="10533" y="557"/>
                  </a:lnTo>
                  <a:lnTo>
                    <a:pt x="11732" y="1"/>
                  </a:lnTo>
                  <a:lnTo>
                    <a:pt x="11732" y="1"/>
                  </a:lnTo>
                  <a:lnTo>
                    <a:pt x="11903" y="215"/>
                  </a:lnTo>
                  <a:lnTo>
                    <a:pt x="12460" y="943"/>
                  </a:lnTo>
                  <a:lnTo>
                    <a:pt x="13274" y="2056"/>
                  </a:lnTo>
                  <a:lnTo>
                    <a:pt x="14258" y="3597"/>
                  </a:lnTo>
                  <a:lnTo>
                    <a:pt x="14815" y="4496"/>
                  </a:lnTo>
                  <a:lnTo>
                    <a:pt x="15372" y="5481"/>
                  </a:lnTo>
                  <a:lnTo>
                    <a:pt x="15971" y="6594"/>
                  </a:lnTo>
                  <a:lnTo>
                    <a:pt x="16570" y="7750"/>
                  </a:lnTo>
                  <a:lnTo>
                    <a:pt x="17127" y="8992"/>
                  </a:lnTo>
                  <a:lnTo>
                    <a:pt x="17684" y="10319"/>
                  </a:lnTo>
                  <a:lnTo>
                    <a:pt x="18240" y="11732"/>
                  </a:lnTo>
                  <a:lnTo>
                    <a:pt x="18711" y="13188"/>
                  </a:lnTo>
                  <a:lnTo>
                    <a:pt x="18711" y="13188"/>
                  </a:lnTo>
                  <a:lnTo>
                    <a:pt x="17940" y="14087"/>
                  </a:lnTo>
                  <a:lnTo>
                    <a:pt x="17041" y="15072"/>
                  </a:lnTo>
                  <a:lnTo>
                    <a:pt x="15842" y="16313"/>
                  </a:lnTo>
                  <a:lnTo>
                    <a:pt x="14387" y="17641"/>
                  </a:lnTo>
                  <a:lnTo>
                    <a:pt x="13573" y="18369"/>
                  </a:lnTo>
                  <a:lnTo>
                    <a:pt x="12717" y="19054"/>
                  </a:lnTo>
                  <a:lnTo>
                    <a:pt x="11818" y="19739"/>
                  </a:lnTo>
                  <a:lnTo>
                    <a:pt x="10876" y="20424"/>
                  </a:lnTo>
                  <a:lnTo>
                    <a:pt x="9891" y="21066"/>
                  </a:lnTo>
                  <a:lnTo>
                    <a:pt x="8906" y="21665"/>
                  </a:lnTo>
                  <a:lnTo>
                    <a:pt x="8906" y="21665"/>
                  </a:lnTo>
                  <a:lnTo>
                    <a:pt x="5181" y="15885"/>
                  </a:lnTo>
                  <a:lnTo>
                    <a:pt x="2227" y="11347"/>
                  </a:lnTo>
                  <a:lnTo>
                    <a:pt x="943" y="9420"/>
                  </a:lnTo>
                  <a:lnTo>
                    <a:pt x="1" y="8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442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extrusionOk="0">
                  <a:moveTo>
                    <a:pt x="1070" y="0"/>
                  </a:moveTo>
                  <a:lnTo>
                    <a:pt x="300" y="43"/>
                  </a:lnTo>
                  <a:lnTo>
                    <a:pt x="0" y="86"/>
                  </a:lnTo>
                  <a:lnTo>
                    <a:pt x="1713" y="2698"/>
                  </a:lnTo>
                  <a:lnTo>
                    <a:pt x="4753" y="7279"/>
                  </a:lnTo>
                  <a:lnTo>
                    <a:pt x="8906" y="13658"/>
                  </a:lnTo>
                  <a:lnTo>
                    <a:pt x="9591" y="13787"/>
                  </a:lnTo>
                  <a:lnTo>
                    <a:pt x="10190" y="13830"/>
                  </a:lnTo>
                  <a:lnTo>
                    <a:pt x="11260" y="13830"/>
                  </a:lnTo>
                  <a:lnTo>
                    <a:pt x="11945" y="13701"/>
                  </a:lnTo>
                  <a:lnTo>
                    <a:pt x="12202" y="13658"/>
                  </a:lnTo>
                  <a:lnTo>
                    <a:pt x="11603" y="12417"/>
                  </a:lnTo>
                  <a:lnTo>
                    <a:pt x="10918" y="11218"/>
                  </a:lnTo>
                  <a:lnTo>
                    <a:pt x="10233" y="9976"/>
                  </a:lnTo>
                  <a:lnTo>
                    <a:pt x="9505" y="8777"/>
                  </a:lnTo>
                  <a:lnTo>
                    <a:pt x="8006" y="6508"/>
                  </a:lnTo>
                  <a:lnTo>
                    <a:pt x="6594" y="4410"/>
                  </a:lnTo>
                  <a:lnTo>
                    <a:pt x="5309" y="2655"/>
                  </a:lnTo>
                  <a:lnTo>
                    <a:pt x="4239" y="1285"/>
                  </a:lnTo>
                  <a:lnTo>
                    <a:pt x="3297" y="86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D7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443;p40"/>
            <p:cNvSpPr/>
            <p:nvPr/>
          </p:nvSpPr>
          <p:spPr>
            <a:xfrm>
              <a:off x="1044125" y="3429075"/>
              <a:ext cx="305075" cy="345750"/>
            </a:xfrm>
            <a:custGeom>
              <a:avLst/>
              <a:gdLst/>
              <a:ahLst/>
              <a:cxnLst/>
              <a:rect l="l" t="t" r="r" b="b"/>
              <a:pathLst>
                <a:path w="12203" h="13830" fill="none" extrusionOk="0">
                  <a:moveTo>
                    <a:pt x="12202" y="13658"/>
                  </a:moveTo>
                  <a:lnTo>
                    <a:pt x="12202" y="13658"/>
                  </a:lnTo>
                  <a:lnTo>
                    <a:pt x="11945" y="13701"/>
                  </a:lnTo>
                  <a:lnTo>
                    <a:pt x="11260" y="13830"/>
                  </a:lnTo>
                  <a:lnTo>
                    <a:pt x="10747" y="13830"/>
                  </a:lnTo>
                  <a:lnTo>
                    <a:pt x="10190" y="13830"/>
                  </a:lnTo>
                  <a:lnTo>
                    <a:pt x="9591" y="13787"/>
                  </a:lnTo>
                  <a:lnTo>
                    <a:pt x="8906" y="13658"/>
                  </a:lnTo>
                  <a:lnTo>
                    <a:pt x="8906" y="13658"/>
                  </a:lnTo>
                  <a:lnTo>
                    <a:pt x="4753" y="7279"/>
                  </a:lnTo>
                  <a:lnTo>
                    <a:pt x="1713" y="2698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0" y="43"/>
                  </a:lnTo>
                  <a:lnTo>
                    <a:pt x="1070" y="0"/>
                  </a:lnTo>
                  <a:lnTo>
                    <a:pt x="2141" y="0"/>
                  </a:lnTo>
                  <a:lnTo>
                    <a:pt x="2697" y="0"/>
                  </a:lnTo>
                  <a:lnTo>
                    <a:pt x="3297" y="86"/>
                  </a:lnTo>
                  <a:lnTo>
                    <a:pt x="3297" y="86"/>
                  </a:lnTo>
                  <a:lnTo>
                    <a:pt x="4239" y="1285"/>
                  </a:lnTo>
                  <a:lnTo>
                    <a:pt x="5309" y="2655"/>
                  </a:lnTo>
                  <a:lnTo>
                    <a:pt x="6594" y="4410"/>
                  </a:lnTo>
                  <a:lnTo>
                    <a:pt x="8006" y="6508"/>
                  </a:lnTo>
                  <a:lnTo>
                    <a:pt x="9505" y="8777"/>
                  </a:lnTo>
                  <a:lnTo>
                    <a:pt x="10233" y="9976"/>
                  </a:lnTo>
                  <a:lnTo>
                    <a:pt x="10918" y="11218"/>
                  </a:lnTo>
                  <a:lnTo>
                    <a:pt x="11603" y="12417"/>
                  </a:lnTo>
                  <a:lnTo>
                    <a:pt x="12202" y="136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444;p40"/>
            <p:cNvSpPr/>
            <p:nvPr/>
          </p:nvSpPr>
          <p:spPr>
            <a:xfrm>
              <a:off x="1139375" y="3287775"/>
              <a:ext cx="365025" cy="411050"/>
            </a:xfrm>
            <a:custGeom>
              <a:avLst/>
              <a:gdLst/>
              <a:ahLst/>
              <a:cxnLst/>
              <a:rect l="l" t="t" r="r" b="b"/>
              <a:pathLst>
                <a:path w="14601" h="16442" extrusionOk="0">
                  <a:moveTo>
                    <a:pt x="2784" y="1"/>
                  </a:moveTo>
                  <a:lnTo>
                    <a:pt x="2527" y="44"/>
                  </a:lnTo>
                  <a:lnTo>
                    <a:pt x="2056" y="172"/>
                  </a:lnTo>
                  <a:lnTo>
                    <a:pt x="1585" y="386"/>
                  </a:lnTo>
                  <a:lnTo>
                    <a:pt x="1114" y="643"/>
                  </a:lnTo>
                  <a:lnTo>
                    <a:pt x="728" y="900"/>
                  </a:lnTo>
                  <a:lnTo>
                    <a:pt x="386" y="1200"/>
                  </a:lnTo>
                  <a:lnTo>
                    <a:pt x="129" y="1499"/>
                  </a:lnTo>
                  <a:lnTo>
                    <a:pt x="1" y="1756"/>
                  </a:lnTo>
                  <a:lnTo>
                    <a:pt x="1" y="1885"/>
                  </a:lnTo>
                  <a:lnTo>
                    <a:pt x="43" y="1970"/>
                  </a:lnTo>
                  <a:lnTo>
                    <a:pt x="1713" y="2141"/>
                  </a:lnTo>
                  <a:lnTo>
                    <a:pt x="2955" y="2270"/>
                  </a:lnTo>
                  <a:lnTo>
                    <a:pt x="3768" y="2398"/>
                  </a:lnTo>
                  <a:lnTo>
                    <a:pt x="3940" y="2527"/>
                  </a:lnTo>
                  <a:lnTo>
                    <a:pt x="4239" y="2912"/>
                  </a:lnTo>
                  <a:lnTo>
                    <a:pt x="5138" y="4197"/>
                  </a:lnTo>
                  <a:lnTo>
                    <a:pt x="6380" y="6038"/>
                  </a:lnTo>
                  <a:lnTo>
                    <a:pt x="7793" y="8221"/>
                  </a:lnTo>
                  <a:lnTo>
                    <a:pt x="9292" y="10576"/>
                  </a:lnTo>
                  <a:lnTo>
                    <a:pt x="10619" y="12845"/>
                  </a:lnTo>
                  <a:lnTo>
                    <a:pt x="11775" y="14900"/>
                  </a:lnTo>
                  <a:lnTo>
                    <a:pt x="12203" y="15714"/>
                  </a:lnTo>
                  <a:lnTo>
                    <a:pt x="12545" y="16442"/>
                  </a:lnTo>
                  <a:lnTo>
                    <a:pt x="13273" y="15800"/>
                  </a:lnTo>
                  <a:lnTo>
                    <a:pt x="13958" y="15243"/>
                  </a:lnTo>
                  <a:lnTo>
                    <a:pt x="14601" y="14601"/>
                  </a:lnTo>
                  <a:lnTo>
                    <a:pt x="13487" y="12674"/>
                  </a:lnTo>
                  <a:lnTo>
                    <a:pt x="10961" y="8264"/>
                  </a:lnTo>
                  <a:lnTo>
                    <a:pt x="9506" y="5824"/>
                  </a:lnTo>
                  <a:lnTo>
                    <a:pt x="8135" y="3554"/>
                  </a:lnTo>
                  <a:lnTo>
                    <a:pt x="6979" y="1756"/>
                  </a:lnTo>
                  <a:lnTo>
                    <a:pt x="6551" y="1114"/>
                  </a:lnTo>
                  <a:lnTo>
                    <a:pt x="6252" y="686"/>
                  </a:lnTo>
                  <a:lnTo>
                    <a:pt x="5823" y="557"/>
                  </a:lnTo>
                  <a:lnTo>
                    <a:pt x="4882" y="300"/>
                  </a:lnTo>
                  <a:lnTo>
                    <a:pt x="4282" y="129"/>
                  </a:lnTo>
                  <a:lnTo>
                    <a:pt x="3640" y="44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45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extrusionOk="0">
                  <a:moveTo>
                    <a:pt x="14943" y="1"/>
                  </a:moveTo>
                  <a:lnTo>
                    <a:pt x="13359" y="1199"/>
                  </a:lnTo>
                  <a:lnTo>
                    <a:pt x="9805" y="3854"/>
                  </a:lnTo>
                  <a:lnTo>
                    <a:pt x="7835" y="5310"/>
                  </a:lnTo>
                  <a:lnTo>
                    <a:pt x="5951" y="6594"/>
                  </a:lnTo>
                  <a:lnTo>
                    <a:pt x="5181" y="7108"/>
                  </a:lnTo>
                  <a:lnTo>
                    <a:pt x="4496" y="7536"/>
                  </a:lnTo>
                  <a:lnTo>
                    <a:pt x="3939" y="7836"/>
                  </a:lnTo>
                  <a:lnTo>
                    <a:pt x="3554" y="8007"/>
                  </a:lnTo>
                  <a:lnTo>
                    <a:pt x="2997" y="8093"/>
                  </a:lnTo>
                  <a:lnTo>
                    <a:pt x="2398" y="8178"/>
                  </a:lnTo>
                  <a:lnTo>
                    <a:pt x="1242" y="8264"/>
                  </a:lnTo>
                  <a:lnTo>
                    <a:pt x="0" y="8264"/>
                  </a:lnTo>
                  <a:lnTo>
                    <a:pt x="1499" y="10533"/>
                  </a:lnTo>
                  <a:lnTo>
                    <a:pt x="2055" y="10576"/>
                  </a:lnTo>
                  <a:lnTo>
                    <a:pt x="2612" y="10533"/>
                  </a:lnTo>
                  <a:lnTo>
                    <a:pt x="3768" y="10448"/>
                  </a:lnTo>
                  <a:lnTo>
                    <a:pt x="4667" y="10319"/>
                  </a:lnTo>
                  <a:lnTo>
                    <a:pt x="5010" y="10233"/>
                  </a:lnTo>
                  <a:lnTo>
                    <a:pt x="5909" y="9720"/>
                  </a:lnTo>
                  <a:lnTo>
                    <a:pt x="6851" y="9163"/>
                  </a:lnTo>
                  <a:lnTo>
                    <a:pt x="8734" y="7921"/>
                  </a:lnTo>
                  <a:lnTo>
                    <a:pt x="10576" y="6637"/>
                  </a:lnTo>
                  <a:lnTo>
                    <a:pt x="12331" y="5353"/>
                  </a:lnTo>
                  <a:lnTo>
                    <a:pt x="13872" y="4196"/>
                  </a:lnTo>
                  <a:lnTo>
                    <a:pt x="15071" y="3255"/>
                  </a:lnTo>
                  <a:lnTo>
                    <a:pt x="16184" y="2398"/>
                  </a:lnTo>
                  <a:lnTo>
                    <a:pt x="16013" y="1884"/>
                  </a:lnTo>
                  <a:lnTo>
                    <a:pt x="15842" y="1456"/>
                  </a:lnTo>
                  <a:lnTo>
                    <a:pt x="15628" y="1071"/>
                  </a:lnTo>
                  <a:lnTo>
                    <a:pt x="15456" y="686"/>
                  </a:lnTo>
                  <a:lnTo>
                    <a:pt x="15071" y="172"/>
                  </a:lnTo>
                  <a:lnTo>
                    <a:pt x="14943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46;p40"/>
            <p:cNvSpPr/>
            <p:nvPr/>
          </p:nvSpPr>
          <p:spPr>
            <a:xfrm>
              <a:off x="1136175" y="3363775"/>
              <a:ext cx="404625" cy="264400"/>
            </a:xfrm>
            <a:custGeom>
              <a:avLst/>
              <a:gdLst/>
              <a:ahLst/>
              <a:cxnLst/>
              <a:rect l="l" t="t" r="r" b="b"/>
              <a:pathLst>
                <a:path w="16185" h="10576" fill="none" extrusionOk="0">
                  <a:moveTo>
                    <a:pt x="0" y="8264"/>
                  </a:moveTo>
                  <a:lnTo>
                    <a:pt x="0" y="8264"/>
                  </a:lnTo>
                  <a:lnTo>
                    <a:pt x="343" y="8264"/>
                  </a:lnTo>
                  <a:lnTo>
                    <a:pt x="1242" y="8264"/>
                  </a:lnTo>
                  <a:lnTo>
                    <a:pt x="2398" y="8178"/>
                  </a:lnTo>
                  <a:lnTo>
                    <a:pt x="2997" y="8093"/>
                  </a:lnTo>
                  <a:lnTo>
                    <a:pt x="3554" y="8007"/>
                  </a:lnTo>
                  <a:lnTo>
                    <a:pt x="3554" y="8007"/>
                  </a:lnTo>
                  <a:lnTo>
                    <a:pt x="3939" y="7836"/>
                  </a:lnTo>
                  <a:lnTo>
                    <a:pt x="4496" y="7536"/>
                  </a:lnTo>
                  <a:lnTo>
                    <a:pt x="5181" y="7108"/>
                  </a:lnTo>
                  <a:lnTo>
                    <a:pt x="5951" y="6594"/>
                  </a:lnTo>
                  <a:lnTo>
                    <a:pt x="7835" y="5310"/>
                  </a:lnTo>
                  <a:lnTo>
                    <a:pt x="9805" y="3854"/>
                  </a:lnTo>
                  <a:lnTo>
                    <a:pt x="13359" y="1199"/>
                  </a:lnTo>
                  <a:lnTo>
                    <a:pt x="14943" y="1"/>
                  </a:lnTo>
                  <a:lnTo>
                    <a:pt x="14943" y="1"/>
                  </a:lnTo>
                  <a:lnTo>
                    <a:pt x="15071" y="172"/>
                  </a:lnTo>
                  <a:lnTo>
                    <a:pt x="15456" y="686"/>
                  </a:lnTo>
                  <a:lnTo>
                    <a:pt x="15628" y="1071"/>
                  </a:lnTo>
                  <a:lnTo>
                    <a:pt x="15842" y="1456"/>
                  </a:lnTo>
                  <a:lnTo>
                    <a:pt x="16013" y="1884"/>
                  </a:lnTo>
                  <a:lnTo>
                    <a:pt x="16184" y="2398"/>
                  </a:lnTo>
                  <a:lnTo>
                    <a:pt x="16184" y="2398"/>
                  </a:lnTo>
                  <a:lnTo>
                    <a:pt x="15071" y="3255"/>
                  </a:lnTo>
                  <a:lnTo>
                    <a:pt x="13872" y="4196"/>
                  </a:lnTo>
                  <a:lnTo>
                    <a:pt x="12331" y="5353"/>
                  </a:lnTo>
                  <a:lnTo>
                    <a:pt x="10576" y="6637"/>
                  </a:lnTo>
                  <a:lnTo>
                    <a:pt x="8734" y="7921"/>
                  </a:lnTo>
                  <a:lnTo>
                    <a:pt x="6851" y="9163"/>
                  </a:lnTo>
                  <a:lnTo>
                    <a:pt x="5909" y="9720"/>
                  </a:lnTo>
                  <a:lnTo>
                    <a:pt x="5010" y="10233"/>
                  </a:lnTo>
                  <a:lnTo>
                    <a:pt x="5010" y="10233"/>
                  </a:lnTo>
                  <a:lnTo>
                    <a:pt x="4667" y="10319"/>
                  </a:lnTo>
                  <a:lnTo>
                    <a:pt x="3768" y="10448"/>
                  </a:lnTo>
                  <a:lnTo>
                    <a:pt x="2612" y="10533"/>
                  </a:lnTo>
                  <a:lnTo>
                    <a:pt x="2055" y="10576"/>
                  </a:lnTo>
                  <a:lnTo>
                    <a:pt x="1499" y="10533"/>
                  </a:lnTo>
                  <a:lnTo>
                    <a:pt x="1499" y="10533"/>
                  </a:lnTo>
                  <a:lnTo>
                    <a:pt x="0" y="8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47;p40"/>
            <p:cNvSpPr/>
            <p:nvPr/>
          </p:nvSpPr>
          <p:spPr>
            <a:xfrm>
              <a:off x="1249625" y="3301700"/>
              <a:ext cx="190550" cy="184125"/>
            </a:xfrm>
            <a:custGeom>
              <a:avLst/>
              <a:gdLst/>
              <a:ahLst/>
              <a:cxnLst/>
              <a:rect l="l" t="t" r="r" b="b"/>
              <a:pathLst>
                <a:path w="7622" h="7365" extrusionOk="0">
                  <a:moveTo>
                    <a:pt x="5181" y="0"/>
                  </a:moveTo>
                  <a:lnTo>
                    <a:pt x="4582" y="129"/>
                  </a:lnTo>
                  <a:lnTo>
                    <a:pt x="3982" y="300"/>
                  </a:lnTo>
                  <a:lnTo>
                    <a:pt x="3383" y="557"/>
                  </a:lnTo>
                  <a:lnTo>
                    <a:pt x="2741" y="857"/>
                  </a:lnTo>
                  <a:lnTo>
                    <a:pt x="2141" y="1156"/>
                  </a:lnTo>
                  <a:lnTo>
                    <a:pt x="1585" y="1542"/>
                  </a:lnTo>
                  <a:lnTo>
                    <a:pt x="1071" y="1970"/>
                  </a:lnTo>
                  <a:lnTo>
                    <a:pt x="643" y="2398"/>
                  </a:lnTo>
                  <a:lnTo>
                    <a:pt x="300" y="2826"/>
                  </a:lnTo>
                  <a:lnTo>
                    <a:pt x="172" y="3040"/>
                  </a:lnTo>
                  <a:lnTo>
                    <a:pt x="86" y="3297"/>
                  </a:lnTo>
                  <a:lnTo>
                    <a:pt x="43" y="3511"/>
                  </a:lnTo>
                  <a:lnTo>
                    <a:pt x="1" y="3725"/>
                  </a:lnTo>
                  <a:lnTo>
                    <a:pt x="1" y="3939"/>
                  </a:lnTo>
                  <a:lnTo>
                    <a:pt x="43" y="4196"/>
                  </a:lnTo>
                  <a:lnTo>
                    <a:pt x="215" y="4624"/>
                  </a:lnTo>
                  <a:lnTo>
                    <a:pt x="472" y="5010"/>
                  </a:lnTo>
                  <a:lnTo>
                    <a:pt x="771" y="5352"/>
                  </a:lnTo>
                  <a:lnTo>
                    <a:pt x="1157" y="5695"/>
                  </a:lnTo>
                  <a:lnTo>
                    <a:pt x="1542" y="6037"/>
                  </a:lnTo>
                  <a:lnTo>
                    <a:pt x="1970" y="6294"/>
                  </a:lnTo>
                  <a:lnTo>
                    <a:pt x="2441" y="6551"/>
                  </a:lnTo>
                  <a:lnTo>
                    <a:pt x="2912" y="6765"/>
                  </a:lnTo>
                  <a:lnTo>
                    <a:pt x="3383" y="6936"/>
                  </a:lnTo>
                  <a:lnTo>
                    <a:pt x="3854" y="7108"/>
                  </a:lnTo>
                  <a:lnTo>
                    <a:pt x="4325" y="7236"/>
                  </a:lnTo>
                  <a:lnTo>
                    <a:pt x="4753" y="7322"/>
                  </a:lnTo>
                  <a:lnTo>
                    <a:pt x="5138" y="7365"/>
                  </a:lnTo>
                  <a:lnTo>
                    <a:pt x="5481" y="7365"/>
                  </a:lnTo>
                  <a:lnTo>
                    <a:pt x="5738" y="7322"/>
                  </a:lnTo>
                  <a:lnTo>
                    <a:pt x="5952" y="7279"/>
                  </a:lnTo>
                  <a:lnTo>
                    <a:pt x="6337" y="7065"/>
                  </a:lnTo>
                  <a:lnTo>
                    <a:pt x="6680" y="6765"/>
                  </a:lnTo>
                  <a:lnTo>
                    <a:pt x="6937" y="6380"/>
                  </a:lnTo>
                  <a:lnTo>
                    <a:pt x="7151" y="5994"/>
                  </a:lnTo>
                  <a:lnTo>
                    <a:pt x="7365" y="5566"/>
                  </a:lnTo>
                  <a:lnTo>
                    <a:pt x="7493" y="5053"/>
                  </a:lnTo>
                  <a:lnTo>
                    <a:pt x="7579" y="4582"/>
                  </a:lnTo>
                  <a:lnTo>
                    <a:pt x="7622" y="4068"/>
                  </a:lnTo>
                  <a:lnTo>
                    <a:pt x="7622" y="3554"/>
                  </a:lnTo>
                  <a:lnTo>
                    <a:pt x="7579" y="2997"/>
                  </a:lnTo>
                  <a:lnTo>
                    <a:pt x="7536" y="2484"/>
                  </a:lnTo>
                  <a:lnTo>
                    <a:pt x="7408" y="2013"/>
                  </a:lnTo>
                  <a:lnTo>
                    <a:pt x="7322" y="1542"/>
                  </a:lnTo>
                  <a:lnTo>
                    <a:pt x="7151" y="1114"/>
                  </a:lnTo>
                  <a:lnTo>
                    <a:pt x="6979" y="728"/>
                  </a:lnTo>
                  <a:lnTo>
                    <a:pt x="6808" y="428"/>
                  </a:lnTo>
                  <a:lnTo>
                    <a:pt x="6680" y="300"/>
                  </a:lnTo>
                  <a:lnTo>
                    <a:pt x="6508" y="172"/>
                  </a:lnTo>
                  <a:lnTo>
                    <a:pt x="6337" y="86"/>
                  </a:lnTo>
                  <a:lnTo>
                    <a:pt x="6166" y="43"/>
                  </a:lnTo>
                  <a:lnTo>
                    <a:pt x="5695" y="0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48;p40"/>
            <p:cNvSpPr/>
            <p:nvPr/>
          </p:nvSpPr>
          <p:spPr>
            <a:xfrm>
              <a:off x="1388775" y="3454750"/>
              <a:ext cx="184125" cy="190550"/>
            </a:xfrm>
            <a:custGeom>
              <a:avLst/>
              <a:gdLst/>
              <a:ahLst/>
              <a:cxnLst/>
              <a:rect l="l" t="t" r="r" b="b"/>
              <a:pathLst>
                <a:path w="7365" h="7622" extrusionOk="0">
                  <a:moveTo>
                    <a:pt x="3340" y="1"/>
                  </a:moveTo>
                  <a:lnTo>
                    <a:pt x="2826" y="44"/>
                  </a:lnTo>
                  <a:lnTo>
                    <a:pt x="2313" y="129"/>
                  </a:lnTo>
                  <a:lnTo>
                    <a:pt x="1842" y="258"/>
                  </a:lnTo>
                  <a:lnTo>
                    <a:pt x="1371" y="429"/>
                  </a:lnTo>
                  <a:lnTo>
                    <a:pt x="985" y="643"/>
                  </a:lnTo>
                  <a:lnTo>
                    <a:pt x="600" y="900"/>
                  </a:lnTo>
                  <a:lnTo>
                    <a:pt x="300" y="1243"/>
                  </a:lnTo>
                  <a:lnTo>
                    <a:pt x="86" y="1585"/>
                  </a:lnTo>
                  <a:lnTo>
                    <a:pt x="1" y="1799"/>
                  </a:lnTo>
                  <a:lnTo>
                    <a:pt x="1" y="2099"/>
                  </a:lnTo>
                  <a:lnTo>
                    <a:pt x="1" y="2441"/>
                  </a:lnTo>
                  <a:lnTo>
                    <a:pt x="43" y="2827"/>
                  </a:lnTo>
                  <a:lnTo>
                    <a:pt x="86" y="3255"/>
                  </a:lnTo>
                  <a:lnTo>
                    <a:pt x="215" y="3683"/>
                  </a:lnTo>
                  <a:lnTo>
                    <a:pt x="343" y="4197"/>
                  </a:lnTo>
                  <a:lnTo>
                    <a:pt x="557" y="4668"/>
                  </a:lnTo>
                  <a:lnTo>
                    <a:pt x="728" y="5139"/>
                  </a:lnTo>
                  <a:lnTo>
                    <a:pt x="985" y="5610"/>
                  </a:lnTo>
                  <a:lnTo>
                    <a:pt x="1242" y="6038"/>
                  </a:lnTo>
                  <a:lnTo>
                    <a:pt x="1585" y="6466"/>
                  </a:lnTo>
                  <a:lnTo>
                    <a:pt x="1884" y="6809"/>
                  </a:lnTo>
                  <a:lnTo>
                    <a:pt x="2270" y="7151"/>
                  </a:lnTo>
                  <a:lnTo>
                    <a:pt x="2655" y="7408"/>
                  </a:lnTo>
                  <a:lnTo>
                    <a:pt x="3083" y="7579"/>
                  </a:lnTo>
                  <a:lnTo>
                    <a:pt x="3297" y="7622"/>
                  </a:lnTo>
                  <a:lnTo>
                    <a:pt x="3768" y="7622"/>
                  </a:lnTo>
                  <a:lnTo>
                    <a:pt x="3982" y="7536"/>
                  </a:lnTo>
                  <a:lnTo>
                    <a:pt x="4196" y="7451"/>
                  </a:lnTo>
                  <a:lnTo>
                    <a:pt x="4453" y="7322"/>
                  </a:lnTo>
                  <a:lnTo>
                    <a:pt x="4882" y="6980"/>
                  </a:lnTo>
                  <a:lnTo>
                    <a:pt x="5310" y="6552"/>
                  </a:lnTo>
                  <a:lnTo>
                    <a:pt x="5738" y="6081"/>
                  </a:lnTo>
                  <a:lnTo>
                    <a:pt x="6123" y="5524"/>
                  </a:lnTo>
                  <a:lnTo>
                    <a:pt x="6466" y="4925"/>
                  </a:lnTo>
                  <a:lnTo>
                    <a:pt x="6765" y="4325"/>
                  </a:lnTo>
                  <a:lnTo>
                    <a:pt x="7022" y="3683"/>
                  </a:lnTo>
                  <a:lnTo>
                    <a:pt x="7194" y="3084"/>
                  </a:lnTo>
                  <a:lnTo>
                    <a:pt x="7322" y="2527"/>
                  </a:lnTo>
                  <a:lnTo>
                    <a:pt x="7365" y="1970"/>
                  </a:lnTo>
                  <a:lnTo>
                    <a:pt x="7322" y="1542"/>
                  </a:lnTo>
                  <a:lnTo>
                    <a:pt x="7279" y="1328"/>
                  </a:lnTo>
                  <a:lnTo>
                    <a:pt x="7194" y="1157"/>
                  </a:lnTo>
                  <a:lnTo>
                    <a:pt x="7065" y="1028"/>
                  </a:lnTo>
                  <a:lnTo>
                    <a:pt x="6937" y="900"/>
                  </a:lnTo>
                  <a:lnTo>
                    <a:pt x="6637" y="686"/>
                  </a:lnTo>
                  <a:lnTo>
                    <a:pt x="6252" y="515"/>
                  </a:lnTo>
                  <a:lnTo>
                    <a:pt x="5823" y="343"/>
                  </a:lnTo>
                  <a:lnTo>
                    <a:pt x="5352" y="215"/>
                  </a:lnTo>
                  <a:lnTo>
                    <a:pt x="4882" y="129"/>
                  </a:lnTo>
                  <a:lnTo>
                    <a:pt x="4368" y="4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49;p40"/>
            <p:cNvSpPr/>
            <p:nvPr/>
          </p:nvSpPr>
          <p:spPr>
            <a:xfrm>
              <a:off x="1359875" y="3324175"/>
              <a:ext cx="56750" cy="111350"/>
            </a:xfrm>
            <a:custGeom>
              <a:avLst/>
              <a:gdLst/>
              <a:ahLst/>
              <a:cxnLst/>
              <a:rect l="l" t="t" r="r" b="b"/>
              <a:pathLst>
                <a:path w="2270" h="4454" extrusionOk="0">
                  <a:moveTo>
                    <a:pt x="857" y="0"/>
                  </a:moveTo>
                  <a:lnTo>
                    <a:pt x="643" y="86"/>
                  </a:lnTo>
                  <a:lnTo>
                    <a:pt x="343" y="300"/>
                  </a:lnTo>
                  <a:lnTo>
                    <a:pt x="172" y="471"/>
                  </a:lnTo>
                  <a:lnTo>
                    <a:pt x="43" y="643"/>
                  </a:lnTo>
                  <a:lnTo>
                    <a:pt x="1" y="771"/>
                  </a:lnTo>
                  <a:lnTo>
                    <a:pt x="1" y="900"/>
                  </a:lnTo>
                  <a:lnTo>
                    <a:pt x="129" y="1028"/>
                  </a:lnTo>
                  <a:lnTo>
                    <a:pt x="343" y="1199"/>
                  </a:lnTo>
                  <a:lnTo>
                    <a:pt x="643" y="1328"/>
                  </a:lnTo>
                  <a:lnTo>
                    <a:pt x="814" y="1456"/>
                  </a:lnTo>
                  <a:lnTo>
                    <a:pt x="942" y="1627"/>
                  </a:lnTo>
                  <a:lnTo>
                    <a:pt x="1114" y="1884"/>
                  </a:lnTo>
                  <a:lnTo>
                    <a:pt x="1242" y="2141"/>
                  </a:lnTo>
                  <a:lnTo>
                    <a:pt x="1456" y="2783"/>
                  </a:lnTo>
                  <a:lnTo>
                    <a:pt x="1628" y="3383"/>
                  </a:lnTo>
                  <a:lnTo>
                    <a:pt x="1799" y="3939"/>
                  </a:lnTo>
                  <a:lnTo>
                    <a:pt x="1927" y="4325"/>
                  </a:lnTo>
                  <a:lnTo>
                    <a:pt x="2013" y="4410"/>
                  </a:lnTo>
                  <a:lnTo>
                    <a:pt x="2056" y="4453"/>
                  </a:lnTo>
                  <a:lnTo>
                    <a:pt x="2141" y="4368"/>
                  </a:lnTo>
                  <a:lnTo>
                    <a:pt x="2184" y="4154"/>
                  </a:lnTo>
                  <a:lnTo>
                    <a:pt x="2270" y="3897"/>
                  </a:lnTo>
                  <a:lnTo>
                    <a:pt x="2270" y="3597"/>
                  </a:lnTo>
                  <a:lnTo>
                    <a:pt x="2270" y="2869"/>
                  </a:lnTo>
                  <a:lnTo>
                    <a:pt x="2184" y="2098"/>
                  </a:lnTo>
                  <a:lnTo>
                    <a:pt x="1970" y="1371"/>
                  </a:lnTo>
                  <a:lnTo>
                    <a:pt x="1842" y="1028"/>
                  </a:lnTo>
                  <a:lnTo>
                    <a:pt x="1713" y="728"/>
                  </a:lnTo>
                  <a:lnTo>
                    <a:pt x="1585" y="429"/>
                  </a:lnTo>
                  <a:lnTo>
                    <a:pt x="1413" y="215"/>
                  </a:lnTo>
                  <a:lnTo>
                    <a:pt x="1242" y="86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50;p40"/>
            <p:cNvSpPr/>
            <p:nvPr/>
          </p:nvSpPr>
          <p:spPr>
            <a:xfrm>
              <a:off x="1439075" y="3478300"/>
              <a:ext cx="111350" cy="57825"/>
            </a:xfrm>
            <a:custGeom>
              <a:avLst/>
              <a:gdLst/>
              <a:ahLst/>
              <a:cxnLst/>
              <a:rect l="l" t="t" r="r" b="b"/>
              <a:pathLst>
                <a:path w="4454" h="2313" extrusionOk="0">
                  <a:moveTo>
                    <a:pt x="557" y="1"/>
                  </a:moveTo>
                  <a:lnTo>
                    <a:pt x="258" y="44"/>
                  </a:lnTo>
                  <a:lnTo>
                    <a:pt x="87" y="129"/>
                  </a:lnTo>
                  <a:lnTo>
                    <a:pt x="1" y="172"/>
                  </a:lnTo>
                  <a:lnTo>
                    <a:pt x="1" y="258"/>
                  </a:lnTo>
                  <a:lnTo>
                    <a:pt x="129" y="301"/>
                  </a:lnTo>
                  <a:lnTo>
                    <a:pt x="472" y="472"/>
                  </a:lnTo>
                  <a:lnTo>
                    <a:pt x="1028" y="643"/>
                  </a:lnTo>
                  <a:lnTo>
                    <a:pt x="1671" y="814"/>
                  </a:lnTo>
                  <a:lnTo>
                    <a:pt x="2313" y="1071"/>
                  </a:lnTo>
                  <a:lnTo>
                    <a:pt x="2570" y="1200"/>
                  </a:lnTo>
                  <a:lnTo>
                    <a:pt x="2784" y="1328"/>
                  </a:lnTo>
                  <a:lnTo>
                    <a:pt x="2955" y="1499"/>
                  </a:lnTo>
                  <a:lnTo>
                    <a:pt x="3084" y="1628"/>
                  </a:lnTo>
                  <a:lnTo>
                    <a:pt x="3255" y="1928"/>
                  </a:lnTo>
                  <a:lnTo>
                    <a:pt x="3383" y="2142"/>
                  </a:lnTo>
                  <a:lnTo>
                    <a:pt x="3512" y="2270"/>
                  </a:lnTo>
                  <a:lnTo>
                    <a:pt x="3640" y="2313"/>
                  </a:lnTo>
                  <a:lnTo>
                    <a:pt x="3811" y="2270"/>
                  </a:lnTo>
                  <a:lnTo>
                    <a:pt x="3940" y="2142"/>
                  </a:lnTo>
                  <a:lnTo>
                    <a:pt x="4111" y="1970"/>
                  </a:lnTo>
                  <a:lnTo>
                    <a:pt x="4325" y="1671"/>
                  </a:lnTo>
                  <a:lnTo>
                    <a:pt x="4454" y="1457"/>
                  </a:lnTo>
                  <a:lnTo>
                    <a:pt x="4454" y="1285"/>
                  </a:lnTo>
                  <a:lnTo>
                    <a:pt x="4368" y="1071"/>
                  </a:lnTo>
                  <a:lnTo>
                    <a:pt x="4197" y="900"/>
                  </a:lnTo>
                  <a:lnTo>
                    <a:pt x="3983" y="729"/>
                  </a:lnTo>
                  <a:lnTo>
                    <a:pt x="3726" y="557"/>
                  </a:lnTo>
                  <a:lnTo>
                    <a:pt x="3426" y="429"/>
                  </a:lnTo>
                  <a:lnTo>
                    <a:pt x="3084" y="301"/>
                  </a:lnTo>
                  <a:lnTo>
                    <a:pt x="2356" y="1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941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51;p40"/>
            <p:cNvSpPr/>
            <p:nvPr/>
          </p:nvSpPr>
          <p:spPr>
            <a:xfrm>
              <a:off x="1151150" y="3442975"/>
              <a:ext cx="237650" cy="77100"/>
            </a:xfrm>
            <a:custGeom>
              <a:avLst/>
              <a:gdLst/>
              <a:ahLst/>
              <a:cxnLst/>
              <a:rect l="l" t="t" r="r" b="b"/>
              <a:pathLst>
                <a:path w="9506" h="3084" extrusionOk="0">
                  <a:moveTo>
                    <a:pt x="1628" y="1"/>
                  </a:moveTo>
                  <a:lnTo>
                    <a:pt x="1" y="1371"/>
                  </a:lnTo>
                  <a:lnTo>
                    <a:pt x="215" y="1756"/>
                  </a:lnTo>
                  <a:lnTo>
                    <a:pt x="557" y="2099"/>
                  </a:lnTo>
                  <a:lnTo>
                    <a:pt x="985" y="2441"/>
                  </a:lnTo>
                  <a:lnTo>
                    <a:pt x="1242" y="2613"/>
                  </a:lnTo>
                  <a:lnTo>
                    <a:pt x="1499" y="2784"/>
                  </a:lnTo>
                  <a:lnTo>
                    <a:pt x="1842" y="2912"/>
                  </a:lnTo>
                  <a:lnTo>
                    <a:pt x="2184" y="2998"/>
                  </a:lnTo>
                  <a:lnTo>
                    <a:pt x="2527" y="3084"/>
                  </a:lnTo>
                  <a:lnTo>
                    <a:pt x="2912" y="3084"/>
                  </a:lnTo>
                  <a:lnTo>
                    <a:pt x="3340" y="2998"/>
                  </a:lnTo>
                  <a:lnTo>
                    <a:pt x="3811" y="2912"/>
                  </a:lnTo>
                  <a:lnTo>
                    <a:pt x="5567" y="2313"/>
                  </a:lnTo>
                  <a:lnTo>
                    <a:pt x="7151" y="1885"/>
                  </a:lnTo>
                  <a:lnTo>
                    <a:pt x="8478" y="1585"/>
                  </a:lnTo>
                  <a:lnTo>
                    <a:pt x="9035" y="1457"/>
                  </a:lnTo>
                  <a:lnTo>
                    <a:pt x="9463" y="1414"/>
                  </a:lnTo>
                  <a:lnTo>
                    <a:pt x="9506" y="1414"/>
                  </a:lnTo>
                  <a:lnTo>
                    <a:pt x="9506" y="1371"/>
                  </a:lnTo>
                  <a:lnTo>
                    <a:pt x="9377" y="1285"/>
                  </a:lnTo>
                  <a:lnTo>
                    <a:pt x="9077" y="1157"/>
                  </a:lnTo>
                  <a:lnTo>
                    <a:pt x="8606" y="1071"/>
                  </a:lnTo>
                  <a:lnTo>
                    <a:pt x="7964" y="1028"/>
                  </a:lnTo>
                  <a:lnTo>
                    <a:pt x="7194" y="1028"/>
                  </a:lnTo>
                  <a:lnTo>
                    <a:pt x="6765" y="1071"/>
                  </a:lnTo>
                  <a:lnTo>
                    <a:pt x="6252" y="1157"/>
                  </a:lnTo>
                  <a:lnTo>
                    <a:pt x="5738" y="1285"/>
                  </a:lnTo>
                  <a:lnTo>
                    <a:pt x="5181" y="1414"/>
                  </a:lnTo>
                  <a:lnTo>
                    <a:pt x="4667" y="1542"/>
                  </a:lnTo>
                  <a:lnTo>
                    <a:pt x="4196" y="1628"/>
                  </a:lnTo>
                  <a:lnTo>
                    <a:pt x="3725" y="1628"/>
                  </a:lnTo>
                  <a:lnTo>
                    <a:pt x="3340" y="1585"/>
                  </a:lnTo>
                  <a:lnTo>
                    <a:pt x="3040" y="1499"/>
                  </a:lnTo>
                  <a:lnTo>
                    <a:pt x="2741" y="1371"/>
                  </a:lnTo>
                  <a:lnTo>
                    <a:pt x="2484" y="1243"/>
                  </a:lnTo>
                  <a:lnTo>
                    <a:pt x="2270" y="1071"/>
                  </a:lnTo>
                  <a:lnTo>
                    <a:pt x="2098" y="857"/>
                  </a:lnTo>
                  <a:lnTo>
                    <a:pt x="1970" y="686"/>
                  </a:lnTo>
                  <a:lnTo>
                    <a:pt x="1756" y="343"/>
                  </a:lnTo>
                  <a:lnTo>
                    <a:pt x="1628" y="87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52;p40"/>
            <p:cNvSpPr/>
            <p:nvPr/>
          </p:nvSpPr>
          <p:spPr>
            <a:xfrm>
              <a:off x="1309575" y="3467600"/>
              <a:ext cx="78150" cy="201250"/>
            </a:xfrm>
            <a:custGeom>
              <a:avLst/>
              <a:gdLst/>
              <a:ahLst/>
              <a:cxnLst/>
              <a:rect l="l" t="t" r="r" b="b"/>
              <a:pathLst>
                <a:path w="3126" h="8050" extrusionOk="0">
                  <a:moveTo>
                    <a:pt x="3126" y="1"/>
                  </a:moveTo>
                  <a:lnTo>
                    <a:pt x="2698" y="215"/>
                  </a:lnTo>
                  <a:lnTo>
                    <a:pt x="2227" y="429"/>
                  </a:lnTo>
                  <a:lnTo>
                    <a:pt x="1713" y="771"/>
                  </a:lnTo>
                  <a:lnTo>
                    <a:pt x="1456" y="985"/>
                  </a:lnTo>
                  <a:lnTo>
                    <a:pt x="1199" y="1242"/>
                  </a:lnTo>
                  <a:lnTo>
                    <a:pt x="942" y="1499"/>
                  </a:lnTo>
                  <a:lnTo>
                    <a:pt x="771" y="1799"/>
                  </a:lnTo>
                  <a:lnTo>
                    <a:pt x="600" y="2141"/>
                  </a:lnTo>
                  <a:lnTo>
                    <a:pt x="514" y="2484"/>
                  </a:lnTo>
                  <a:lnTo>
                    <a:pt x="471" y="2869"/>
                  </a:lnTo>
                  <a:lnTo>
                    <a:pt x="514" y="3297"/>
                  </a:lnTo>
                  <a:lnTo>
                    <a:pt x="557" y="4197"/>
                  </a:lnTo>
                  <a:lnTo>
                    <a:pt x="557" y="5053"/>
                  </a:lnTo>
                  <a:lnTo>
                    <a:pt x="471" y="5824"/>
                  </a:lnTo>
                  <a:lnTo>
                    <a:pt x="386" y="6551"/>
                  </a:lnTo>
                  <a:lnTo>
                    <a:pt x="257" y="7151"/>
                  </a:lnTo>
                  <a:lnTo>
                    <a:pt x="129" y="7622"/>
                  </a:lnTo>
                  <a:lnTo>
                    <a:pt x="0" y="8050"/>
                  </a:lnTo>
                  <a:lnTo>
                    <a:pt x="1970" y="8050"/>
                  </a:lnTo>
                  <a:lnTo>
                    <a:pt x="2013" y="7536"/>
                  </a:lnTo>
                  <a:lnTo>
                    <a:pt x="2098" y="6252"/>
                  </a:lnTo>
                  <a:lnTo>
                    <a:pt x="2141" y="5481"/>
                  </a:lnTo>
                  <a:lnTo>
                    <a:pt x="2098" y="4625"/>
                  </a:lnTo>
                  <a:lnTo>
                    <a:pt x="1970" y="3854"/>
                  </a:lnTo>
                  <a:lnTo>
                    <a:pt x="1884" y="3469"/>
                  </a:lnTo>
                  <a:lnTo>
                    <a:pt x="1798" y="3083"/>
                  </a:lnTo>
                  <a:lnTo>
                    <a:pt x="1713" y="2784"/>
                  </a:lnTo>
                  <a:lnTo>
                    <a:pt x="1670" y="2441"/>
                  </a:lnTo>
                  <a:lnTo>
                    <a:pt x="1670" y="2141"/>
                  </a:lnTo>
                  <a:lnTo>
                    <a:pt x="1713" y="1842"/>
                  </a:lnTo>
                  <a:lnTo>
                    <a:pt x="1841" y="1585"/>
                  </a:lnTo>
                  <a:lnTo>
                    <a:pt x="1927" y="1328"/>
                  </a:lnTo>
                  <a:lnTo>
                    <a:pt x="2227" y="857"/>
                  </a:lnTo>
                  <a:lnTo>
                    <a:pt x="2569" y="514"/>
                  </a:lnTo>
                  <a:lnTo>
                    <a:pt x="2826" y="258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AD2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53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extrusionOk="0">
                  <a:moveTo>
                    <a:pt x="4796" y="0"/>
                  </a:moveTo>
                  <a:lnTo>
                    <a:pt x="4453" y="43"/>
                  </a:lnTo>
                  <a:lnTo>
                    <a:pt x="4111" y="86"/>
                  </a:lnTo>
                  <a:lnTo>
                    <a:pt x="3726" y="171"/>
                  </a:lnTo>
                  <a:lnTo>
                    <a:pt x="3383" y="257"/>
                  </a:lnTo>
                  <a:lnTo>
                    <a:pt x="3040" y="428"/>
                  </a:lnTo>
                  <a:lnTo>
                    <a:pt x="2698" y="600"/>
                  </a:lnTo>
                  <a:lnTo>
                    <a:pt x="2398" y="771"/>
                  </a:lnTo>
                  <a:lnTo>
                    <a:pt x="1970" y="1113"/>
                  </a:lnTo>
                  <a:lnTo>
                    <a:pt x="1585" y="1499"/>
                  </a:lnTo>
                  <a:lnTo>
                    <a:pt x="1242" y="1884"/>
                  </a:lnTo>
                  <a:lnTo>
                    <a:pt x="943" y="2269"/>
                  </a:lnTo>
                  <a:lnTo>
                    <a:pt x="686" y="2697"/>
                  </a:lnTo>
                  <a:lnTo>
                    <a:pt x="472" y="3126"/>
                  </a:lnTo>
                  <a:lnTo>
                    <a:pt x="300" y="3554"/>
                  </a:lnTo>
                  <a:lnTo>
                    <a:pt x="172" y="4025"/>
                  </a:lnTo>
                  <a:lnTo>
                    <a:pt x="86" y="4453"/>
                  </a:lnTo>
                  <a:lnTo>
                    <a:pt x="1" y="4967"/>
                  </a:lnTo>
                  <a:lnTo>
                    <a:pt x="1" y="5438"/>
                  </a:lnTo>
                  <a:lnTo>
                    <a:pt x="1" y="5909"/>
                  </a:lnTo>
                  <a:lnTo>
                    <a:pt x="43" y="6422"/>
                  </a:lnTo>
                  <a:lnTo>
                    <a:pt x="129" y="6893"/>
                  </a:lnTo>
                  <a:lnTo>
                    <a:pt x="343" y="7878"/>
                  </a:lnTo>
                  <a:lnTo>
                    <a:pt x="643" y="8863"/>
                  </a:lnTo>
                  <a:lnTo>
                    <a:pt x="1028" y="9848"/>
                  </a:lnTo>
                  <a:lnTo>
                    <a:pt x="1499" y="10790"/>
                  </a:lnTo>
                  <a:lnTo>
                    <a:pt x="1970" y="11646"/>
                  </a:lnTo>
                  <a:lnTo>
                    <a:pt x="2527" y="12502"/>
                  </a:lnTo>
                  <a:lnTo>
                    <a:pt x="3126" y="13273"/>
                  </a:lnTo>
                  <a:lnTo>
                    <a:pt x="3683" y="13958"/>
                  </a:lnTo>
                  <a:lnTo>
                    <a:pt x="4282" y="14514"/>
                  </a:lnTo>
                  <a:lnTo>
                    <a:pt x="4882" y="15028"/>
                  </a:lnTo>
                  <a:lnTo>
                    <a:pt x="5438" y="15371"/>
                  </a:lnTo>
                  <a:lnTo>
                    <a:pt x="5695" y="15542"/>
                  </a:lnTo>
                  <a:lnTo>
                    <a:pt x="5909" y="15628"/>
                  </a:lnTo>
                  <a:lnTo>
                    <a:pt x="6166" y="15670"/>
                  </a:lnTo>
                  <a:lnTo>
                    <a:pt x="6380" y="15713"/>
                  </a:lnTo>
                  <a:lnTo>
                    <a:pt x="6637" y="15670"/>
                  </a:lnTo>
                  <a:lnTo>
                    <a:pt x="6894" y="15628"/>
                  </a:lnTo>
                  <a:lnTo>
                    <a:pt x="7493" y="15414"/>
                  </a:lnTo>
                  <a:lnTo>
                    <a:pt x="8178" y="15114"/>
                  </a:lnTo>
                  <a:lnTo>
                    <a:pt x="8863" y="14729"/>
                  </a:lnTo>
                  <a:lnTo>
                    <a:pt x="9548" y="14258"/>
                  </a:lnTo>
                  <a:lnTo>
                    <a:pt x="10276" y="13701"/>
                  </a:lnTo>
                  <a:lnTo>
                    <a:pt x="11004" y="13102"/>
                  </a:lnTo>
                  <a:lnTo>
                    <a:pt x="11689" y="12459"/>
                  </a:lnTo>
                  <a:lnTo>
                    <a:pt x="12331" y="11774"/>
                  </a:lnTo>
                  <a:lnTo>
                    <a:pt x="12931" y="11089"/>
                  </a:lnTo>
                  <a:lnTo>
                    <a:pt x="13487" y="10404"/>
                  </a:lnTo>
                  <a:lnTo>
                    <a:pt x="13916" y="9719"/>
                  </a:lnTo>
                  <a:lnTo>
                    <a:pt x="14258" y="9077"/>
                  </a:lnTo>
                  <a:lnTo>
                    <a:pt x="14515" y="8478"/>
                  </a:lnTo>
                  <a:lnTo>
                    <a:pt x="14601" y="8178"/>
                  </a:lnTo>
                  <a:lnTo>
                    <a:pt x="14601" y="7878"/>
                  </a:lnTo>
                  <a:lnTo>
                    <a:pt x="14601" y="7621"/>
                  </a:lnTo>
                  <a:lnTo>
                    <a:pt x="14601" y="7407"/>
                  </a:lnTo>
                  <a:lnTo>
                    <a:pt x="14429" y="6893"/>
                  </a:lnTo>
                  <a:lnTo>
                    <a:pt x="14130" y="6337"/>
                  </a:lnTo>
                  <a:lnTo>
                    <a:pt x="13702" y="5695"/>
                  </a:lnTo>
                  <a:lnTo>
                    <a:pt x="13188" y="5052"/>
                  </a:lnTo>
                  <a:lnTo>
                    <a:pt x="12717" y="4453"/>
                  </a:lnTo>
                  <a:lnTo>
                    <a:pt x="12160" y="3896"/>
                  </a:lnTo>
                  <a:lnTo>
                    <a:pt x="11604" y="3340"/>
                  </a:lnTo>
                  <a:lnTo>
                    <a:pt x="10961" y="2783"/>
                  </a:lnTo>
                  <a:lnTo>
                    <a:pt x="10319" y="2269"/>
                  </a:lnTo>
                  <a:lnTo>
                    <a:pt x="9634" y="1756"/>
                  </a:lnTo>
                  <a:lnTo>
                    <a:pt x="8906" y="1285"/>
                  </a:lnTo>
                  <a:lnTo>
                    <a:pt x="8178" y="899"/>
                  </a:lnTo>
                  <a:lnTo>
                    <a:pt x="7408" y="557"/>
                  </a:lnTo>
                  <a:lnTo>
                    <a:pt x="6680" y="300"/>
                  </a:lnTo>
                  <a:lnTo>
                    <a:pt x="5909" y="12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54;p40"/>
            <p:cNvSpPr/>
            <p:nvPr/>
          </p:nvSpPr>
          <p:spPr>
            <a:xfrm>
              <a:off x="889975" y="3598200"/>
              <a:ext cx="365025" cy="392850"/>
            </a:xfrm>
            <a:custGeom>
              <a:avLst/>
              <a:gdLst/>
              <a:ahLst/>
              <a:cxnLst/>
              <a:rect l="l" t="t" r="r" b="b"/>
              <a:pathLst>
                <a:path w="14601" h="15714" fill="none" extrusionOk="0">
                  <a:moveTo>
                    <a:pt x="6380" y="15713"/>
                  </a:moveTo>
                  <a:lnTo>
                    <a:pt x="6380" y="15713"/>
                  </a:lnTo>
                  <a:lnTo>
                    <a:pt x="6166" y="15670"/>
                  </a:lnTo>
                  <a:lnTo>
                    <a:pt x="5909" y="15628"/>
                  </a:lnTo>
                  <a:lnTo>
                    <a:pt x="5695" y="15542"/>
                  </a:lnTo>
                  <a:lnTo>
                    <a:pt x="5438" y="15371"/>
                  </a:lnTo>
                  <a:lnTo>
                    <a:pt x="4882" y="15028"/>
                  </a:lnTo>
                  <a:lnTo>
                    <a:pt x="4282" y="14514"/>
                  </a:lnTo>
                  <a:lnTo>
                    <a:pt x="4282" y="14514"/>
                  </a:lnTo>
                  <a:lnTo>
                    <a:pt x="3683" y="13958"/>
                  </a:lnTo>
                  <a:lnTo>
                    <a:pt x="3126" y="13273"/>
                  </a:lnTo>
                  <a:lnTo>
                    <a:pt x="2527" y="12502"/>
                  </a:lnTo>
                  <a:lnTo>
                    <a:pt x="1970" y="11646"/>
                  </a:lnTo>
                  <a:lnTo>
                    <a:pt x="1499" y="10790"/>
                  </a:lnTo>
                  <a:lnTo>
                    <a:pt x="1028" y="9848"/>
                  </a:lnTo>
                  <a:lnTo>
                    <a:pt x="643" y="8863"/>
                  </a:lnTo>
                  <a:lnTo>
                    <a:pt x="343" y="7878"/>
                  </a:lnTo>
                  <a:lnTo>
                    <a:pt x="129" y="6893"/>
                  </a:lnTo>
                  <a:lnTo>
                    <a:pt x="43" y="6422"/>
                  </a:lnTo>
                  <a:lnTo>
                    <a:pt x="1" y="5909"/>
                  </a:lnTo>
                  <a:lnTo>
                    <a:pt x="1" y="5438"/>
                  </a:lnTo>
                  <a:lnTo>
                    <a:pt x="1" y="4967"/>
                  </a:lnTo>
                  <a:lnTo>
                    <a:pt x="86" y="4453"/>
                  </a:lnTo>
                  <a:lnTo>
                    <a:pt x="172" y="4025"/>
                  </a:lnTo>
                  <a:lnTo>
                    <a:pt x="300" y="3554"/>
                  </a:lnTo>
                  <a:lnTo>
                    <a:pt x="472" y="3126"/>
                  </a:lnTo>
                  <a:lnTo>
                    <a:pt x="686" y="2697"/>
                  </a:lnTo>
                  <a:lnTo>
                    <a:pt x="943" y="2269"/>
                  </a:lnTo>
                  <a:lnTo>
                    <a:pt x="1242" y="1884"/>
                  </a:lnTo>
                  <a:lnTo>
                    <a:pt x="1585" y="1499"/>
                  </a:lnTo>
                  <a:lnTo>
                    <a:pt x="1970" y="1113"/>
                  </a:lnTo>
                  <a:lnTo>
                    <a:pt x="2398" y="771"/>
                  </a:lnTo>
                  <a:lnTo>
                    <a:pt x="2398" y="771"/>
                  </a:lnTo>
                  <a:lnTo>
                    <a:pt x="2698" y="600"/>
                  </a:lnTo>
                  <a:lnTo>
                    <a:pt x="3040" y="428"/>
                  </a:lnTo>
                  <a:lnTo>
                    <a:pt x="3383" y="257"/>
                  </a:lnTo>
                  <a:lnTo>
                    <a:pt x="3726" y="171"/>
                  </a:lnTo>
                  <a:lnTo>
                    <a:pt x="4111" y="86"/>
                  </a:lnTo>
                  <a:lnTo>
                    <a:pt x="4453" y="43"/>
                  </a:lnTo>
                  <a:lnTo>
                    <a:pt x="4796" y="0"/>
                  </a:lnTo>
                  <a:lnTo>
                    <a:pt x="5181" y="0"/>
                  </a:lnTo>
                  <a:lnTo>
                    <a:pt x="5909" y="129"/>
                  </a:lnTo>
                  <a:lnTo>
                    <a:pt x="6680" y="300"/>
                  </a:lnTo>
                  <a:lnTo>
                    <a:pt x="7408" y="557"/>
                  </a:lnTo>
                  <a:lnTo>
                    <a:pt x="8178" y="899"/>
                  </a:lnTo>
                  <a:lnTo>
                    <a:pt x="8906" y="1285"/>
                  </a:lnTo>
                  <a:lnTo>
                    <a:pt x="9634" y="1756"/>
                  </a:lnTo>
                  <a:lnTo>
                    <a:pt x="10319" y="2269"/>
                  </a:lnTo>
                  <a:lnTo>
                    <a:pt x="10961" y="2783"/>
                  </a:lnTo>
                  <a:lnTo>
                    <a:pt x="11604" y="3340"/>
                  </a:lnTo>
                  <a:lnTo>
                    <a:pt x="12160" y="3896"/>
                  </a:lnTo>
                  <a:lnTo>
                    <a:pt x="12717" y="4453"/>
                  </a:lnTo>
                  <a:lnTo>
                    <a:pt x="13188" y="5052"/>
                  </a:lnTo>
                  <a:lnTo>
                    <a:pt x="13188" y="5052"/>
                  </a:lnTo>
                  <a:lnTo>
                    <a:pt x="13702" y="5695"/>
                  </a:lnTo>
                  <a:lnTo>
                    <a:pt x="14130" y="6337"/>
                  </a:lnTo>
                  <a:lnTo>
                    <a:pt x="14429" y="6893"/>
                  </a:lnTo>
                  <a:lnTo>
                    <a:pt x="14601" y="7407"/>
                  </a:lnTo>
                  <a:lnTo>
                    <a:pt x="14601" y="7407"/>
                  </a:lnTo>
                  <a:lnTo>
                    <a:pt x="14601" y="7621"/>
                  </a:lnTo>
                  <a:lnTo>
                    <a:pt x="14601" y="7878"/>
                  </a:lnTo>
                  <a:lnTo>
                    <a:pt x="14601" y="8178"/>
                  </a:lnTo>
                  <a:lnTo>
                    <a:pt x="14515" y="8478"/>
                  </a:lnTo>
                  <a:lnTo>
                    <a:pt x="14258" y="9077"/>
                  </a:lnTo>
                  <a:lnTo>
                    <a:pt x="13916" y="9719"/>
                  </a:lnTo>
                  <a:lnTo>
                    <a:pt x="13487" y="10404"/>
                  </a:lnTo>
                  <a:lnTo>
                    <a:pt x="12931" y="11089"/>
                  </a:lnTo>
                  <a:lnTo>
                    <a:pt x="12331" y="11774"/>
                  </a:lnTo>
                  <a:lnTo>
                    <a:pt x="11689" y="12459"/>
                  </a:lnTo>
                  <a:lnTo>
                    <a:pt x="11004" y="13102"/>
                  </a:lnTo>
                  <a:lnTo>
                    <a:pt x="10276" y="13701"/>
                  </a:lnTo>
                  <a:lnTo>
                    <a:pt x="9548" y="14258"/>
                  </a:lnTo>
                  <a:lnTo>
                    <a:pt x="8863" y="14729"/>
                  </a:lnTo>
                  <a:lnTo>
                    <a:pt x="8178" y="15114"/>
                  </a:lnTo>
                  <a:lnTo>
                    <a:pt x="7493" y="15414"/>
                  </a:lnTo>
                  <a:lnTo>
                    <a:pt x="6894" y="15628"/>
                  </a:lnTo>
                  <a:lnTo>
                    <a:pt x="6637" y="15670"/>
                  </a:lnTo>
                  <a:lnTo>
                    <a:pt x="6380" y="15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55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extrusionOk="0">
                  <a:moveTo>
                    <a:pt x="8906" y="0"/>
                  </a:moveTo>
                  <a:lnTo>
                    <a:pt x="8520" y="771"/>
                  </a:lnTo>
                  <a:lnTo>
                    <a:pt x="8092" y="1584"/>
                  </a:lnTo>
                  <a:lnTo>
                    <a:pt x="7578" y="2355"/>
                  </a:lnTo>
                  <a:lnTo>
                    <a:pt x="7065" y="3083"/>
                  </a:lnTo>
                  <a:lnTo>
                    <a:pt x="6465" y="3811"/>
                  </a:lnTo>
                  <a:lnTo>
                    <a:pt x="5866" y="4496"/>
                  </a:lnTo>
                  <a:lnTo>
                    <a:pt x="5266" y="5138"/>
                  </a:lnTo>
                  <a:lnTo>
                    <a:pt x="4624" y="5780"/>
                  </a:lnTo>
                  <a:lnTo>
                    <a:pt x="3383" y="6894"/>
                  </a:lnTo>
                  <a:lnTo>
                    <a:pt x="2141" y="7921"/>
                  </a:lnTo>
                  <a:lnTo>
                    <a:pt x="985" y="8777"/>
                  </a:lnTo>
                  <a:lnTo>
                    <a:pt x="0" y="9462"/>
                  </a:lnTo>
                  <a:lnTo>
                    <a:pt x="600" y="9976"/>
                  </a:lnTo>
                  <a:lnTo>
                    <a:pt x="1156" y="10319"/>
                  </a:lnTo>
                  <a:lnTo>
                    <a:pt x="1413" y="10490"/>
                  </a:lnTo>
                  <a:lnTo>
                    <a:pt x="1627" y="10576"/>
                  </a:lnTo>
                  <a:lnTo>
                    <a:pt x="1884" y="10618"/>
                  </a:lnTo>
                  <a:lnTo>
                    <a:pt x="2098" y="10661"/>
                  </a:lnTo>
                  <a:lnTo>
                    <a:pt x="2355" y="10618"/>
                  </a:lnTo>
                  <a:lnTo>
                    <a:pt x="2612" y="10576"/>
                  </a:lnTo>
                  <a:lnTo>
                    <a:pt x="3211" y="10362"/>
                  </a:lnTo>
                  <a:lnTo>
                    <a:pt x="3896" y="10062"/>
                  </a:lnTo>
                  <a:lnTo>
                    <a:pt x="4581" y="9677"/>
                  </a:lnTo>
                  <a:lnTo>
                    <a:pt x="5266" y="9206"/>
                  </a:lnTo>
                  <a:lnTo>
                    <a:pt x="5994" y="8649"/>
                  </a:lnTo>
                  <a:lnTo>
                    <a:pt x="6722" y="8050"/>
                  </a:lnTo>
                  <a:lnTo>
                    <a:pt x="7407" y="7407"/>
                  </a:lnTo>
                  <a:lnTo>
                    <a:pt x="8049" y="6722"/>
                  </a:lnTo>
                  <a:lnTo>
                    <a:pt x="8649" y="6037"/>
                  </a:lnTo>
                  <a:lnTo>
                    <a:pt x="9205" y="5352"/>
                  </a:lnTo>
                  <a:lnTo>
                    <a:pt x="9634" y="4667"/>
                  </a:lnTo>
                  <a:lnTo>
                    <a:pt x="9976" y="4025"/>
                  </a:lnTo>
                  <a:lnTo>
                    <a:pt x="10233" y="3426"/>
                  </a:lnTo>
                  <a:lnTo>
                    <a:pt x="10319" y="3126"/>
                  </a:lnTo>
                  <a:lnTo>
                    <a:pt x="10319" y="2826"/>
                  </a:lnTo>
                  <a:lnTo>
                    <a:pt x="10319" y="2569"/>
                  </a:lnTo>
                  <a:lnTo>
                    <a:pt x="10319" y="2355"/>
                  </a:lnTo>
                  <a:lnTo>
                    <a:pt x="10147" y="1841"/>
                  </a:lnTo>
                  <a:lnTo>
                    <a:pt x="9848" y="1285"/>
                  </a:lnTo>
                  <a:lnTo>
                    <a:pt x="9420" y="643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56;p40"/>
            <p:cNvSpPr/>
            <p:nvPr/>
          </p:nvSpPr>
          <p:spPr>
            <a:xfrm>
              <a:off x="997025" y="3724500"/>
              <a:ext cx="257975" cy="266550"/>
            </a:xfrm>
            <a:custGeom>
              <a:avLst/>
              <a:gdLst/>
              <a:ahLst/>
              <a:cxnLst/>
              <a:rect l="l" t="t" r="r" b="b"/>
              <a:pathLst>
                <a:path w="10319" h="10662" fill="none" extrusionOk="0">
                  <a:moveTo>
                    <a:pt x="2098" y="10661"/>
                  </a:moveTo>
                  <a:lnTo>
                    <a:pt x="2098" y="10661"/>
                  </a:lnTo>
                  <a:lnTo>
                    <a:pt x="1884" y="10618"/>
                  </a:lnTo>
                  <a:lnTo>
                    <a:pt x="1627" y="10576"/>
                  </a:lnTo>
                  <a:lnTo>
                    <a:pt x="1413" y="10490"/>
                  </a:lnTo>
                  <a:lnTo>
                    <a:pt x="1156" y="10319"/>
                  </a:lnTo>
                  <a:lnTo>
                    <a:pt x="600" y="9976"/>
                  </a:lnTo>
                  <a:lnTo>
                    <a:pt x="0" y="9462"/>
                  </a:lnTo>
                  <a:lnTo>
                    <a:pt x="0" y="9462"/>
                  </a:lnTo>
                  <a:lnTo>
                    <a:pt x="985" y="8777"/>
                  </a:lnTo>
                  <a:lnTo>
                    <a:pt x="2141" y="7921"/>
                  </a:lnTo>
                  <a:lnTo>
                    <a:pt x="3383" y="6894"/>
                  </a:lnTo>
                  <a:lnTo>
                    <a:pt x="4624" y="5780"/>
                  </a:lnTo>
                  <a:lnTo>
                    <a:pt x="5266" y="5138"/>
                  </a:lnTo>
                  <a:lnTo>
                    <a:pt x="5866" y="4496"/>
                  </a:lnTo>
                  <a:lnTo>
                    <a:pt x="6465" y="3811"/>
                  </a:lnTo>
                  <a:lnTo>
                    <a:pt x="7065" y="3083"/>
                  </a:lnTo>
                  <a:lnTo>
                    <a:pt x="7578" y="2355"/>
                  </a:lnTo>
                  <a:lnTo>
                    <a:pt x="8092" y="1584"/>
                  </a:lnTo>
                  <a:lnTo>
                    <a:pt x="8520" y="771"/>
                  </a:lnTo>
                  <a:lnTo>
                    <a:pt x="8906" y="0"/>
                  </a:lnTo>
                  <a:lnTo>
                    <a:pt x="8906" y="0"/>
                  </a:lnTo>
                  <a:lnTo>
                    <a:pt x="9420" y="643"/>
                  </a:lnTo>
                  <a:lnTo>
                    <a:pt x="9848" y="1285"/>
                  </a:lnTo>
                  <a:lnTo>
                    <a:pt x="10147" y="1841"/>
                  </a:lnTo>
                  <a:lnTo>
                    <a:pt x="10319" y="2355"/>
                  </a:lnTo>
                  <a:lnTo>
                    <a:pt x="10319" y="2355"/>
                  </a:lnTo>
                  <a:lnTo>
                    <a:pt x="10319" y="2569"/>
                  </a:lnTo>
                  <a:lnTo>
                    <a:pt x="10319" y="2826"/>
                  </a:lnTo>
                  <a:lnTo>
                    <a:pt x="10319" y="3126"/>
                  </a:lnTo>
                  <a:lnTo>
                    <a:pt x="10233" y="3426"/>
                  </a:lnTo>
                  <a:lnTo>
                    <a:pt x="9976" y="4025"/>
                  </a:lnTo>
                  <a:lnTo>
                    <a:pt x="9634" y="4667"/>
                  </a:lnTo>
                  <a:lnTo>
                    <a:pt x="9205" y="5352"/>
                  </a:lnTo>
                  <a:lnTo>
                    <a:pt x="8649" y="6037"/>
                  </a:lnTo>
                  <a:lnTo>
                    <a:pt x="8049" y="6722"/>
                  </a:lnTo>
                  <a:lnTo>
                    <a:pt x="7407" y="7407"/>
                  </a:lnTo>
                  <a:lnTo>
                    <a:pt x="6722" y="8050"/>
                  </a:lnTo>
                  <a:lnTo>
                    <a:pt x="5994" y="8649"/>
                  </a:lnTo>
                  <a:lnTo>
                    <a:pt x="5266" y="9206"/>
                  </a:lnTo>
                  <a:lnTo>
                    <a:pt x="4581" y="9677"/>
                  </a:lnTo>
                  <a:lnTo>
                    <a:pt x="3896" y="10062"/>
                  </a:lnTo>
                  <a:lnTo>
                    <a:pt x="3211" y="10362"/>
                  </a:lnTo>
                  <a:lnTo>
                    <a:pt x="2612" y="10576"/>
                  </a:lnTo>
                  <a:lnTo>
                    <a:pt x="2355" y="10618"/>
                  </a:lnTo>
                  <a:lnTo>
                    <a:pt x="2098" y="10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57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extrusionOk="0">
                  <a:moveTo>
                    <a:pt x="13530" y="1"/>
                  </a:moveTo>
                  <a:lnTo>
                    <a:pt x="12203" y="129"/>
                  </a:lnTo>
                  <a:lnTo>
                    <a:pt x="10876" y="301"/>
                  </a:lnTo>
                  <a:lnTo>
                    <a:pt x="9677" y="558"/>
                  </a:lnTo>
                  <a:lnTo>
                    <a:pt x="8564" y="900"/>
                  </a:lnTo>
                  <a:lnTo>
                    <a:pt x="7921" y="1157"/>
                  </a:lnTo>
                  <a:lnTo>
                    <a:pt x="7279" y="1457"/>
                  </a:lnTo>
                  <a:lnTo>
                    <a:pt x="6637" y="1799"/>
                  </a:lnTo>
                  <a:lnTo>
                    <a:pt x="5995" y="2142"/>
                  </a:lnTo>
                  <a:lnTo>
                    <a:pt x="5438" y="2527"/>
                  </a:lnTo>
                  <a:lnTo>
                    <a:pt x="4839" y="2912"/>
                  </a:lnTo>
                  <a:lnTo>
                    <a:pt x="4282" y="3341"/>
                  </a:lnTo>
                  <a:lnTo>
                    <a:pt x="3768" y="3769"/>
                  </a:lnTo>
                  <a:lnTo>
                    <a:pt x="3297" y="4197"/>
                  </a:lnTo>
                  <a:lnTo>
                    <a:pt x="2869" y="4668"/>
                  </a:lnTo>
                  <a:lnTo>
                    <a:pt x="2441" y="5096"/>
                  </a:lnTo>
                  <a:lnTo>
                    <a:pt x="2056" y="5567"/>
                  </a:lnTo>
                  <a:lnTo>
                    <a:pt x="1713" y="6038"/>
                  </a:lnTo>
                  <a:lnTo>
                    <a:pt x="1456" y="6509"/>
                  </a:lnTo>
                  <a:lnTo>
                    <a:pt x="1199" y="6937"/>
                  </a:lnTo>
                  <a:lnTo>
                    <a:pt x="1028" y="7365"/>
                  </a:lnTo>
                  <a:lnTo>
                    <a:pt x="728" y="8179"/>
                  </a:lnTo>
                  <a:lnTo>
                    <a:pt x="514" y="8992"/>
                  </a:lnTo>
                  <a:lnTo>
                    <a:pt x="343" y="9848"/>
                  </a:lnTo>
                  <a:lnTo>
                    <a:pt x="172" y="10662"/>
                  </a:lnTo>
                  <a:lnTo>
                    <a:pt x="86" y="11518"/>
                  </a:lnTo>
                  <a:lnTo>
                    <a:pt x="43" y="12375"/>
                  </a:lnTo>
                  <a:lnTo>
                    <a:pt x="1" y="13231"/>
                  </a:lnTo>
                  <a:lnTo>
                    <a:pt x="43" y="14044"/>
                  </a:lnTo>
                  <a:lnTo>
                    <a:pt x="86" y="14901"/>
                  </a:lnTo>
                  <a:lnTo>
                    <a:pt x="129" y="15757"/>
                  </a:lnTo>
                  <a:lnTo>
                    <a:pt x="343" y="17427"/>
                  </a:lnTo>
                  <a:lnTo>
                    <a:pt x="643" y="19054"/>
                  </a:lnTo>
                  <a:lnTo>
                    <a:pt x="1028" y="20595"/>
                  </a:lnTo>
                  <a:lnTo>
                    <a:pt x="1413" y="22051"/>
                  </a:lnTo>
                  <a:lnTo>
                    <a:pt x="1842" y="23421"/>
                  </a:lnTo>
                  <a:lnTo>
                    <a:pt x="2270" y="24663"/>
                  </a:lnTo>
                  <a:lnTo>
                    <a:pt x="2698" y="25733"/>
                  </a:lnTo>
                  <a:lnTo>
                    <a:pt x="3426" y="27446"/>
                  </a:lnTo>
                  <a:lnTo>
                    <a:pt x="3811" y="28345"/>
                  </a:lnTo>
                  <a:lnTo>
                    <a:pt x="4025" y="28773"/>
                  </a:lnTo>
                  <a:lnTo>
                    <a:pt x="4282" y="29115"/>
                  </a:lnTo>
                  <a:lnTo>
                    <a:pt x="4453" y="29287"/>
                  </a:lnTo>
                  <a:lnTo>
                    <a:pt x="4667" y="29458"/>
                  </a:lnTo>
                  <a:lnTo>
                    <a:pt x="4882" y="29586"/>
                  </a:lnTo>
                  <a:lnTo>
                    <a:pt x="5138" y="29758"/>
                  </a:lnTo>
                  <a:lnTo>
                    <a:pt x="5481" y="29886"/>
                  </a:lnTo>
                  <a:lnTo>
                    <a:pt x="5866" y="30014"/>
                  </a:lnTo>
                  <a:lnTo>
                    <a:pt x="6808" y="30229"/>
                  </a:lnTo>
                  <a:lnTo>
                    <a:pt x="8007" y="30443"/>
                  </a:lnTo>
                  <a:lnTo>
                    <a:pt x="9591" y="30614"/>
                  </a:lnTo>
                  <a:lnTo>
                    <a:pt x="10148" y="30657"/>
                  </a:lnTo>
                  <a:lnTo>
                    <a:pt x="10704" y="30657"/>
                  </a:lnTo>
                  <a:lnTo>
                    <a:pt x="11989" y="30614"/>
                  </a:lnTo>
                  <a:lnTo>
                    <a:pt x="13316" y="30443"/>
                  </a:lnTo>
                  <a:lnTo>
                    <a:pt x="14772" y="30229"/>
                  </a:lnTo>
                  <a:lnTo>
                    <a:pt x="16484" y="29886"/>
                  </a:lnTo>
                  <a:lnTo>
                    <a:pt x="18240" y="29458"/>
                  </a:lnTo>
                  <a:lnTo>
                    <a:pt x="19910" y="28944"/>
                  </a:lnTo>
                  <a:lnTo>
                    <a:pt x="21451" y="28430"/>
                  </a:lnTo>
                  <a:lnTo>
                    <a:pt x="22864" y="27916"/>
                  </a:lnTo>
                  <a:lnTo>
                    <a:pt x="24020" y="27403"/>
                  </a:lnTo>
                  <a:lnTo>
                    <a:pt x="24534" y="27146"/>
                  </a:lnTo>
                  <a:lnTo>
                    <a:pt x="24919" y="26889"/>
                  </a:lnTo>
                  <a:lnTo>
                    <a:pt x="25262" y="26632"/>
                  </a:lnTo>
                  <a:lnTo>
                    <a:pt x="25476" y="26418"/>
                  </a:lnTo>
                  <a:lnTo>
                    <a:pt x="25775" y="26118"/>
                  </a:lnTo>
                  <a:lnTo>
                    <a:pt x="25989" y="25776"/>
                  </a:lnTo>
                  <a:lnTo>
                    <a:pt x="26204" y="25433"/>
                  </a:lnTo>
                  <a:lnTo>
                    <a:pt x="26375" y="25091"/>
                  </a:lnTo>
                  <a:lnTo>
                    <a:pt x="26546" y="24663"/>
                  </a:lnTo>
                  <a:lnTo>
                    <a:pt x="26675" y="24234"/>
                  </a:lnTo>
                  <a:lnTo>
                    <a:pt x="26760" y="23763"/>
                  </a:lnTo>
                  <a:lnTo>
                    <a:pt x="26846" y="23207"/>
                  </a:lnTo>
                  <a:lnTo>
                    <a:pt x="26846" y="22607"/>
                  </a:lnTo>
                  <a:lnTo>
                    <a:pt x="26846" y="21965"/>
                  </a:lnTo>
                  <a:lnTo>
                    <a:pt x="26846" y="21194"/>
                  </a:lnTo>
                  <a:lnTo>
                    <a:pt x="26760" y="20381"/>
                  </a:lnTo>
                  <a:lnTo>
                    <a:pt x="26503" y="18454"/>
                  </a:lnTo>
                  <a:lnTo>
                    <a:pt x="26118" y="16099"/>
                  </a:lnTo>
                  <a:lnTo>
                    <a:pt x="25604" y="13616"/>
                  </a:lnTo>
                  <a:lnTo>
                    <a:pt x="25133" y="11390"/>
                  </a:lnTo>
                  <a:lnTo>
                    <a:pt x="24577" y="9377"/>
                  </a:lnTo>
                  <a:lnTo>
                    <a:pt x="24320" y="8436"/>
                  </a:lnTo>
                  <a:lnTo>
                    <a:pt x="24020" y="7579"/>
                  </a:lnTo>
                  <a:lnTo>
                    <a:pt x="23720" y="6766"/>
                  </a:lnTo>
                  <a:lnTo>
                    <a:pt x="23378" y="5952"/>
                  </a:lnTo>
                  <a:lnTo>
                    <a:pt x="23035" y="5224"/>
                  </a:lnTo>
                  <a:lnTo>
                    <a:pt x="22693" y="4539"/>
                  </a:lnTo>
                  <a:lnTo>
                    <a:pt x="22307" y="3897"/>
                  </a:lnTo>
                  <a:lnTo>
                    <a:pt x="21922" y="3298"/>
                  </a:lnTo>
                  <a:lnTo>
                    <a:pt x="21494" y="2698"/>
                  </a:lnTo>
                  <a:lnTo>
                    <a:pt x="21066" y="2185"/>
                  </a:lnTo>
                  <a:lnTo>
                    <a:pt x="20595" y="1714"/>
                  </a:lnTo>
                  <a:lnTo>
                    <a:pt x="20038" y="1328"/>
                  </a:lnTo>
                  <a:lnTo>
                    <a:pt x="19439" y="986"/>
                  </a:lnTo>
                  <a:lnTo>
                    <a:pt x="18754" y="729"/>
                  </a:lnTo>
                  <a:lnTo>
                    <a:pt x="18154" y="515"/>
                  </a:lnTo>
                  <a:lnTo>
                    <a:pt x="17555" y="343"/>
                  </a:lnTo>
                  <a:lnTo>
                    <a:pt x="16913" y="215"/>
                  </a:lnTo>
                  <a:lnTo>
                    <a:pt x="16270" y="129"/>
                  </a:lnTo>
                  <a:lnTo>
                    <a:pt x="15585" y="44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58;p40"/>
            <p:cNvSpPr/>
            <p:nvPr/>
          </p:nvSpPr>
          <p:spPr>
            <a:xfrm>
              <a:off x="553875" y="3558575"/>
              <a:ext cx="671150" cy="766425"/>
            </a:xfrm>
            <a:custGeom>
              <a:avLst/>
              <a:gdLst/>
              <a:ahLst/>
              <a:cxnLst/>
              <a:rect l="l" t="t" r="r" b="b"/>
              <a:pathLst>
                <a:path w="26846" h="30657" fill="none" extrusionOk="0">
                  <a:moveTo>
                    <a:pt x="25476" y="26418"/>
                  </a:moveTo>
                  <a:lnTo>
                    <a:pt x="25476" y="26418"/>
                  </a:lnTo>
                  <a:lnTo>
                    <a:pt x="25262" y="26632"/>
                  </a:lnTo>
                  <a:lnTo>
                    <a:pt x="24919" y="26889"/>
                  </a:lnTo>
                  <a:lnTo>
                    <a:pt x="24534" y="27146"/>
                  </a:lnTo>
                  <a:lnTo>
                    <a:pt x="24020" y="27403"/>
                  </a:lnTo>
                  <a:lnTo>
                    <a:pt x="22864" y="27916"/>
                  </a:lnTo>
                  <a:lnTo>
                    <a:pt x="21451" y="28430"/>
                  </a:lnTo>
                  <a:lnTo>
                    <a:pt x="19910" y="28944"/>
                  </a:lnTo>
                  <a:lnTo>
                    <a:pt x="18240" y="29458"/>
                  </a:lnTo>
                  <a:lnTo>
                    <a:pt x="16484" y="29886"/>
                  </a:lnTo>
                  <a:lnTo>
                    <a:pt x="14772" y="30229"/>
                  </a:lnTo>
                  <a:lnTo>
                    <a:pt x="14772" y="30229"/>
                  </a:lnTo>
                  <a:lnTo>
                    <a:pt x="13316" y="30443"/>
                  </a:lnTo>
                  <a:lnTo>
                    <a:pt x="11989" y="30614"/>
                  </a:lnTo>
                  <a:lnTo>
                    <a:pt x="10704" y="30657"/>
                  </a:lnTo>
                  <a:lnTo>
                    <a:pt x="10148" y="30657"/>
                  </a:lnTo>
                  <a:lnTo>
                    <a:pt x="9591" y="30614"/>
                  </a:lnTo>
                  <a:lnTo>
                    <a:pt x="9591" y="30614"/>
                  </a:lnTo>
                  <a:lnTo>
                    <a:pt x="8007" y="30443"/>
                  </a:lnTo>
                  <a:lnTo>
                    <a:pt x="6808" y="30229"/>
                  </a:lnTo>
                  <a:lnTo>
                    <a:pt x="5866" y="30014"/>
                  </a:lnTo>
                  <a:lnTo>
                    <a:pt x="5481" y="29886"/>
                  </a:lnTo>
                  <a:lnTo>
                    <a:pt x="5138" y="29758"/>
                  </a:lnTo>
                  <a:lnTo>
                    <a:pt x="4882" y="29586"/>
                  </a:lnTo>
                  <a:lnTo>
                    <a:pt x="4667" y="29458"/>
                  </a:lnTo>
                  <a:lnTo>
                    <a:pt x="4453" y="29287"/>
                  </a:lnTo>
                  <a:lnTo>
                    <a:pt x="4282" y="29115"/>
                  </a:lnTo>
                  <a:lnTo>
                    <a:pt x="4025" y="28773"/>
                  </a:lnTo>
                  <a:lnTo>
                    <a:pt x="3811" y="28345"/>
                  </a:lnTo>
                  <a:lnTo>
                    <a:pt x="3811" y="28345"/>
                  </a:lnTo>
                  <a:lnTo>
                    <a:pt x="3426" y="27446"/>
                  </a:lnTo>
                  <a:lnTo>
                    <a:pt x="2698" y="25733"/>
                  </a:lnTo>
                  <a:lnTo>
                    <a:pt x="2270" y="24663"/>
                  </a:lnTo>
                  <a:lnTo>
                    <a:pt x="1842" y="23421"/>
                  </a:lnTo>
                  <a:lnTo>
                    <a:pt x="1413" y="22051"/>
                  </a:lnTo>
                  <a:lnTo>
                    <a:pt x="1028" y="20595"/>
                  </a:lnTo>
                  <a:lnTo>
                    <a:pt x="643" y="19054"/>
                  </a:lnTo>
                  <a:lnTo>
                    <a:pt x="343" y="17427"/>
                  </a:lnTo>
                  <a:lnTo>
                    <a:pt x="129" y="15757"/>
                  </a:lnTo>
                  <a:lnTo>
                    <a:pt x="86" y="14901"/>
                  </a:lnTo>
                  <a:lnTo>
                    <a:pt x="43" y="14044"/>
                  </a:lnTo>
                  <a:lnTo>
                    <a:pt x="1" y="13231"/>
                  </a:lnTo>
                  <a:lnTo>
                    <a:pt x="43" y="12375"/>
                  </a:lnTo>
                  <a:lnTo>
                    <a:pt x="86" y="11518"/>
                  </a:lnTo>
                  <a:lnTo>
                    <a:pt x="172" y="10662"/>
                  </a:lnTo>
                  <a:lnTo>
                    <a:pt x="343" y="9848"/>
                  </a:lnTo>
                  <a:lnTo>
                    <a:pt x="514" y="8992"/>
                  </a:lnTo>
                  <a:lnTo>
                    <a:pt x="728" y="8179"/>
                  </a:lnTo>
                  <a:lnTo>
                    <a:pt x="1028" y="7365"/>
                  </a:lnTo>
                  <a:lnTo>
                    <a:pt x="1028" y="7365"/>
                  </a:lnTo>
                  <a:lnTo>
                    <a:pt x="1199" y="6937"/>
                  </a:lnTo>
                  <a:lnTo>
                    <a:pt x="1456" y="6509"/>
                  </a:lnTo>
                  <a:lnTo>
                    <a:pt x="1713" y="6038"/>
                  </a:lnTo>
                  <a:lnTo>
                    <a:pt x="2056" y="5567"/>
                  </a:lnTo>
                  <a:lnTo>
                    <a:pt x="2441" y="5096"/>
                  </a:lnTo>
                  <a:lnTo>
                    <a:pt x="2869" y="4668"/>
                  </a:lnTo>
                  <a:lnTo>
                    <a:pt x="3297" y="4197"/>
                  </a:lnTo>
                  <a:lnTo>
                    <a:pt x="3768" y="3769"/>
                  </a:lnTo>
                  <a:lnTo>
                    <a:pt x="4282" y="3341"/>
                  </a:lnTo>
                  <a:lnTo>
                    <a:pt x="4839" y="2912"/>
                  </a:lnTo>
                  <a:lnTo>
                    <a:pt x="5438" y="2527"/>
                  </a:lnTo>
                  <a:lnTo>
                    <a:pt x="5995" y="2142"/>
                  </a:lnTo>
                  <a:lnTo>
                    <a:pt x="6637" y="1799"/>
                  </a:lnTo>
                  <a:lnTo>
                    <a:pt x="7279" y="1457"/>
                  </a:lnTo>
                  <a:lnTo>
                    <a:pt x="7921" y="1157"/>
                  </a:lnTo>
                  <a:lnTo>
                    <a:pt x="8564" y="900"/>
                  </a:lnTo>
                  <a:lnTo>
                    <a:pt x="8564" y="900"/>
                  </a:lnTo>
                  <a:lnTo>
                    <a:pt x="9677" y="558"/>
                  </a:lnTo>
                  <a:lnTo>
                    <a:pt x="10876" y="301"/>
                  </a:lnTo>
                  <a:lnTo>
                    <a:pt x="12203" y="129"/>
                  </a:lnTo>
                  <a:lnTo>
                    <a:pt x="13530" y="1"/>
                  </a:lnTo>
                  <a:lnTo>
                    <a:pt x="14215" y="1"/>
                  </a:lnTo>
                  <a:lnTo>
                    <a:pt x="14900" y="1"/>
                  </a:lnTo>
                  <a:lnTo>
                    <a:pt x="15585" y="44"/>
                  </a:lnTo>
                  <a:lnTo>
                    <a:pt x="16270" y="129"/>
                  </a:lnTo>
                  <a:lnTo>
                    <a:pt x="16913" y="215"/>
                  </a:lnTo>
                  <a:lnTo>
                    <a:pt x="17555" y="343"/>
                  </a:lnTo>
                  <a:lnTo>
                    <a:pt x="18154" y="515"/>
                  </a:lnTo>
                  <a:lnTo>
                    <a:pt x="18754" y="729"/>
                  </a:lnTo>
                  <a:lnTo>
                    <a:pt x="18754" y="729"/>
                  </a:lnTo>
                  <a:lnTo>
                    <a:pt x="19439" y="986"/>
                  </a:lnTo>
                  <a:lnTo>
                    <a:pt x="20038" y="1328"/>
                  </a:lnTo>
                  <a:lnTo>
                    <a:pt x="20595" y="1714"/>
                  </a:lnTo>
                  <a:lnTo>
                    <a:pt x="21066" y="2185"/>
                  </a:lnTo>
                  <a:lnTo>
                    <a:pt x="21066" y="2185"/>
                  </a:lnTo>
                  <a:lnTo>
                    <a:pt x="21494" y="2698"/>
                  </a:lnTo>
                  <a:lnTo>
                    <a:pt x="21922" y="3298"/>
                  </a:lnTo>
                  <a:lnTo>
                    <a:pt x="22307" y="3897"/>
                  </a:lnTo>
                  <a:lnTo>
                    <a:pt x="22693" y="4539"/>
                  </a:lnTo>
                  <a:lnTo>
                    <a:pt x="23035" y="5224"/>
                  </a:lnTo>
                  <a:lnTo>
                    <a:pt x="23378" y="5952"/>
                  </a:lnTo>
                  <a:lnTo>
                    <a:pt x="23720" y="6766"/>
                  </a:lnTo>
                  <a:lnTo>
                    <a:pt x="24020" y="7579"/>
                  </a:lnTo>
                  <a:lnTo>
                    <a:pt x="24320" y="8436"/>
                  </a:lnTo>
                  <a:lnTo>
                    <a:pt x="24577" y="9377"/>
                  </a:lnTo>
                  <a:lnTo>
                    <a:pt x="25133" y="11390"/>
                  </a:lnTo>
                  <a:lnTo>
                    <a:pt x="25604" y="13616"/>
                  </a:lnTo>
                  <a:lnTo>
                    <a:pt x="26118" y="16099"/>
                  </a:lnTo>
                  <a:lnTo>
                    <a:pt x="26118" y="16099"/>
                  </a:lnTo>
                  <a:lnTo>
                    <a:pt x="26503" y="18454"/>
                  </a:lnTo>
                  <a:lnTo>
                    <a:pt x="26760" y="20381"/>
                  </a:lnTo>
                  <a:lnTo>
                    <a:pt x="26846" y="21194"/>
                  </a:lnTo>
                  <a:lnTo>
                    <a:pt x="26846" y="21965"/>
                  </a:lnTo>
                  <a:lnTo>
                    <a:pt x="26846" y="22607"/>
                  </a:lnTo>
                  <a:lnTo>
                    <a:pt x="26846" y="23207"/>
                  </a:lnTo>
                  <a:lnTo>
                    <a:pt x="26760" y="23763"/>
                  </a:lnTo>
                  <a:lnTo>
                    <a:pt x="26675" y="24234"/>
                  </a:lnTo>
                  <a:lnTo>
                    <a:pt x="26546" y="24663"/>
                  </a:lnTo>
                  <a:lnTo>
                    <a:pt x="26375" y="25091"/>
                  </a:lnTo>
                  <a:lnTo>
                    <a:pt x="26204" y="25433"/>
                  </a:lnTo>
                  <a:lnTo>
                    <a:pt x="25989" y="25776"/>
                  </a:lnTo>
                  <a:lnTo>
                    <a:pt x="25775" y="26118"/>
                  </a:lnTo>
                  <a:lnTo>
                    <a:pt x="25476" y="264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59;p40"/>
            <p:cNvSpPr/>
            <p:nvPr/>
          </p:nvSpPr>
          <p:spPr>
            <a:xfrm>
              <a:off x="566725" y="3567150"/>
              <a:ext cx="457075" cy="757850"/>
            </a:xfrm>
            <a:custGeom>
              <a:avLst/>
              <a:gdLst/>
              <a:ahLst/>
              <a:cxnLst/>
              <a:rect l="l" t="t" r="r" b="b"/>
              <a:pathLst>
                <a:path w="18283" h="30314" extrusionOk="0">
                  <a:moveTo>
                    <a:pt x="16998" y="0"/>
                  </a:moveTo>
                  <a:lnTo>
                    <a:pt x="17169" y="600"/>
                  </a:lnTo>
                  <a:lnTo>
                    <a:pt x="17212" y="1199"/>
                  </a:lnTo>
                  <a:lnTo>
                    <a:pt x="17169" y="1799"/>
                  </a:lnTo>
                  <a:lnTo>
                    <a:pt x="17041" y="2355"/>
                  </a:lnTo>
                  <a:lnTo>
                    <a:pt x="16955" y="2612"/>
                  </a:lnTo>
                  <a:lnTo>
                    <a:pt x="16827" y="2826"/>
                  </a:lnTo>
                  <a:lnTo>
                    <a:pt x="16698" y="3040"/>
                  </a:lnTo>
                  <a:lnTo>
                    <a:pt x="16527" y="3254"/>
                  </a:lnTo>
                  <a:lnTo>
                    <a:pt x="16356" y="3426"/>
                  </a:lnTo>
                  <a:lnTo>
                    <a:pt x="16142" y="3554"/>
                  </a:lnTo>
                  <a:lnTo>
                    <a:pt x="15928" y="3683"/>
                  </a:lnTo>
                  <a:lnTo>
                    <a:pt x="15671" y="3768"/>
                  </a:lnTo>
                  <a:lnTo>
                    <a:pt x="15842" y="3939"/>
                  </a:lnTo>
                  <a:lnTo>
                    <a:pt x="15842" y="4068"/>
                  </a:lnTo>
                  <a:lnTo>
                    <a:pt x="15842" y="4196"/>
                  </a:lnTo>
                  <a:lnTo>
                    <a:pt x="15842" y="4325"/>
                  </a:lnTo>
                  <a:lnTo>
                    <a:pt x="15842" y="4710"/>
                  </a:lnTo>
                  <a:lnTo>
                    <a:pt x="15756" y="5138"/>
                  </a:lnTo>
                  <a:lnTo>
                    <a:pt x="16227" y="4881"/>
                  </a:lnTo>
                  <a:lnTo>
                    <a:pt x="16698" y="4582"/>
                  </a:lnTo>
                  <a:lnTo>
                    <a:pt x="17084" y="4239"/>
                  </a:lnTo>
                  <a:lnTo>
                    <a:pt x="17426" y="3811"/>
                  </a:lnTo>
                  <a:lnTo>
                    <a:pt x="17683" y="3426"/>
                  </a:lnTo>
                  <a:lnTo>
                    <a:pt x="17854" y="3040"/>
                  </a:lnTo>
                  <a:lnTo>
                    <a:pt x="18026" y="2655"/>
                  </a:lnTo>
                  <a:lnTo>
                    <a:pt x="18111" y="2184"/>
                  </a:lnTo>
                  <a:lnTo>
                    <a:pt x="18197" y="1756"/>
                  </a:lnTo>
                  <a:lnTo>
                    <a:pt x="18240" y="1285"/>
                  </a:lnTo>
                  <a:lnTo>
                    <a:pt x="18283" y="857"/>
                  </a:lnTo>
                  <a:lnTo>
                    <a:pt x="18240" y="386"/>
                  </a:lnTo>
                  <a:lnTo>
                    <a:pt x="17640" y="172"/>
                  </a:lnTo>
                  <a:lnTo>
                    <a:pt x="16998" y="0"/>
                  </a:lnTo>
                  <a:close/>
                  <a:moveTo>
                    <a:pt x="4496" y="2441"/>
                  </a:moveTo>
                  <a:lnTo>
                    <a:pt x="3768" y="2998"/>
                  </a:lnTo>
                  <a:lnTo>
                    <a:pt x="3126" y="3554"/>
                  </a:lnTo>
                  <a:lnTo>
                    <a:pt x="2526" y="4111"/>
                  </a:lnTo>
                  <a:lnTo>
                    <a:pt x="1970" y="4710"/>
                  </a:lnTo>
                  <a:lnTo>
                    <a:pt x="1499" y="5310"/>
                  </a:lnTo>
                  <a:lnTo>
                    <a:pt x="1071" y="5866"/>
                  </a:lnTo>
                  <a:lnTo>
                    <a:pt x="728" y="6466"/>
                  </a:lnTo>
                  <a:lnTo>
                    <a:pt x="514" y="7022"/>
                  </a:lnTo>
                  <a:lnTo>
                    <a:pt x="257" y="7793"/>
                  </a:lnTo>
                  <a:lnTo>
                    <a:pt x="0" y="8564"/>
                  </a:lnTo>
                  <a:lnTo>
                    <a:pt x="428" y="8392"/>
                  </a:lnTo>
                  <a:lnTo>
                    <a:pt x="814" y="8264"/>
                  </a:lnTo>
                  <a:lnTo>
                    <a:pt x="1199" y="8178"/>
                  </a:lnTo>
                  <a:lnTo>
                    <a:pt x="1584" y="8135"/>
                  </a:lnTo>
                  <a:lnTo>
                    <a:pt x="2569" y="8135"/>
                  </a:lnTo>
                  <a:lnTo>
                    <a:pt x="3126" y="8221"/>
                  </a:lnTo>
                  <a:lnTo>
                    <a:pt x="3682" y="8349"/>
                  </a:lnTo>
                  <a:lnTo>
                    <a:pt x="4282" y="8521"/>
                  </a:lnTo>
                  <a:lnTo>
                    <a:pt x="4838" y="8735"/>
                  </a:lnTo>
                  <a:lnTo>
                    <a:pt x="5395" y="8992"/>
                  </a:lnTo>
                  <a:lnTo>
                    <a:pt x="5952" y="9291"/>
                  </a:lnTo>
                  <a:lnTo>
                    <a:pt x="6508" y="9591"/>
                  </a:lnTo>
                  <a:lnTo>
                    <a:pt x="7065" y="9934"/>
                  </a:lnTo>
                  <a:lnTo>
                    <a:pt x="7579" y="10319"/>
                  </a:lnTo>
                  <a:lnTo>
                    <a:pt x="8563" y="11090"/>
                  </a:lnTo>
                  <a:lnTo>
                    <a:pt x="9463" y="11860"/>
                  </a:lnTo>
                  <a:lnTo>
                    <a:pt x="10276" y="12674"/>
                  </a:lnTo>
                  <a:lnTo>
                    <a:pt x="10875" y="13402"/>
                  </a:lnTo>
                  <a:lnTo>
                    <a:pt x="10918" y="12545"/>
                  </a:lnTo>
                  <a:lnTo>
                    <a:pt x="11004" y="11646"/>
                  </a:lnTo>
                  <a:lnTo>
                    <a:pt x="11090" y="10833"/>
                  </a:lnTo>
                  <a:lnTo>
                    <a:pt x="11261" y="9976"/>
                  </a:lnTo>
                  <a:lnTo>
                    <a:pt x="11432" y="9120"/>
                  </a:lnTo>
                  <a:lnTo>
                    <a:pt x="11646" y="8307"/>
                  </a:lnTo>
                  <a:lnTo>
                    <a:pt x="11903" y="7493"/>
                  </a:lnTo>
                  <a:lnTo>
                    <a:pt x="12203" y="6680"/>
                  </a:lnTo>
                  <a:lnTo>
                    <a:pt x="11903" y="6380"/>
                  </a:lnTo>
                  <a:lnTo>
                    <a:pt x="11646" y="6123"/>
                  </a:lnTo>
                  <a:lnTo>
                    <a:pt x="11475" y="5823"/>
                  </a:lnTo>
                  <a:lnTo>
                    <a:pt x="11389" y="5566"/>
                  </a:lnTo>
                  <a:lnTo>
                    <a:pt x="11389" y="5438"/>
                  </a:lnTo>
                  <a:lnTo>
                    <a:pt x="11389" y="5224"/>
                  </a:lnTo>
                  <a:lnTo>
                    <a:pt x="11090" y="5566"/>
                  </a:lnTo>
                  <a:lnTo>
                    <a:pt x="10875" y="5781"/>
                  </a:lnTo>
                  <a:lnTo>
                    <a:pt x="10619" y="5952"/>
                  </a:lnTo>
                  <a:lnTo>
                    <a:pt x="10319" y="6080"/>
                  </a:lnTo>
                  <a:lnTo>
                    <a:pt x="10019" y="6209"/>
                  </a:lnTo>
                  <a:lnTo>
                    <a:pt x="9677" y="6294"/>
                  </a:lnTo>
                  <a:lnTo>
                    <a:pt x="9291" y="6380"/>
                  </a:lnTo>
                  <a:lnTo>
                    <a:pt x="8906" y="6423"/>
                  </a:lnTo>
                  <a:lnTo>
                    <a:pt x="8521" y="6423"/>
                  </a:lnTo>
                  <a:lnTo>
                    <a:pt x="8007" y="6380"/>
                  </a:lnTo>
                  <a:lnTo>
                    <a:pt x="7450" y="6294"/>
                  </a:lnTo>
                  <a:lnTo>
                    <a:pt x="6936" y="6166"/>
                  </a:lnTo>
                  <a:lnTo>
                    <a:pt x="6423" y="5995"/>
                  </a:lnTo>
                  <a:lnTo>
                    <a:pt x="6080" y="5781"/>
                  </a:lnTo>
                  <a:lnTo>
                    <a:pt x="5738" y="5566"/>
                  </a:lnTo>
                  <a:lnTo>
                    <a:pt x="5438" y="5310"/>
                  </a:lnTo>
                  <a:lnTo>
                    <a:pt x="5181" y="5053"/>
                  </a:lnTo>
                  <a:lnTo>
                    <a:pt x="4967" y="4710"/>
                  </a:lnTo>
                  <a:lnTo>
                    <a:pt x="4753" y="4368"/>
                  </a:lnTo>
                  <a:lnTo>
                    <a:pt x="4624" y="3939"/>
                  </a:lnTo>
                  <a:lnTo>
                    <a:pt x="4539" y="3511"/>
                  </a:lnTo>
                  <a:lnTo>
                    <a:pt x="4496" y="3126"/>
                  </a:lnTo>
                  <a:lnTo>
                    <a:pt x="4496" y="2741"/>
                  </a:lnTo>
                  <a:lnTo>
                    <a:pt x="4496" y="2441"/>
                  </a:lnTo>
                  <a:close/>
                  <a:moveTo>
                    <a:pt x="899" y="21708"/>
                  </a:moveTo>
                  <a:lnTo>
                    <a:pt x="1285" y="22907"/>
                  </a:lnTo>
                  <a:lnTo>
                    <a:pt x="1670" y="24020"/>
                  </a:lnTo>
                  <a:lnTo>
                    <a:pt x="2398" y="25904"/>
                  </a:lnTo>
                  <a:lnTo>
                    <a:pt x="2955" y="27274"/>
                  </a:lnTo>
                  <a:lnTo>
                    <a:pt x="3297" y="28002"/>
                  </a:lnTo>
                  <a:lnTo>
                    <a:pt x="3511" y="28430"/>
                  </a:lnTo>
                  <a:lnTo>
                    <a:pt x="3768" y="28772"/>
                  </a:lnTo>
                  <a:lnTo>
                    <a:pt x="3939" y="28944"/>
                  </a:lnTo>
                  <a:lnTo>
                    <a:pt x="4153" y="29115"/>
                  </a:lnTo>
                  <a:lnTo>
                    <a:pt x="4368" y="29243"/>
                  </a:lnTo>
                  <a:lnTo>
                    <a:pt x="4624" y="29415"/>
                  </a:lnTo>
                  <a:lnTo>
                    <a:pt x="4967" y="29543"/>
                  </a:lnTo>
                  <a:lnTo>
                    <a:pt x="5352" y="29671"/>
                  </a:lnTo>
                  <a:lnTo>
                    <a:pt x="6294" y="29886"/>
                  </a:lnTo>
                  <a:lnTo>
                    <a:pt x="7493" y="30100"/>
                  </a:lnTo>
                  <a:lnTo>
                    <a:pt x="9077" y="30271"/>
                  </a:lnTo>
                  <a:lnTo>
                    <a:pt x="10105" y="30314"/>
                  </a:lnTo>
                  <a:lnTo>
                    <a:pt x="11047" y="30271"/>
                  </a:lnTo>
                  <a:lnTo>
                    <a:pt x="12074" y="30185"/>
                  </a:lnTo>
                  <a:lnTo>
                    <a:pt x="13145" y="30057"/>
                  </a:lnTo>
                  <a:lnTo>
                    <a:pt x="14258" y="29886"/>
                  </a:lnTo>
                  <a:lnTo>
                    <a:pt x="13915" y="28558"/>
                  </a:lnTo>
                  <a:lnTo>
                    <a:pt x="13530" y="27274"/>
                  </a:lnTo>
                  <a:lnTo>
                    <a:pt x="13316" y="27231"/>
                  </a:lnTo>
                  <a:lnTo>
                    <a:pt x="12117" y="26931"/>
                  </a:lnTo>
                  <a:lnTo>
                    <a:pt x="10918" y="26546"/>
                  </a:lnTo>
                  <a:lnTo>
                    <a:pt x="9762" y="26118"/>
                  </a:lnTo>
                  <a:lnTo>
                    <a:pt x="8649" y="25647"/>
                  </a:lnTo>
                  <a:lnTo>
                    <a:pt x="7579" y="25133"/>
                  </a:lnTo>
                  <a:lnTo>
                    <a:pt x="6637" y="24619"/>
                  </a:lnTo>
                  <a:lnTo>
                    <a:pt x="5780" y="24020"/>
                  </a:lnTo>
                  <a:lnTo>
                    <a:pt x="5010" y="23463"/>
                  </a:lnTo>
                  <a:lnTo>
                    <a:pt x="4496" y="23634"/>
                  </a:lnTo>
                  <a:lnTo>
                    <a:pt x="4068" y="23720"/>
                  </a:lnTo>
                  <a:lnTo>
                    <a:pt x="3982" y="23720"/>
                  </a:lnTo>
                  <a:lnTo>
                    <a:pt x="3768" y="23677"/>
                  </a:lnTo>
                  <a:lnTo>
                    <a:pt x="3554" y="23634"/>
                  </a:lnTo>
                  <a:lnTo>
                    <a:pt x="3040" y="23420"/>
                  </a:lnTo>
                  <a:lnTo>
                    <a:pt x="2484" y="23121"/>
                  </a:lnTo>
                  <a:lnTo>
                    <a:pt x="1884" y="22650"/>
                  </a:lnTo>
                  <a:lnTo>
                    <a:pt x="1413" y="22222"/>
                  </a:lnTo>
                  <a:lnTo>
                    <a:pt x="899" y="21708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60;p40"/>
            <p:cNvSpPr/>
            <p:nvPr/>
          </p:nvSpPr>
          <p:spPr>
            <a:xfrm>
              <a:off x="589200" y="4109825"/>
              <a:ext cx="333975" cy="215175"/>
            </a:xfrm>
            <a:custGeom>
              <a:avLst/>
              <a:gdLst/>
              <a:ahLst/>
              <a:cxnLst/>
              <a:rect l="l" t="t" r="r" b="b"/>
              <a:pathLst>
                <a:path w="13359" h="860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6" y="1200"/>
                  </a:lnTo>
                  <a:lnTo>
                    <a:pt x="771" y="2313"/>
                  </a:lnTo>
                  <a:lnTo>
                    <a:pt x="1499" y="4197"/>
                  </a:lnTo>
                  <a:lnTo>
                    <a:pt x="2056" y="5567"/>
                  </a:lnTo>
                  <a:lnTo>
                    <a:pt x="2398" y="6295"/>
                  </a:lnTo>
                  <a:lnTo>
                    <a:pt x="2398" y="6295"/>
                  </a:lnTo>
                  <a:lnTo>
                    <a:pt x="2612" y="6723"/>
                  </a:lnTo>
                  <a:lnTo>
                    <a:pt x="2869" y="7065"/>
                  </a:lnTo>
                  <a:lnTo>
                    <a:pt x="3040" y="7237"/>
                  </a:lnTo>
                  <a:lnTo>
                    <a:pt x="3254" y="7408"/>
                  </a:lnTo>
                  <a:lnTo>
                    <a:pt x="3469" y="7536"/>
                  </a:lnTo>
                  <a:lnTo>
                    <a:pt x="3725" y="7708"/>
                  </a:lnTo>
                  <a:lnTo>
                    <a:pt x="4068" y="7836"/>
                  </a:lnTo>
                  <a:lnTo>
                    <a:pt x="4453" y="7964"/>
                  </a:lnTo>
                  <a:lnTo>
                    <a:pt x="5395" y="8179"/>
                  </a:lnTo>
                  <a:lnTo>
                    <a:pt x="6594" y="8393"/>
                  </a:lnTo>
                  <a:lnTo>
                    <a:pt x="8178" y="8564"/>
                  </a:lnTo>
                  <a:lnTo>
                    <a:pt x="8178" y="8564"/>
                  </a:lnTo>
                  <a:lnTo>
                    <a:pt x="9206" y="8607"/>
                  </a:lnTo>
                  <a:lnTo>
                    <a:pt x="9206" y="8607"/>
                  </a:lnTo>
                  <a:lnTo>
                    <a:pt x="10148" y="8564"/>
                  </a:lnTo>
                  <a:lnTo>
                    <a:pt x="11175" y="8478"/>
                  </a:lnTo>
                  <a:lnTo>
                    <a:pt x="12246" y="8350"/>
                  </a:lnTo>
                  <a:lnTo>
                    <a:pt x="13359" y="8179"/>
                  </a:lnTo>
                  <a:lnTo>
                    <a:pt x="13359" y="8179"/>
                  </a:lnTo>
                  <a:lnTo>
                    <a:pt x="13016" y="6851"/>
                  </a:lnTo>
                  <a:lnTo>
                    <a:pt x="12631" y="5567"/>
                  </a:lnTo>
                  <a:lnTo>
                    <a:pt x="12631" y="5567"/>
                  </a:lnTo>
                  <a:lnTo>
                    <a:pt x="12417" y="5524"/>
                  </a:lnTo>
                  <a:lnTo>
                    <a:pt x="12417" y="5524"/>
                  </a:lnTo>
                  <a:lnTo>
                    <a:pt x="11218" y="5224"/>
                  </a:lnTo>
                  <a:lnTo>
                    <a:pt x="10019" y="4839"/>
                  </a:lnTo>
                  <a:lnTo>
                    <a:pt x="8863" y="4411"/>
                  </a:lnTo>
                  <a:lnTo>
                    <a:pt x="7750" y="3940"/>
                  </a:lnTo>
                  <a:lnTo>
                    <a:pt x="6680" y="3426"/>
                  </a:lnTo>
                  <a:lnTo>
                    <a:pt x="5738" y="2912"/>
                  </a:lnTo>
                  <a:lnTo>
                    <a:pt x="4881" y="2313"/>
                  </a:lnTo>
                  <a:lnTo>
                    <a:pt x="4111" y="1756"/>
                  </a:lnTo>
                  <a:lnTo>
                    <a:pt x="4111" y="1756"/>
                  </a:lnTo>
                  <a:lnTo>
                    <a:pt x="3597" y="1927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169" y="2013"/>
                  </a:lnTo>
                  <a:lnTo>
                    <a:pt x="3083" y="2013"/>
                  </a:lnTo>
                  <a:lnTo>
                    <a:pt x="3083" y="2013"/>
                  </a:lnTo>
                  <a:lnTo>
                    <a:pt x="2869" y="1970"/>
                  </a:lnTo>
                  <a:lnTo>
                    <a:pt x="2655" y="1927"/>
                  </a:lnTo>
                  <a:lnTo>
                    <a:pt x="2141" y="1713"/>
                  </a:lnTo>
                  <a:lnTo>
                    <a:pt x="1585" y="1414"/>
                  </a:lnTo>
                  <a:lnTo>
                    <a:pt x="985" y="943"/>
                  </a:lnTo>
                  <a:lnTo>
                    <a:pt x="985" y="943"/>
                  </a:lnTo>
                  <a:lnTo>
                    <a:pt x="514" y="5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61;p40"/>
            <p:cNvSpPr/>
            <p:nvPr/>
          </p:nvSpPr>
          <p:spPr>
            <a:xfrm>
              <a:off x="566725" y="3628150"/>
              <a:ext cx="305075" cy="274050"/>
            </a:xfrm>
            <a:custGeom>
              <a:avLst/>
              <a:gdLst/>
              <a:ahLst/>
              <a:cxnLst/>
              <a:rect l="l" t="t" r="r" b="b"/>
              <a:pathLst>
                <a:path w="12203" h="10962" fill="none" extrusionOk="0">
                  <a:moveTo>
                    <a:pt x="4496" y="1"/>
                  </a:moveTo>
                  <a:lnTo>
                    <a:pt x="4496" y="1"/>
                  </a:lnTo>
                  <a:lnTo>
                    <a:pt x="3768" y="558"/>
                  </a:lnTo>
                  <a:lnTo>
                    <a:pt x="3126" y="1114"/>
                  </a:lnTo>
                  <a:lnTo>
                    <a:pt x="2526" y="1671"/>
                  </a:lnTo>
                  <a:lnTo>
                    <a:pt x="1970" y="2270"/>
                  </a:lnTo>
                  <a:lnTo>
                    <a:pt x="1499" y="2870"/>
                  </a:lnTo>
                  <a:lnTo>
                    <a:pt x="1071" y="3426"/>
                  </a:lnTo>
                  <a:lnTo>
                    <a:pt x="728" y="4026"/>
                  </a:lnTo>
                  <a:lnTo>
                    <a:pt x="514" y="4582"/>
                  </a:lnTo>
                  <a:lnTo>
                    <a:pt x="514" y="4582"/>
                  </a:lnTo>
                  <a:lnTo>
                    <a:pt x="257" y="5353"/>
                  </a:lnTo>
                  <a:lnTo>
                    <a:pt x="0" y="6124"/>
                  </a:lnTo>
                  <a:lnTo>
                    <a:pt x="0" y="6124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428" y="5952"/>
                  </a:lnTo>
                  <a:lnTo>
                    <a:pt x="814" y="5824"/>
                  </a:lnTo>
                  <a:lnTo>
                    <a:pt x="1199" y="5738"/>
                  </a:lnTo>
                  <a:lnTo>
                    <a:pt x="1584" y="5695"/>
                  </a:lnTo>
                  <a:lnTo>
                    <a:pt x="2013" y="5695"/>
                  </a:lnTo>
                  <a:lnTo>
                    <a:pt x="2013" y="5695"/>
                  </a:lnTo>
                  <a:lnTo>
                    <a:pt x="2569" y="5695"/>
                  </a:lnTo>
                  <a:lnTo>
                    <a:pt x="3126" y="5781"/>
                  </a:lnTo>
                  <a:lnTo>
                    <a:pt x="3682" y="5909"/>
                  </a:lnTo>
                  <a:lnTo>
                    <a:pt x="4282" y="6081"/>
                  </a:lnTo>
                  <a:lnTo>
                    <a:pt x="4838" y="6295"/>
                  </a:lnTo>
                  <a:lnTo>
                    <a:pt x="5395" y="6552"/>
                  </a:lnTo>
                  <a:lnTo>
                    <a:pt x="5952" y="6851"/>
                  </a:lnTo>
                  <a:lnTo>
                    <a:pt x="6508" y="7151"/>
                  </a:lnTo>
                  <a:lnTo>
                    <a:pt x="7065" y="7494"/>
                  </a:lnTo>
                  <a:lnTo>
                    <a:pt x="7579" y="7879"/>
                  </a:lnTo>
                  <a:lnTo>
                    <a:pt x="8563" y="8650"/>
                  </a:lnTo>
                  <a:lnTo>
                    <a:pt x="9463" y="9420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276" y="10234"/>
                  </a:lnTo>
                  <a:lnTo>
                    <a:pt x="10875" y="10962"/>
                  </a:lnTo>
                  <a:lnTo>
                    <a:pt x="10875" y="10962"/>
                  </a:lnTo>
                  <a:lnTo>
                    <a:pt x="10918" y="10105"/>
                  </a:lnTo>
                  <a:lnTo>
                    <a:pt x="11004" y="9206"/>
                  </a:lnTo>
                  <a:lnTo>
                    <a:pt x="11090" y="8393"/>
                  </a:lnTo>
                  <a:lnTo>
                    <a:pt x="11261" y="7536"/>
                  </a:lnTo>
                  <a:lnTo>
                    <a:pt x="11432" y="6680"/>
                  </a:lnTo>
                  <a:lnTo>
                    <a:pt x="11646" y="5867"/>
                  </a:lnTo>
                  <a:lnTo>
                    <a:pt x="11903" y="5053"/>
                  </a:lnTo>
                  <a:lnTo>
                    <a:pt x="12203" y="4240"/>
                  </a:lnTo>
                  <a:lnTo>
                    <a:pt x="12203" y="4240"/>
                  </a:lnTo>
                  <a:lnTo>
                    <a:pt x="11903" y="3940"/>
                  </a:lnTo>
                  <a:lnTo>
                    <a:pt x="11646" y="3683"/>
                  </a:lnTo>
                  <a:lnTo>
                    <a:pt x="11475" y="3383"/>
                  </a:lnTo>
                  <a:lnTo>
                    <a:pt x="11389" y="3126"/>
                  </a:lnTo>
                  <a:lnTo>
                    <a:pt x="11389" y="3126"/>
                  </a:lnTo>
                  <a:lnTo>
                    <a:pt x="11389" y="2998"/>
                  </a:lnTo>
                  <a:lnTo>
                    <a:pt x="11389" y="2998"/>
                  </a:lnTo>
                  <a:lnTo>
                    <a:pt x="11389" y="2784"/>
                  </a:lnTo>
                  <a:lnTo>
                    <a:pt x="11389" y="2784"/>
                  </a:lnTo>
                  <a:lnTo>
                    <a:pt x="11090" y="3126"/>
                  </a:lnTo>
                  <a:lnTo>
                    <a:pt x="11090" y="3126"/>
                  </a:lnTo>
                  <a:lnTo>
                    <a:pt x="10875" y="3341"/>
                  </a:lnTo>
                  <a:lnTo>
                    <a:pt x="10619" y="3512"/>
                  </a:lnTo>
                  <a:lnTo>
                    <a:pt x="10319" y="3640"/>
                  </a:lnTo>
                  <a:lnTo>
                    <a:pt x="10019" y="3769"/>
                  </a:lnTo>
                  <a:lnTo>
                    <a:pt x="9677" y="3854"/>
                  </a:lnTo>
                  <a:lnTo>
                    <a:pt x="9291" y="3940"/>
                  </a:lnTo>
                  <a:lnTo>
                    <a:pt x="8906" y="3983"/>
                  </a:lnTo>
                  <a:lnTo>
                    <a:pt x="8521" y="3983"/>
                  </a:lnTo>
                  <a:lnTo>
                    <a:pt x="8521" y="3983"/>
                  </a:lnTo>
                  <a:lnTo>
                    <a:pt x="8007" y="3940"/>
                  </a:lnTo>
                  <a:lnTo>
                    <a:pt x="7450" y="3854"/>
                  </a:lnTo>
                  <a:lnTo>
                    <a:pt x="6936" y="3726"/>
                  </a:lnTo>
                  <a:lnTo>
                    <a:pt x="6423" y="3555"/>
                  </a:lnTo>
                  <a:lnTo>
                    <a:pt x="6423" y="3555"/>
                  </a:lnTo>
                  <a:lnTo>
                    <a:pt x="6080" y="3341"/>
                  </a:lnTo>
                  <a:lnTo>
                    <a:pt x="5738" y="3126"/>
                  </a:lnTo>
                  <a:lnTo>
                    <a:pt x="5438" y="2870"/>
                  </a:lnTo>
                  <a:lnTo>
                    <a:pt x="5181" y="2613"/>
                  </a:lnTo>
                  <a:lnTo>
                    <a:pt x="4967" y="2270"/>
                  </a:lnTo>
                  <a:lnTo>
                    <a:pt x="4753" y="1928"/>
                  </a:lnTo>
                  <a:lnTo>
                    <a:pt x="4624" y="1499"/>
                  </a:lnTo>
                  <a:lnTo>
                    <a:pt x="4539" y="1071"/>
                  </a:lnTo>
                  <a:lnTo>
                    <a:pt x="4539" y="1071"/>
                  </a:lnTo>
                  <a:lnTo>
                    <a:pt x="4496" y="686"/>
                  </a:lnTo>
                  <a:lnTo>
                    <a:pt x="4496" y="301"/>
                  </a:lnTo>
                  <a:lnTo>
                    <a:pt x="4496" y="301"/>
                  </a:lnTo>
                  <a:lnTo>
                    <a:pt x="4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62;p40"/>
            <p:cNvSpPr/>
            <p:nvPr/>
          </p:nvSpPr>
          <p:spPr>
            <a:xfrm>
              <a:off x="958475" y="3567150"/>
              <a:ext cx="65325" cy="128475"/>
            </a:xfrm>
            <a:custGeom>
              <a:avLst/>
              <a:gdLst/>
              <a:ahLst/>
              <a:cxnLst/>
              <a:rect l="l" t="t" r="r" b="b"/>
              <a:pathLst>
                <a:path w="2613" h="5139" fill="none" extrusionOk="0">
                  <a:moveTo>
                    <a:pt x="1328" y="0"/>
                  </a:moveTo>
                  <a:lnTo>
                    <a:pt x="1328" y="0"/>
                  </a:lnTo>
                  <a:lnTo>
                    <a:pt x="1499" y="600"/>
                  </a:lnTo>
                  <a:lnTo>
                    <a:pt x="1542" y="1199"/>
                  </a:lnTo>
                  <a:lnTo>
                    <a:pt x="1499" y="1799"/>
                  </a:lnTo>
                  <a:lnTo>
                    <a:pt x="1371" y="2355"/>
                  </a:lnTo>
                  <a:lnTo>
                    <a:pt x="1285" y="2612"/>
                  </a:lnTo>
                  <a:lnTo>
                    <a:pt x="1157" y="2826"/>
                  </a:lnTo>
                  <a:lnTo>
                    <a:pt x="1028" y="3040"/>
                  </a:lnTo>
                  <a:lnTo>
                    <a:pt x="857" y="3254"/>
                  </a:lnTo>
                  <a:lnTo>
                    <a:pt x="686" y="3426"/>
                  </a:lnTo>
                  <a:lnTo>
                    <a:pt x="472" y="3554"/>
                  </a:lnTo>
                  <a:lnTo>
                    <a:pt x="258" y="3683"/>
                  </a:lnTo>
                  <a:lnTo>
                    <a:pt x="1" y="3768"/>
                  </a:lnTo>
                  <a:lnTo>
                    <a:pt x="1" y="3768"/>
                  </a:lnTo>
                  <a:lnTo>
                    <a:pt x="172" y="3939"/>
                  </a:lnTo>
                  <a:lnTo>
                    <a:pt x="172" y="3939"/>
                  </a:lnTo>
                  <a:lnTo>
                    <a:pt x="172" y="4068"/>
                  </a:lnTo>
                  <a:lnTo>
                    <a:pt x="172" y="4196"/>
                  </a:lnTo>
                  <a:lnTo>
                    <a:pt x="172" y="4196"/>
                  </a:lnTo>
                  <a:lnTo>
                    <a:pt x="172" y="4325"/>
                  </a:lnTo>
                  <a:lnTo>
                    <a:pt x="172" y="4325"/>
                  </a:lnTo>
                  <a:lnTo>
                    <a:pt x="172" y="4710"/>
                  </a:lnTo>
                  <a:lnTo>
                    <a:pt x="86" y="5138"/>
                  </a:lnTo>
                  <a:lnTo>
                    <a:pt x="86" y="5138"/>
                  </a:lnTo>
                  <a:lnTo>
                    <a:pt x="557" y="4881"/>
                  </a:lnTo>
                  <a:lnTo>
                    <a:pt x="1028" y="4582"/>
                  </a:lnTo>
                  <a:lnTo>
                    <a:pt x="1414" y="4239"/>
                  </a:lnTo>
                  <a:lnTo>
                    <a:pt x="1756" y="3811"/>
                  </a:lnTo>
                  <a:lnTo>
                    <a:pt x="1756" y="3811"/>
                  </a:lnTo>
                  <a:lnTo>
                    <a:pt x="2013" y="3426"/>
                  </a:lnTo>
                  <a:lnTo>
                    <a:pt x="2184" y="3040"/>
                  </a:lnTo>
                  <a:lnTo>
                    <a:pt x="2356" y="2655"/>
                  </a:lnTo>
                  <a:lnTo>
                    <a:pt x="2441" y="2184"/>
                  </a:lnTo>
                  <a:lnTo>
                    <a:pt x="2527" y="1756"/>
                  </a:lnTo>
                  <a:lnTo>
                    <a:pt x="2570" y="1285"/>
                  </a:lnTo>
                  <a:lnTo>
                    <a:pt x="2613" y="857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2570" y="386"/>
                  </a:lnTo>
                  <a:lnTo>
                    <a:pt x="1970" y="172"/>
                  </a:lnTo>
                  <a:lnTo>
                    <a:pt x="1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63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extrusionOk="0">
                  <a:moveTo>
                    <a:pt x="1413" y="0"/>
                  </a:moveTo>
                  <a:lnTo>
                    <a:pt x="1199" y="43"/>
                  </a:lnTo>
                  <a:lnTo>
                    <a:pt x="985" y="129"/>
                  </a:lnTo>
                  <a:lnTo>
                    <a:pt x="899" y="215"/>
                  </a:lnTo>
                  <a:lnTo>
                    <a:pt x="814" y="343"/>
                  </a:lnTo>
                  <a:lnTo>
                    <a:pt x="600" y="685"/>
                  </a:lnTo>
                  <a:lnTo>
                    <a:pt x="428" y="1114"/>
                  </a:lnTo>
                  <a:lnTo>
                    <a:pt x="300" y="1627"/>
                  </a:lnTo>
                  <a:lnTo>
                    <a:pt x="171" y="2141"/>
                  </a:lnTo>
                  <a:lnTo>
                    <a:pt x="43" y="2655"/>
                  </a:lnTo>
                  <a:lnTo>
                    <a:pt x="0" y="3126"/>
                  </a:lnTo>
                  <a:lnTo>
                    <a:pt x="0" y="3468"/>
                  </a:lnTo>
                  <a:lnTo>
                    <a:pt x="43" y="3640"/>
                  </a:lnTo>
                  <a:lnTo>
                    <a:pt x="86" y="3768"/>
                  </a:lnTo>
                  <a:lnTo>
                    <a:pt x="343" y="4111"/>
                  </a:lnTo>
                  <a:lnTo>
                    <a:pt x="685" y="4453"/>
                  </a:lnTo>
                  <a:lnTo>
                    <a:pt x="1071" y="4796"/>
                  </a:lnTo>
                  <a:lnTo>
                    <a:pt x="1542" y="5095"/>
                  </a:lnTo>
                  <a:lnTo>
                    <a:pt x="2013" y="5310"/>
                  </a:lnTo>
                  <a:lnTo>
                    <a:pt x="2484" y="5481"/>
                  </a:lnTo>
                  <a:lnTo>
                    <a:pt x="3083" y="5481"/>
                  </a:lnTo>
                  <a:lnTo>
                    <a:pt x="3297" y="5352"/>
                  </a:lnTo>
                  <a:lnTo>
                    <a:pt x="3340" y="5310"/>
                  </a:lnTo>
                  <a:lnTo>
                    <a:pt x="3425" y="5267"/>
                  </a:lnTo>
                  <a:lnTo>
                    <a:pt x="3640" y="5010"/>
                  </a:lnTo>
                  <a:lnTo>
                    <a:pt x="3854" y="4667"/>
                  </a:lnTo>
                  <a:lnTo>
                    <a:pt x="4025" y="4239"/>
                  </a:lnTo>
                  <a:lnTo>
                    <a:pt x="4153" y="3811"/>
                  </a:lnTo>
                  <a:lnTo>
                    <a:pt x="4282" y="3383"/>
                  </a:lnTo>
                  <a:lnTo>
                    <a:pt x="4367" y="2955"/>
                  </a:lnTo>
                  <a:lnTo>
                    <a:pt x="4453" y="2227"/>
                  </a:lnTo>
                  <a:lnTo>
                    <a:pt x="4453" y="2013"/>
                  </a:lnTo>
                  <a:lnTo>
                    <a:pt x="4453" y="1841"/>
                  </a:lnTo>
                  <a:lnTo>
                    <a:pt x="4282" y="1627"/>
                  </a:lnTo>
                  <a:lnTo>
                    <a:pt x="3939" y="1328"/>
                  </a:lnTo>
                  <a:lnTo>
                    <a:pt x="3511" y="985"/>
                  </a:lnTo>
                  <a:lnTo>
                    <a:pt x="2997" y="600"/>
                  </a:lnTo>
                  <a:lnTo>
                    <a:pt x="2441" y="300"/>
                  </a:lnTo>
                  <a:lnTo>
                    <a:pt x="2141" y="172"/>
                  </a:lnTo>
                  <a:lnTo>
                    <a:pt x="1884" y="86"/>
                  </a:lnTo>
                  <a:lnTo>
                    <a:pt x="1627" y="43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64;p40"/>
            <p:cNvSpPr/>
            <p:nvPr/>
          </p:nvSpPr>
          <p:spPr>
            <a:xfrm>
              <a:off x="851450" y="3619600"/>
              <a:ext cx="111350" cy="137025"/>
            </a:xfrm>
            <a:custGeom>
              <a:avLst/>
              <a:gdLst/>
              <a:ahLst/>
              <a:cxnLst/>
              <a:rect l="l" t="t" r="r" b="b"/>
              <a:pathLst>
                <a:path w="4454" h="5481" fill="none" extrusionOk="0">
                  <a:moveTo>
                    <a:pt x="4453" y="2227"/>
                  </a:moveTo>
                  <a:lnTo>
                    <a:pt x="4453" y="2227"/>
                  </a:lnTo>
                  <a:lnTo>
                    <a:pt x="4367" y="2955"/>
                  </a:lnTo>
                  <a:lnTo>
                    <a:pt x="4282" y="3383"/>
                  </a:lnTo>
                  <a:lnTo>
                    <a:pt x="4153" y="3811"/>
                  </a:lnTo>
                  <a:lnTo>
                    <a:pt x="4025" y="4239"/>
                  </a:lnTo>
                  <a:lnTo>
                    <a:pt x="3854" y="4667"/>
                  </a:lnTo>
                  <a:lnTo>
                    <a:pt x="3640" y="5010"/>
                  </a:lnTo>
                  <a:lnTo>
                    <a:pt x="3425" y="5267"/>
                  </a:lnTo>
                  <a:lnTo>
                    <a:pt x="3425" y="5267"/>
                  </a:lnTo>
                  <a:lnTo>
                    <a:pt x="3340" y="5310"/>
                  </a:lnTo>
                  <a:lnTo>
                    <a:pt x="3340" y="5310"/>
                  </a:lnTo>
                  <a:lnTo>
                    <a:pt x="3297" y="5352"/>
                  </a:lnTo>
                  <a:lnTo>
                    <a:pt x="3297" y="5352"/>
                  </a:lnTo>
                  <a:lnTo>
                    <a:pt x="3083" y="5481"/>
                  </a:lnTo>
                  <a:lnTo>
                    <a:pt x="2869" y="5481"/>
                  </a:lnTo>
                  <a:lnTo>
                    <a:pt x="2869" y="5481"/>
                  </a:lnTo>
                  <a:lnTo>
                    <a:pt x="2698" y="5481"/>
                  </a:lnTo>
                  <a:lnTo>
                    <a:pt x="2484" y="5481"/>
                  </a:lnTo>
                  <a:lnTo>
                    <a:pt x="2013" y="5310"/>
                  </a:lnTo>
                  <a:lnTo>
                    <a:pt x="1542" y="5095"/>
                  </a:lnTo>
                  <a:lnTo>
                    <a:pt x="1071" y="4796"/>
                  </a:lnTo>
                  <a:lnTo>
                    <a:pt x="685" y="4453"/>
                  </a:lnTo>
                  <a:lnTo>
                    <a:pt x="343" y="4111"/>
                  </a:lnTo>
                  <a:lnTo>
                    <a:pt x="86" y="3768"/>
                  </a:lnTo>
                  <a:lnTo>
                    <a:pt x="43" y="3640"/>
                  </a:lnTo>
                  <a:lnTo>
                    <a:pt x="0" y="3468"/>
                  </a:lnTo>
                  <a:lnTo>
                    <a:pt x="0" y="3468"/>
                  </a:lnTo>
                  <a:lnTo>
                    <a:pt x="0" y="3126"/>
                  </a:lnTo>
                  <a:lnTo>
                    <a:pt x="43" y="2655"/>
                  </a:lnTo>
                  <a:lnTo>
                    <a:pt x="171" y="2141"/>
                  </a:lnTo>
                  <a:lnTo>
                    <a:pt x="300" y="1627"/>
                  </a:lnTo>
                  <a:lnTo>
                    <a:pt x="428" y="1114"/>
                  </a:lnTo>
                  <a:lnTo>
                    <a:pt x="600" y="685"/>
                  </a:lnTo>
                  <a:lnTo>
                    <a:pt x="814" y="343"/>
                  </a:lnTo>
                  <a:lnTo>
                    <a:pt x="899" y="215"/>
                  </a:lnTo>
                  <a:lnTo>
                    <a:pt x="985" y="129"/>
                  </a:lnTo>
                  <a:lnTo>
                    <a:pt x="985" y="129"/>
                  </a:lnTo>
                  <a:lnTo>
                    <a:pt x="1199" y="43"/>
                  </a:lnTo>
                  <a:lnTo>
                    <a:pt x="1413" y="0"/>
                  </a:lnTo>
                  <a:lnTo>
                    <a:pt x="1627" y="43"/>
                  </a:lnTo>
                  <a:lnTo>
                    <a:pt x="1884" y="86"/>
                  </a:lnTo>
                  <a:lnTo>
                    <a:pt x="2141" y="172"/>
                  </a:lnTo>
                  <a:lnTo>
                    <a:pt x="2441" y="300"/>
                  </a:lnTo>
                  <a:lnTo>
                    <a:pt x="2997" y="600"/>
                  </a:lnTo>
                  <a:lnTo>
                    <a:pt x="3511" y="985"/>
                  </a:lnTo>
                  <a:lnTo>
                    <a:pt x="3939" y="1328"/>
                  </a:lnTo>
                  <a:lnTo>
                    <a:pt x="4282" y="1627"/>
                  </a:lnTo>
                  <a:lnTo>
                    <a:pt x="4453" y="1841"/>
                  </a:lnTo>
                  <a:lnTo>
                    <a:pt x="4453" y="1841"/>
                  </a:lnTo>
                  <a:lnTo>
                    <a:pt x="4453" y="2013"/>
                  </a:lnTo>
                  <a:lnTo>
                    <a:pt x="4453" y="22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65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extrusionOk="0">
                  <a:moveTo>
                    <a:pt x="386" y="1"/>
                  </a:moveTo>
                  <a:lnTo>
                    <a:pt x="257" y="44"/>
                  </a:lnTo>
                  <a:lnTo>
                    <a:pt x="172" y="129"/>
                  </a:lnTo>
                  <a:lnTo>
                    <a:pt x="129" y="215"/>
                  </a:lnTo>
                  <a:lnTo>
                    <a:pt x="86" y="729"/>
                  </a:lnTo>
                  <a:lnTo>
                    <a:pt x="43" y="1456"/>
                  </a:lnTo>
                  <a:lnTo>
                    <a:pt x="0" y="2313"/>
                  </a:lnTo>
                  <a:lnTo>
                    <a:pt x="43" y="3212"/>
                  </a:lnTo>
                  <a:lnTo>
                    <a:pt x="129" y="4882"/>
                  </a:lnTo>
                  <a:lnTo>
                    <a:pt x="172" y="5481"/>
                  </a:lnTo>
                  <a:lnTo>
                    <a:pt x="257" y="5824"/>
                  </a:lnTo>
                  <a:lnTo>
                    <a:pt x="471" y="6123"/>
                  </a:lnTo>
                  <a:lnTo>
                    <a:pt x="900" y="6594"/>
                  </a:lnTo>
                  <a:lnTo>
                    <a:pt x="1542" y="7236"/>
                  </a:lnTo>
                  <a:lnTo>
                    <a:pt x="2270" y="7879"/>
                  </a:lnTo>
                  <a:lnTo>
                    <a:pt x="2997" y="8521"/>
                  </a:lnTo>
                  <a:lnTo>
                    <a:pt x="3640" y="9035"/>
                  </a:lnTo>
                  <a:lnTo>
                    <a:pt x="4196" y="9420"/>
                  </a:lnTo>
                  <a:lnTo>
                    <a:pt x="4368" y="9548"/>
                  </a:lnTo>
                  <a:lnTo>
                    <a:pt x="4496" y="9591"/>
                  </a:lnTo>
                  <a:lnTo>
                    <a:pt x="4539" y="9548"/>
                  </a:lnTo>
                  <a:lnTo>
                    <a:pt x="4582" y="9506"/>
                  </a:lnTo>
                  <a:lnTo>
                    <a:pt x="4667" y="9334"/>
                  </a:lnTo>
                  <a:lnTo>
                    <a:pt x="4796" y="9035"/>
                  </a:lnTo>
                  <a:lnTo>
                    <a:pt x="4881" y="8692"/>
                  </a:lnTo>
                  <a:lnTo>
                    <a:pt x="5095" y="7408"/>
                  </a:lnTo>
                  <a:lnTo>
                    <a:pt x="5267" y="5995"/>
                  </a:lnTo>
                  <a:lnTo>
                    <a:pt x="5395" y="4753"/>
                  </a:lnTo>
                  <a:lnTo>
                    <a:pt x="5395" y="4111"/>
                  </a:lnTo>
                  <a:lnTo>
                    <a:pt x="5352" y="3983"/>
                  </a:lnTo>
                  <a:lnTo>
                    <a:pt x="5224" y="3811"/>
                  </a:lnTo>
                  <a:lnTo>
                    <a:pt x="4839" y="3340"/>
                  </a:lnTo>
                  <a:lnTo>
                    <a:pt x="4239" y="2698"/>
                  </a:lnTo>
                  <a:lnTo>
                    <a:pt x="3511" y="2013"/>
                  </a:lnTo>
                  <a:lnTo>
                    <a:pt x="2741" y="1328"/>
                  </a:lnTo>
                  <a:lnTo>
                    <a:pt x="1970" y="729"/>
                  </a:lnTo>
                  <a:lnTo>
                    <a:pt x="1627" y="472"/>
                  </a:lnTo>
                  <a:lnTo>
                    <a:pt x="1242" y="258"/>
                  </a:lnTo>
                  <a:lnTo>
                    <a:pt x="942" y="86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rgbClr val="87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66;p40"/>
            <p:cNvSpPr/>
            <p:nvPr/>
          </p:nvSpPr>
          <p:spPr>
            <a:xfrm>
              <a:off x="919950" y="3751250"/>
              <a:ext cx="134900" cy="239800"/>
            </a:xfrm>
            <a:custGeom>
              <a:avLst/>
              <a:gdLst/>
              <a:ahLst/>
              <a:cxnLst/>
              <a:rect l="l" t="t" r="r" b="b"/>
              <a:pathLst>
                <a:path w="5396" h="9592" fill="none" extrusionOk="0">
                  <a:moveTo>
                    <a:pt x="4881" y="8692"/>
                  </a:moveTo>
                  <a:lnTo>
                    <a:pt x="4881" y="8692"/>
                  </a:lnTo>
                  <a:lnTo>
                    <a:pt x="4796" y="9035"/>
                  </a:lnTo>
                  <a:lnTo>
                    <a:pt x="4667" y="9334"/>
                  </a:lnTo>
                  <a:lnTo>
                    <a:pt x="4582" y="9506"/>
                  </a:lnTo>
                  <a:lnTo>
                    <a:pt x="4539" y="9548"/>
                  </a:lnTo>
                  <a:lnTo>
                    <a:pt x="4496" y="9591"/>
                  </a:lnTo>
                  <a:lnTo>
                    <a:pt x="4496" y="9591"/>
                  </a:lnTo>
                  <a:lnTo>
                    <a:pt x="4368" y="9548"/>
                  </a:lnTo>
                  <a:lnTo>
                    <a:pt x="4196" y="9420"/>
                  </a:lnTo>
                  <a:lnTo>
                    <a:pt x="3640" y="9035"/>
                  </a:lnTo>
                  <a:lnTo>
                    <a:pt x="2997" y="8521"/>
                  </a:lnTo>
                  <a:lnTo>
                    <a:pt x="2270" y="7879"/>
                  </a:lnTo>
                  <a:lnTo>
                    <a:pt x="1542" y="7236"/>
                  </a:lnTo>
                  <a:lnTo>
                    <a:pt x="900" y="6594"/>
                  </a:lnTo>
                  <a:lnTo>
                    <a:pt x="471" y="6123"/>
                  </a:lnTo>
                  <a:lnTo>
                    <a:pt x="257" y="5824"/>
                  </a:lnTo>
                  <a:lnTo>
                    <a:pt x="257" y="5824"/>
                  </a:lnTo>
                  <a:lnTo>
                    <a:pt x="172" y="5481"/>
                  </a:lnTo>
                  <a:lnTo>
                    <a:pt x="129" y="4882"/>
                  </a:lnTo>
                  <a:lnTo>
                    <a:pt x="43" y="3212"/>
                  </a:lnTo>
                  <a:lnTo>
                    <a:pt x="0" y="2313"/>
                  </a:lnTo>
                  <a:lnTo>
                    <a:pt x="43" y="1456"/>
                  </a:lnTo>
                  <a:lnTo>
                    <a:pt x="86" y="729"/>
                  </a:lnTo>
                  <a:lnTo>
                    <a:pt x="129" y="215"/>
                  </a:lnTo>
                  <a:lnTo>
                    <a:pt x="129" y="215"/>
                  </a:lnTo>
                  <a:lnTo>
                    <a:pt x="172" y="129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386" y="1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685" y="1"/>
                  </a:lnTo>
                  <a:lnTo>
                    <a:pt x="685" y="1"/>
                  </a:lnTo>
                  <a:lnTo>
                    <a:pt x="942" y="86"/>
                  </a:lnTo>
                  <a:lnTo>
                    <a:pt x="1242" y="258"/>
                  </a:lnTo>
                  <a:lnTo>
                    <a:pt x="1627" y="472"/>
                  </a:lnTo>
                  <a:lnTo>
                    <a:pt x="1970" y="729"/>
                  </a:lnTo>
                  <a:lnTo>
                    <a:pt x="2741" y="1328"/>
                  </a:lnTo>
                  <a:lnTo>
                    <a:pt x="3511" y="2013"/>
                  </a:lnTo>
                  <a:lnTo>
                    <a:pt x="4239" y="2698"/>
                  </a:lnTo>
                  <a:lnTo>
                    <a:pt x="4839" y="3340"/>
                  </a:lnTo>
                  <a:lnTo>
                    <a:pt x="5224" y="3811"/>
                  </a:lnTo>
                  <a:lnTo>
                    <a:pt x="5352" y="3983"/>
                  </a:lnTo>
                  <a:lnTo>
                    <a:pt x="5395" y="4111"/>
                  </a:lnTo>
                  <a:lnTo>
                    <a:pt x="5395" y="4111"/>
                  </a:lnTo>
                  <a:lnTo>
                    <a:pt x="5395" y="4753"/>
                  </a:lnTo>
                  <a:lnTo>
                    <a:pt x="5267" y="5995"/>
                  </a:lnTo>
                  <a:lnTo>
                    <a:pt x="5095" y="7408"/>
                  </a:lnTo>
                  <a:lnTo>
                    <a:pt x="4881" y="8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67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extrusionOk="0">
                  <a:moveTo>
                    <a:pt x="1970" y="1"/>
                  </a:move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68;p40"/>
            <p:cNvSpPr/>
            <p:nvPr/>
          </p:nvSpPr>
          <p:spPr>
            <a:xfrm>
              <a:off x="851450" y="3652775"/>
              <a:ext cx="111350" cy="103850"/>
            </a:xfrm>
            <a:custGeom>
              <a:avLst/>
              <a:gdLst/>
              <a:ahLst/>
              <a:cxnLst/>
              <a:rect l="l" t="t" r="r" b="b"/>
              <a:pathLst>
                <a:path w="4454" h="4154" fill="none" extrusionOk="0">
                  <a:moveTo>
                    <a:pt x="1970" y="1"/>
                  </a:moveTo>
                  <a:lnTo>
                    <a:pt x="1970" y="1"/>
                  </a:lnTo>
                  <a:lnTo>
                    <a:pt x="1670" y="129"/>
                  </a:lnTo>
                  <a:lnTo>
                    <a:pt x="1370" y="258"/>
                  </a:lnTo>
                  <a:lnTo>
                    <a:pt x="1028" y="386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642" y="472"/>
                  </a:lnTo>
                  <a:lnTo>
                    <a:pt x="557" y="814"/>
                  </a:lnTo>
                  <a:lnTo>
                    <a:pt x="428" y="1157"/>
                  </a:lnTo>
                  <a:lnTo>
                    <a:pt x="214" y="1456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0" y="2013"/>
                  </a:lnTo>
                  <a:lnTo>
                    <a:pt x="0" y="2013"/>
                  </a:lnTo>
                  <a:lnTo>
                    <a:pt x="0" y="2141"/>
                  </a:lnTo>
                  <a:lnTo>
                    <a:pt x="0" y="2141"/>
                  </a:lnTo>
                  <a:lnTo>
                    <a:pt x="43" y="2313"/>
                  </a:lnTo>
                  <a:lnTo>
                    <a:pt x="86" y="2441"/>
                  </a:lnTo>
                  <a:lnTo>
                    <a:pt x="300" y="2784"/>
                  </a:lnTo>
                  <a:lnTo>
                    <a:pt x="642" y="3126"/>
                  </a:lnTo>
                  <a:lnTo>
                    <a:pt x="1028" y="3426"/>
                  </a:lnTo>
                  <a:lnTo>
                    <a:pt x="1499" y="3726"/>
                  </a:lnTo>
                  <a:lnTo>
                    <a:pt x="1927" y="3940"/>
                  </a:lnTo>
                  <a:lnTo>
                    <a:pt x="2398" y="4111"/>
                  </a:lnTo>
                  <a:lnTo>
                    <a:pt x="2612" y="4154"/>
                  </a:lnTo>
                  <a:lnTo>
                    <a:pt x="2826" y="4154"/>
                  </a:lnTo>
                  <a:lnTo>
                    <a:pt x="2826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869" y="4154"/>
                  </a:lnTo>
                  <a:lnTo>
                    <a:pt x="2912" y="4068"/>
                  </a:lnTo>
                  <a:lnTo>
                    <a:pt x="2997" y="3983"/>
                  </a:lnTo>
                  <a:lnTo>
                    <a:pt x="2997" y="3983"/>
                  </a:lnTo>
                  <a:lnTo>
                    <a:pt x="3083" y="3940"/>
                  </a:lnTo>
                  <a:lnTo>
                    <a:pt x="3211" y="3897"/>
                  </a:lnTo>
                  <a:lnTo>
                    <a:pt x="3211" y="3897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3297" y="3940"/>
                  </a:lnTo>
                  <a:lnTo>
                    <a:pt x="2869" y="3297"/>
                  </a:lnTo>
                  <a:lnTo>
                    <a:pt x="2698" y="2998"/>
                  </a:lnTo>
                  <a:lnTo>
                    <a:pt x="2526" y="2698"/>
                  </a:lnTo>
                  <a:lnTo>
                    <a:pt x="2398" y="2398"/>
                  </a:lnTo>
                  <a:lnTo>
                    <a:pt x="2312" y="2056"/>
                  </a:lnTo>
                  <a:lnTo>
                    <a:pt x="2312" y="1713"/>
                  </a:lnTo>
                  <a:lnTo>
                    <a:pt x="2312" y="1328"/>
                  </a:lnTo>
                  <a:lnTo>
                    <a:pt x="2312" y="1328"/>
                  </a:lnTo>
                  <a:lnTo>
                    <a:pt x="2355" y="1328"/>
                  </a:lnTo>
                  <a:lnTo>
                    <a:pt x="2355" y="1328"/>
                  </a:lnTo>
                  <a:lnTo>
                    <a:pt x="2869" y="1328"/>
                  </a:lnTo>
                  <a:lnTo>
                    <a:pt x="3425" y="1242"/>
                  </a:lnTo>
                  <a:lnTo>
                    <a:pt x="3939" y="1114"/>
                  </a:lnTo>
                  <a:lnTo>
                    <a:pt x="4453" y="900"/>
                  </a:lnTo>
                  <a:lnTo>
                    <a:pt x="4453" y="900"/>
                  </a:lnTo>
                  <a:lnTo>
                    <a:pt x="4453" y="771"/>
                  </a:lnTo>
                  <a:lnTo>
                    <a:pt x="4453" y="771"/>
                  </a:lnTo>
                  <a:lnTo>
                    <a:pt x="4453" y="643"/>
                  </a:lnTo>
                  <a:lnTo>
                    <a:pt x="4453" y="514"/>
                  </a:lnTo>
                  <a:lnTo>
                    <a:pt x="4453" y="514"/>
                  </a:lnTo>
                  <a:lnTo>
                    <a:pt x="4282" y="343"/>
                  </a:lnTo>
                  <a:lnTo>
                    <a:pt x="4282" y="343"/>
                  </a:lnTo>
                  <a:lnTo>
                    <a:pt x="4239" y="343"/>
                  </a:lnTo>
                  <a:lnTo>
                    <a:pt x="4239" y="343"/>
                  </a:lnTo>
                  <a:lnTo>
                    <a:pt x="3854" y="429"/>
                  </a:lnTo>
                  <a:lnTo>
                    <a:pt x="3468" y="429"/>
                  </a:lnTo>
                  <a:lnTo>
                    <a:pt x="3468" y="429"/>
                  </a:lnTo>
                  <a:lnTo>
                    <a:pt x="3040" y="386"/>
                  </a:lnTo>
                  <a:lnTo>
                    <a:pt x="2655" y="300"/>
                  </a:lnTo>
                  <a:lnTo>
                    <a:pt x="2312" y="172"/>
                  </a:lnTo>
                  <a:lnTo>
                    <a:pt x="1970" y="1"/>
                  </a:lnTo>
                  <a:lnTo>
                    <a:pt x="19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69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extrusionOk="0">
                  <a:moveTo>
                    <a:pt x="471" y="1"/>
                  </a:moveTo>
                  <a:lnTo>
                    <a:pt x="343" y="44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A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70;p40"/>
            <p:cNvSpPr/>
            <p:nvPr/>
          </p:nvSpPr>
          <p:spPr>
            <a:xfrm>
              <a:off x="919950" y="3750175"/>
              <a:ext cx="122050" cy="240875"/>
            </a:xfrm>
            <a:custGeom>
              <a:avLst/>
              <a:gdLst/>
              <a:ahLst/>
              <a:cxnLst/>
              <a:rect l="l" t="t" r="r" b="b"/>
              <a:pathLst>
                <a:path w="4882" h="9635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343" y="44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172" y="172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129" y="258"/>
                  </a:lnTo>
                  <a:lnTo>
                    <a:pt x="86" y="600"/>
                  </a:lnTo>
                  <a:lnTo>
                    <a:pt x="43" y="1071"/>
                  </a:lnTo>
                  <a:lnTo>
                    <a:pt x="0" y="2227"/>
                  </a:lnTo>
                  <a:lnTo>
                    <a:pt x="0" y="2227"/>
                  </a:lnTo>
                  <a:lnTo>
                    <a:pt x="43" y="3383"/>
                  </a:lnTo>
                  <a:lnTo>
                    <a:pt x="86" y="4496"/>
                  </a:lnTo>
                  <a:lnTo>
                    <a:pt x="172" y="5396"/>
                  </a:lnTo>
                  <a:lnTo>
                    <a:pt x="257" y="5867"/>
                  </a:lnTo>
                  <a:lnTo>
                    <a:pt x="257" y="5867"/>
                  </a:lnTo>
                  <a:lnTo>
                    <a:pt x="471" y="6166"/>
                  </a:lnTo>
                  <a:lnTo>
                    <a:pt x="900" y="6637"/>
                  </a:lnTo>
                  <a:lnTo>
                    <a:pt x="1542" y="7279"/>
                  </a:lnTo>
                  <a:lnTo>
                    <a:pt x="2270" y="7922"/>
                  </a:lnTo>
                  <a:lnTo>
                    <a:pt x="2997" y="8564"/>
                  </a:lnTo>
                  <a:lnTo>
                    <a:pt x="3640" y="9078"/>
                  </a:lnTo>
                  <a:lnTo>
                    <a:pt x="4196" y="9463"/>
                  </a:lnTo>
                  <a:lnTo>
                    <a:pt x="4368" y="9591"/>
                  </a:lnTo>
                  <a:lnTo>
                    <a:pt x="4496" y="9634"/>
                  </a:lnTo>
                  <a:lnTo>
                    <a:pt x="4496" y="9634"/>
                  </a:lnTo>
                  <a:lnTo>
                    <a:pt x="4539" y="9591"/>
                  </a:lnTo>
                  <a:lnTo>
                    <a:pt x="4582" y="9549"/>
                  </a:lnTo>
                  <a:lnTo>
                    <a:pt x="4667" y="9377"/>
                  </a:lnTo>
                  <a:lnTo>
                    <a:pt x="4796" y="9078"/>
                  </a:lnTo>
                  <a:lnTo>
                    <a:pt x="4881" y="8735"/>
                  </a:lnTo>
                  <a:lnTo>
                    <a:pt x="4881" y="8735"/>
                  </a:lnTo>
                  <a:lnTo>
                    <a:pt x="4624" y="8307"/>
                  </a:lnTo>
                  <a:lnTo>
                    <a:pt x="4368" y="7922"/>
                  </a:lnTo>
                  <a:lnTo>
                    <a:pt x="3725" y="7194"/>
                  </a:lnTo>
                  <a:lnTo>
                    <a:pt x="3040" y="6466"/>
                  </a:lnTo>
                  <a:lnTo>
                    <a:pt x="2741" y="6081"/>
                  </a:lnTo>
                  <a:lnTo>
                    <a:pt x="2441" y="5652"/>
                  </a:lnTo>
                  <a:lnTo>
                    <a:pt x="2441" y="5652"/>
                  </a:lnTo>
                  <a:lnTo>
                    <a:pt x="2312" y="5396"/>
                  </a:lnTo>
                  <a:lnTo>
                    <a:pt x="2141" y="5096"/>
                  </a:lnTo>
                  <a:lnTo>
                    <a:pt x="1927" y="4454"/>
                  </a:lnTo>
                  <a:lnTo>
                    <a:pt x="1799" y="3811"/>
                  </a:lnTo>
                  <a:lnTo>
                    <a:pt x="1670" y="3169"/>
                  </a:lnTo>
                  <a:lnTo>
                    <a:pt x="1542" y="2484"/>
                  </a:lnTo>
                  <a:lnTo>
                    <a:pt x="1371" y="1842"/>
                  </a:lnTo>
                  <a:lnTo>
                    <a:pt x="1199" y="1200"/>
                  </a:lnTo>
                  <a:lnTo>
                    <a:pt x="900" y="600"/>
                  </a:lnTo>
                  <a:lnTo>
                    <a:pt x="900" y="600"/>
                  </a:lnTo>
                  <a:lnTo>
                    <a:pt x="600" y="87"/>
                  </a:lnTo>
                  <a:lnTo>
                    <a:pt x="600" y="87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557" y="44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71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extrusionOk="0">
                  <a:moveTo>
                    <a:pt x="7108" y="0"/>
                  </a:moveTo>
                  <a:lnTo>
                    <a:pt x="6380" y="86"/>
                  </a:lnTo>
                  <a:lnTo>
                    <a:pt x="5695" y="214"/>
                  </a:lnTo>
                  <a:lnTo>
                    <a:pt x="5096" y="386"/>
                  </a:lnTo>
                  <a:lnTo>
                    <a:pt x="4539" y="600"/>
                  </a:lnTo>
                  <a:lnTo>
                    <a:pt x="4026" y="814"/>
                  </a:lnTo>
                  <a:lnTo>
                    <a:pt x="3555" y="1028"/>
                  </a:lnTo>
                  <a:lnTo>
                    <a:pt x="3169" y="1242"/>
                  </a:lnTo>
                  <a:lnTo>
                    <a:pt x="2827" y="1456"/>
                  </a:lnTo>
                  <a:lnTo>
                    <a:pt x="2270" y="1884"/>
                  </a:lnTo>
                  <a:lnTo>
                    <a:pt x="1970" y="2184"/>
                  </a:lnTo>
                  <a:lnTo>
                    <a:pt x="1842" y="2270"/>
                  </a:lnTo>
                  <a:lnTo>
                    <a:pt x="1756" y="2312"/>
                  </a:lnTo>
                  <a:lnTo>
                    <a:pt x="1499" y="2441"/>
                  </a:lnTo>
                  <a:lnTo>
                    <a:pt x="1157" y="2698"/>
                  </a:lnTo>
                  <a:lnTo>
                    <a:pt x="986" y="2869"/>
                  </a:lnTo>
                  <a:lnTo>
                    <a:pt x="772" y="3040"/>
                  </a:lnTo>
                  <a:lnTo>
                    <a:pt x="600" y="3297"/>
                  </a:lnTo>
                  <a:lnTo>
                    <a:pt x="429" y="3597"/>
                  </a:lnTo>
                  <a:lnTo>
                    <a:pt x="258" y="3896"/>
                  </a:lnTo>
                  <a:lnTo>
                    <a:pt x="129" y="4282"/>
                  </a:lnTo>
                  <a:lnTo>
                    <a:pt x="44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2570" y="8949"/>
                  </a:lnTo>
                  <a:lnTo>
                    <a:pt x="3212" y="9077"/>
                  </a:lnTo>
                  <a:lnTo>
                    <a:pt x="3854" y="9163"/>
                  </a:lnTo>
                  <a:lnTo>
                    <a:pt x="4539" y="9120"/>
                  </a:lnTo>
                  <a:lnTo>
                    <a:pt x="5139" y="9034"/>
                  </a:lnTo>
                  <a:lnTo>
                    <a:pt x="5695" y="8863"/>
                  </a:lnTo>
                  <a:lnTo>
                    <a:pt x="6209" y="8649"/>
                  </a:lnTo>
                  <a:lnTo>
                    <a:pt x="6423" y="8478"/>
                  </a:lnTo>
                  <a:lnTo>
                    <a:pt x="6595" y="8306"/>
                  </a:lnTo>
                  <a:lnTo>
                    <a:pt x="6937" y="7921"/>
                  </a:lnTo>
                  <a:lnTo>
                    <a:pt x="7194" y="7493"/>
                  </a:lnTo>
                  <a:lnTo>
                    <a:pt x="7408" y="7065"/>
                  </a:lnTo>
                  <a:lnTo>
                    <a:pt x="7536" y="6637"/>
                  </a:lnTo>
                  <a:lnTo>
                    <a:pt x="7622" y="6251"/>
                  </a:lnTo>
                  <a:lnTo>
                    <a:pt x="7708" y="5909"/>
                  </a:lnTo>
                  <a:lnTo>
                    <a:pt x="7751" y="5352"/>
                  </a:lnTo>
                  <a:lnTo>
                    <a:pt x="7708" y="4881"/>
                  </a:lnTo>
                  <a:lnTo>
                    <a:pt x="7708" y="4710"/>
                  </a:lnTo>
                  <a:lnTo>
                    <a:pt x="7793" y="4881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335" y="6380"/>
                  </a:lnTo>
                  <a:lnTo>
                    <a:pt x="9592" y="6508"/>
                  </a:lnTo>
                  <a:lnTo>
                    <a:pt x="9848" y="6551"/>
                  </a:lnTo>
                  <a:lnTo>
                    <a:pt x="10148" y="6594"/>
                  </a:lnTo>
                  <a:lnTo>
                    <a:pt x="10448" y="6594"/>
                  </a:lnTo>
                  <a:lnTo>
                    <a:pt x="10790" y="6551"/>
                  </a:lnTo>
                  <a:lnTo>
                    <a:pt x="11133" y="6508"/>
                  </a:lnTo>
                  <a:lnTo>
                    <a:pt x="11561" y="6380"/>
                  </a:lnTo>
                  <a:lnTo>
                    <a:pt x="11861" y="6123"/>
                  </a:lnTo>
                  <a:lnTo>
                    <a:pt x="12161" y="5866"/>
                  </a:lnTo>
                  <a:lnTo>
                    <a:pt x="12375" y="5481"/>
                  </a:lnTo>
                  <a:lnTo>
                    <a:pt x="12546" y="5095"/>
                  </a:lnTo>
                  <a:lnTo>
                    <a:pt x="12674" y="4667"/>
                  </a:lnTo>
                  <a:lnTo>
                    <a:pt x="12717" y="4196"/>
                  </a:lnTo>
                  <a:lnTo>
                    <a:pt x="12717" y="3682"/>
                  </a:lnTo>
                  <a:lnTo>
                    <a:pt x="12631" y="3211"/>
                  </a:lnTo>
                  <a:lnTo>
                    <a:pt x="12503" y="2698"/>
                  </a:lnTo>
                  <a:lnTo>
                    <a:pt x="12289" y="2227"/>
                  </a:lnTo>
                  <a:lnTo>
                    <a:pt x="12032" y="1756"/>
                  </a:lnTo>
                  <a:lnTo>
                    <a:pt x="11690" y="1328"/>
                  </a:lnTo>
                  <a:lnTo>
                    <a:pt x="11261" y="942"/>
                  </a:lnTo>
                  <a:lnTo>
                    <a:pt x="10790" y="600"/>
                  </a:lnTo>
                  <a:lnTo>
                    <a:pt x="10234" y="343"/>
                  </a:lnTo>
                  <a:lnTo>
                    <a:pt x="9891" y="214"/>
                  </a:lnTo>
                  <a:lnTo>
                    <a:pt x="9549" y="129"/>
                  </a:lnTo>
                  <a:lnTo>
                    <a:pt x="9121" y="43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72;p40"/>
            <p:cNvSpPr/>
            <p:nvPr/>
          </p:nvSpPr>
          <p:spPr>
            <a:xfrm>
              <a:off x="679100" y="3498650"/>
              <a:ext cx="317950" cy="229075"/>
            </a:xfrm>
            <a:custGeom>
              <a:avLst/>
              <a:gdLst/>
              <a:ahLst/>
              <a:cxnLst/>
              <a:rect l="l" t="t" r="r" b="b"/>
              <a:pathLst>
                <a:path w="12718" h="9163" fill="none" extrusionOk="0">
                  <a:moveTo>
                    <a:pt x="11133" y="6508"/>
                  </a:moveTo>
                  <a:lnTo>
                    <a:pt x="11133" y="6508"/>
                  </a:lnTo>
                  <a:lnTo>
                    <a:pt x="10790" y="6551"/>
                  </a:lnTo>
                  <a:lnTo>
                    <a:pt x="10448" y="6594"/>
                  </a:lnTo>
                  <a:lnTo>
                    <a:pt x="10148" y="6594"/>
                  </a:lnTo>
                  <a:lnTo>
                    <a:pt x="9848" y="6551"/>
                  </a:lnTo>
                  <a:lnTo>
                    <a:pt x="9592" y="6508"/>
                  </a:lnTo>
                  <a:lnTo>
                    <a:pt x="9335" y="6380"/>
                  </a:lnTo>
                  <a:lnTo>
                    <a:pt x="8864" y="6166"/>
                  </a:lnTo>
                  <a:lnTo>
                    <a:pt x="8864" y="6166"/>
                  </a:lnTo>
                  <a:lnTo>
                    <a:pt x="8607" y="5952"/>
                  </a:lnTo>
                  <a:lnTo>
                    <a:pt x="8350" y="5738"/>
                  </a:lnTo>
                  <a:lnTo>
                    <a:pt x="8179" y="5481"/>
                  </a:lnTo>
                  <a:lnTo>
                    <a:pt x="8007" y="5267"/>
                  </a:lnTo>
                  <a:lnTo>
                    <a:pt x="7793" y="4881"/>
                  </a:lnTo>
                  <a:lnTo>
                    <a:pt x="7708" y="4710"/>
                  </a:lnTo>
                  <a:lnTo>
                    <a:pt x="7708" y="4710"/>
                  </a:lnTo>
                  <a:lnTo>
                    <a:pt x="7708" y="4881"/>
                  </a:lnTo>
                  <a:lnTo>
                    <a:pt x="7751" y="5352"/>
                  </a:lnTo>
                  <a:lnTo>
                    <a:pt x="7708" y="5909"/>
                  </a:lnTo>
                  <a:lnTo>
                    <a:pt x="7622" y="6251"/>
                  </a:lnTo>
                  <a:lnTo>
                    <a:pt x="7536" y="6637"/>
                  </a:lnTo>
                  <a:lnTo>
                    <a:pt x="7536" y="6637"/>
                  </a:lnTo>
                  <a:lnTo>
                    <a:pt x="7408" y="7065"/>
                  </a:lnTo>
                  <a:lnTo>
                    <a:pt x="7194" y="7493"/>
                  </a:lnTo>
                  <a:lnTo>
                    <a:pt x="6937" y="7921"/>
                  </a:lnTo>
                  <a:lnTo>
                    <a:pt x="6595" y="8306"/>
                  </a:lnTo>
                  <a:lnTo>
                    <a:pt x="6595" y="8306"/>
                  </a:lnTo>
                  <a:lnTo>
                    <a:pt x="6423" y="8478"/>
                  </a:lnTo>
                  <a:lnTo>
                    <a:pt x="6209" y="8649"/>
                  </a:lnTo>
                  <a:lnTo>
                    <a:pt x="5695" y="8863"/>
                  </a:lnTo>
                  <a:lnTo>
                    <a:pt x="5139" y="9034"/>
                  </a:lnTo>
                  <a:lnTo>
                    <a:pt x="4539" y="9120"/>
                  </a:lnTo>
                  <a:lnTo>
                    <a:pt x="3854" y="9163"/>
                  </a:lnTo>
                  <a:lnTo>
                    <a:pt x="3212" y="9077"/>
                  </a:lnTo>
                  <a:lnTo>
                    <a:pt x="2570" y="8949"/>
                  </a:lnTo>
                  <a:lnTo>
                    <a:pt x="1928" y="8735"/>
                  </a:lnTo>
                  <a:lnTo>
                    <a:pt x="1928" y="8735"/>
                  </a:lnTo>
                  <a:lnTo>
                    <a:pt x="1585" y="8521"/>
                  </a:lnTo>
                  <a:lnTo>
                    <a:pt x="1243" y="8306"/>
                  </a:lnTo>
                  <a:lnTo>
                    <a:pt x="943" y="8050"/>
                  </a:lnTo>
                  <a:lnTo>
                    <a:pt x="686" y="7793"/>
                  </a:lnTo>
                  <a:lnTo>
                    <a:pt x="472" y="7450"/>
                  </a:lnTo>
                  <a:lnTo>
                    <a:pt x="258" y="7108"/>
                  </a:lnTo>
                  <a:lnTo>
                    <a:pt x="129" y="6679"/>
                  </a:lnTo>
                  <a:lnTo>
                    <a:pt x="44" y="6251"/>
                  </a:lnTo>
                  <a:lnTo>
                    <a:pt x="44" y="6251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44" y="4710"/>
                  </a:lnTo>
                  <a:lnTo>
                    <a:pt x="129" y="4282"/>
                  </a:lnTo>
                  <a:lnTo>
                    <a:pt x="258" y="3896"/>
                  </a:lnTo>
                  <a:lnTo>
                    <a:pt x="429" y="3597"/>
                  </a:lnTo>
                  <a:lnTo>
                    <a:pt x="600" y="3297"/>
                  </a:lnTo>
                  <a:lnTo>
                    <a:pt x="772" y="3040"/>
                  </a:lnTo>
                  <a:lnTo>
                    <a:pt x="986" y="2869"/>
                  </a:lnTo>
                  <a:lnTo>
                    <a:pt x="1157" y="2698"/>
                  </a:lnTo>
                  <a:lnTo>
                    <a:pt x="1499" y="2441"/>
                  </a:lnTo>
                  <a:lnTo>
                    <a:pt x="1756" y="2312"/>
                  </a:lnTo>
                  <a:lnTo>
                    <a:pt x="1842" y="2270"/>
                  </a:lnTo>
                  <a:lnTo>
                    <a:pt x="1842" y="2270"/>
                  </a:lnTo>
                  <a:lnTo>
                    <a:pt x="1970" y="2184"/>
                  </a:lnTo>
                  <a:lnTo>
                    <a:pt x="2270" y="1884"/>
                  </a:lnTo>
                  <a:lnTo>
                    <a:pt x="2827" y="1456"/>
                  </a:lnTo>
                  <a:lnTo>
                    <a:pt x="3169" y="1242"/>
                  </a:lnTo>
                  <a:lnTo>
                    <a:pt x="3555" y="1028"/>
                  </a:lnTo>
                  <a:lnTo>
                    <a:pt x="4026" y="814"/>
                  </a:lnTo>
                  <a:lnTo>
                    <a:pt x="4539" y="600"/>
                  </a:lnTo>
                  <a:lnTo>
                    <a:pt x="5096" y="386"/>
                  </a:lnTo>
                  <a:lnTo>
                    <a:pt x="5695" y="214"/>
                  </a:lnTo>
                  <a:lnTo>
                    <a:pt x="6380" y="86"/>
                  </a:lnTo>
                  <a:lnTo>
                    <a:pt x="7108" y="0"/>
                  </a:lnTo>
                  <a:lnTo>
                    <a:pt x="7879" y="0"/>
                  </a:lnTo>
                  <a:lnTo>
                    <a:pt x="8735" y="0"/>
                  </a:lnTo>
                  <a:lnTo>
                    <a:pt x="8735" y="0"/>
                  </a:lnTo>
                  <a:lnTo>
                    <a:pt x="9121" y="43"/>
                  </a:lnTo>
                  <a:lnTo>
                    <a:pt x="9549" y="129"/>
                  </a:lnTo>
                  <a:lnTo>
                    <a:pt x="9891" y="214"/>
                  </a:lnTo>
                  <a:lnTo>
                    <a:pt x="10234" y="343"/>
                  </a:lnTo>
                  <a:lnTo>
                    <a:pt x="10234" y="343"/>
                  </a:lnTo>
                  <a:lnTo>
                    <a:pt x="10790" y="600"/>
                  </a:lnTo>
                  <a:lnTo>
                    <a:pt x="11261" y="942"/>
                  </a:lnTo>
                  <a:lnTo>
                    <a:pt x="11690" y="1328"/>
                  </a:lnTo>
                  <a:lnTo>
                    <a:pt x="12032" y="1756"/>
                  </a:lnTo>
                  <a:lnTo>
                    <a:pt x="12289" y="2227"/>
                  </a:lnTo>
                  <a:lnTo>
                    <a:pt x="12503" y="2698"/>
                  </a:lnTo>
                  <a:lnTo>
                    <a:pt x="12631" y="3211"/>
                  </a:lnTo>
                  <a:lnTo>
                    <a:pt x="12717" y="3682"/>
                  </a:lnTo>
                  <a:lnTo>
                    <a:pt x="12717" y="4196"/>
                  </a:lnTo>
                  <a:lnTo>
                    <a:pt x="12674" y="4667"/>
                  </a:lnTo>
                  <a:lnTo>
                    <a:pt x="12546" y="5095"/>
                  </a:lnTo>
                  <a:lnTo>
                    <a:pt x="12375" y="5481"/>
                  </a:lnTo>
                  <a:lnTo>
                    <a:pt x="12161" y="5866"/>
                  </a:lnTo>
                  <a:lnTo>
                    <a:pt x="11861" y="6123"/>
                  </a:lnTo>
                  <a:lnTo>
                    <a:pt x="11561" y="6380"/>
                  </a:lnTo>
                  <a:lnTo>
                    <a:pt x="11133" y="6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73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extrusionOk="0">
                  <a:moveTo>
                    <a:pt x="471" y="1"/>
                  </a:move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70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74;p40"/>
            <p:cNvSpPr/>
            <p:nvPr/>
          </p:nvSpPr>
          <p:spPr>
            <a:xfrm>
              <a:off x="867500" y="3630300"/>
              <a:ext cx="33200" cy="34275"/>
            </a:xfrm>
            <a:custGeom>
              <a:avLst/>
              <a:gdLst/>
              <a:ahLst/>
              <a:cxnLst/>
              <a:rect l="l" t="t" r="r" b="b"/>
              <a:pathLst>
                <a:path w="1328" h="1371" fill="none" extrusionOk="0">
                  <a:moveTo>
                    <a:pt x="471" y="1"/>
                  </a:moveTo>
                  <a:lnTo>
                    <a:pt x="471" y="1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29" y="728"/>
                  </a:lnTo>
                  <a:lnTo>
                    <a:pt x="0" y="1371"/>
                  </a:lnTo>
                  <a:lnTo>
                    <a:pt x="0" y="1371"/>
                  </a:lnTo>
                  <a:lnTo>
                    <a:pt x="386" y="1285"/>
                  </a:lnTo>
                  <a:lnTo>
                    <a:pt x="728" y="1157"/>
                  </a:lnTo>
                  <a:lnTo>
                    <a:pt x="1028" y="1028"/>
                  </a:lnTo>
                  <a:lnTo>
                    <a:pt x="1328" y="900"/>
                  </a:lnTo>
                  <a:lnTo>
                    <a:pt x="1328" y="900"/>
                  </a:lnTo>
                  <a:lnTo>
                    <a:pt x="1071" y="686"/>
                  </a:lnTo>
                  <a:lnTo>
                    <a:pt x="814" y="472"/>
                  </a:lnTo>
                  <a:lnTo>
                    <a:pt x="643" y="215"/>
                  </a:lnTo>
                  <a:lnTo>
                    <a:pt x="4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75;p40"/>
            <p:cNvSpPr/>
            <p:nvPr/>
          </p:nvSpPr>
          <p:spPr>
            <a:xfrm>
              <a:off x="679100" y="3498650"/>
              <a:ext cx="262275" cy="218375"/>
            </a:xfrm>
            <a:custGeom>
              <a:avLst/>
              <a:gdLst/>
              <a:ahLst/>
              <a:cxnLst/>
              <a:rect l="l" t="t" r="r" b="b"/>
              <a:pathLst>
                <a:path w="10491" h="8735" extrusionOk="0">
                  <a:moveTo>
                    <a:pt x="8907" y="0"/>
                  </a:moveTo>
                  <a:lnTo>
                    <a:pt x="9078" y="1413"/>
                  </a:lnTo>
                  <a:lnTo>
                    <a:pt x="9163" y="2184"/>
                  </a:lnTo>
                  <a:lnTo>
                    <a:pt x="9163" y="2997"/>
                  </a:lnTo>
                  <a:lnTo>
                    <a:pt x="9163" y="3383"/>
                  </a:lnTo>
                  <a:lnTo>
                    <a:pt x="9078" y="3768"/>
                  </a:lnTo>
                  <a:lnTo>
                    <a:pt x="8992" y="4111"/>
                  </a:lnTo>
                  <a:lnTo>
                    <a:pt x="8864" y="4410"/>
                  </a:lnTo>
                  <a:lnTo>
                    <a:pt x="8692" y="4667"/>
                  </a:lnTo>
                  <a:lnTo>
                    <a:pt x="8478" y="4924"/>
                  </a:lnTo>
                  <a:lnTo>
                    <a:pt x="8264" y="5095"/>
                  </a:lnTo>
                  <a:lnTo>
                    <a:pt x="8007" y="5267"/>
                  </a:lnTo>
                  <a:lnTo>
                    <a:pt x="8179" y="5481"/>
                  </a:lnTo>
                  <a:lnTo>
                    <a:pt x="8350" y="5738"/>
                  </a:lnTo>
                  <a:lnTo>
                    <a:pt x="8607" y="5952"/>
                  </a:lnTo>
                  <a:lnTo>
                    <a:pt x="8864" y="6166"/>
                  </a:lnTo>
                  <a:lnTo>
                    <a:pt x="9249" y="5909"/>
                  </a:lnTo>
                  <a:lnTo>
                    <a:pt x="9592" y="5566"/>
                  </a:lnTo>
                  <a:lnTo>
                    <a:pt x="9891" y="5181"/>
                  </a:lnTo>
                  <a:lnTo>
                    <a:pt x="10105" y="4753"/>
                  </a:lnTo>
                  <a:lnTo>
                    <a:pt x="10277" y="4282"/>
                  </a:lnTo>
                  <a:lnTo>
                    <a:pt x="10405" y="3682"/>
                  </a:lnTo>
                  <a:lnTo>
                    <a:pt x="10491" y="3083"/>
                  </a:lnTo>
                  <a:lnTo>
                    <a:pt x="10491" y="2355"/>
                  </a:lnTo>
                  <a:lnTo>
                    <a:pt x="10405" y="1285"/>
                  </a:lnTo>
                  <a:lnTo>
                    <a:pt x="10362" y="814"/>
                  </a:lnTo>
                  <a:lnTo>
                    <a:pt x="10234" y="343"/>
                  </a:lnTo>
                  <a:lnTo>
                    <a:pt x="9634" y="129"/>
                  </a:lnTo>
                  <a:lnTo>
                    <a:pt x="8907" y="0"/>
                  </a:lnTo>
                  <a:close/>
                  <a:moveTo>
                    <a:pt x="1457" y="2484"/>
                  </a:moveTo>
                  <a:lnTo>
                    <a:pt x="1243" y="2655"/>
                  </a:lnTo>
                  <a:lnTo>
                    <a:pt x="986" y="2869"/>
                  </a:lnTo>
                  <a:lnTo>
                    <a:pt x="729" y="3126"/>
                  </a:lnTo>
                  <a:lnTo>
                    <a:pt x="515" y="3426"/>
                  </a:lnTo>
                  <a:lnTo>
                    <a:pt x="301" y="3854"/>
                  </a:lnTo>
                  <a:lnTo>
                    <a:pt x="129" y="4325"/>
                  </a:lnTo>
                  <a:lnTo>
                    <a:pt x="44" y="4838"/>
                  </a:lnTo>
                  <a:lnTo>
                    <a:pt x="1" y="5481"/>
                  </a:lnTo>
                  <a:lnTo>
                    <a:pt x="1" y="5866"/>
                  </a:lnTo>
                  <a:lnTo>
                    <a:pt x="44" y="6251"/>
                  </a:lnTo>
                  <a:lnTo>
                    <a:pt x="129" y="6679"/>
                  </a:lnTo>
                  <a:lnTo>
                    <a:pt x="258" y="7108"/>
                  </a:lnTo>
                  <a:lnTo>
                    <a:pt x="472" y="7450"/>
                  </a:lnTo>
                  <a:lnTo>
                    <a:pt x="686" y="7793"/>
                  </a:lnTo>
                  <a:lnTo>
                    <a:pt x="943" y="8050"/>
                  </a:lnTo>
                  <a:lnTo>
                    <a:pt x="1243" y="8306"/>
                  </a:lnTo>
                  <a:lnTo>
                    <a:pt x="1585" y="8521"/>
                  </a:lnTo>
                  <a:lnTo>
                    <a:pt x="1928" y="8735"/>
                  </a:lnTo>
                  <a:lnTo>
                    <a:pt x="1928" y="8392"/>
                  </a:lnTo>
                  <a:lnTo>
                    <a:pt x="1970" y="8050"/>
                  </a:lnTo>
                  <a:lnTo>
                    <a:pt x="2013" y="7750"/>
                  </a:lnTo>
                  <a:lnTo>
                    <a:pt x="2142" y="7450"/>
                  </a:lnTo>
                  <a:lnTo>
                    <a:pt x="2313" y="7236"/>
                  </a:lnTo>
                  <a:lnTo>
                    <a:pt x="2527" y="7065"/>
                  </a:lnTo>
                  <a:lnTo>
                    <a:pt x="2741" y="6936"/>
                  </a:lnTo>
                  <a:lnTo>
                    <a:pt x="2955" y="6808"/>
                  </a:lnTo>
                  <a:lnTo>
                    <a:pt x="3212" y="6765"/>
                  </a:lnTo>
                  <a:lnTo>
                    <a:pt x="3512" y="6722"/>
                  </a:lnTo>
                  <a:lnTo>
                    <a:pt x="4068" y="6679"/>
                  </a:lnTo>
                  <a:lnTo>
                    <a:pt x="5096" y="6722"/>
                  </a:lnTo>
                  <a:lnTo>
                    <a:pt x="5995" y="6765"/>
                  </a:lnTo>
                  <a:lnTo>
                    <a:pt x="6809" y="6722"/>
                  </a:lnTo>
                  <a:lnTo>
                    <a:pt x="7536" y="6637"/>
                  </a:lnTo>
                  <a:lnTo>
                    <a:pt x="7665" y="5994"/>
                  </a:lnTo>
                  <a:lnTo>
                    <a:pt x="7708" y="5395"/>
                  </a:lnTo>
                  <a:lnTo>
                    <a:pt x="7365" y="5566"/>
                  </a:lnTo>
                  <a:lnTo>
                    <a:pt x="6980" y="5652"/>
                  </a:lnTo>
                  <a:lnTo>
                    <a:pt x="6552" y="5738"/>
                  </a:lnTo>
                  <a:lnTo>
                    <a:pt x="5396" y="5738"/>
                  </a:lnTo>
                  <a:lnTo>
                    <a:pt x="4925" y="5695"/>
                  </a:lnTo>
                  <a:lnTo>
                    <a:pt x="4111" y="5566"/>
                  </a:lnTo>
                  <a:lnTo>
                    <a:pt x="3769" y="5481"/>
                  </a:lnTo>
                  <a:lnTo>
                    <a:pt x="3469" y="5395"/>
                  </a:lnTo>
                  <a:lnTo>
                    <a:pt x="3212" y="5224"/>
                  </a:lnTo>
                  <a:lnTo>
                    <a:pt x="2955" y="5053"/>
                  </a:lnTo>
                  <a:lnTo>
                    <a:pt x="2698" y="4881"/>
                  </a:lnTo>
                  <a:lnTo>
                    <a:pt x="2484" y="4667"/>
                  </a:lnTo>
                  <a:lnTo>
                    <a:pt x="2142" y="4239"/>
                  </a:lnTo>
                  <a:lnTo>
                    <a:pt x="1842" y="3768"/>
                  </a:lnTo>
                  <a:lnTo>
                    <a:pt x="1628" y="3297"/>
                  </a:lnTo>
                  <a:lnTo>
                    <a:pt x="1499" y="2869"/>
                  </a:lnTo>
                  <a:lnTo>
                    <a:pt x="1457" y="2484"/>
                  </a:lnTo>
                  <a:close/>
                </a:path>
              </a:pathLst>
            </a:custGeom>
            <a:solidFill>
              <a:srgbClr val="A7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476;p40"/>
            <p:cNvSpPr/>
            <p:nvPr/>
          </p:nvSpPr>
          <p:spPr>
            <a:xfrm>
              <a:off x="679100" y="3560725"/>
              <a:ext cx="192700" cy="156300"/>
            </a:xfrm>
            <a:custGeom>
              <a:avLst/>
              <a:gdLst/>
              <a:ahLst/>
              <a:cxnLst/>
              <a:rect l="l" t="t" r="r" b="b"/>
              <a:pathLst>
                <a:path w="7708" h="6252" fill="none" extrusionOk="0">
                  <a:moveTo>
                    <a:pt x="1457" y="1"/>
                  </a:moveTo>
                  <a:lnTo>
                    <a:pt x="1457" y="1"/>
                  </a:lnTo>
                  <a:lnTo>
                    <a:pt x="1243" y="172"/>
                  </a:lnTo>
                  <a:lnTo>
                    <a:pt x="986" y="386"/>
                  </a:lnTo>
                  <a:lnTo>
                    <a:pt x="729" y="643"/>
                  </a:lnTo>
                  <a:lnTo>
                    <a:pt x="515" y="943"/>
                  </a:lnTo>
                  <a:lnTo>
                    <a:pt x="301" y="1371"/>
                  </a:lnTo>
                  <a:lnTo>
                    <a:pt x="129" y="1842"/>
                  </a:lnTo>
                  <a:lnTo>
                    <a:pt x="44" y="2355"/>
                  </a:lnTo>
                  <a:lnTo>
                    <a:pt x="1" y="2998"/>
                  </a:lnTo>
                  <a:lnTo>
                    <a:pt x="1" y="2998"/>
                  </a:lnTo>
                  <a:lnTo>
                    <a:pt x="1" y="3383"/>
                  </a:lnTo>
                  <a:lnTo>
                    <a:pt x="44" y="3768"/>
                  </a:lnTo>
                  <a:lnTo>
                    <a:pt x="44" y="3768"/>
                  </a:lnTo>
                  <a:lnTo>
                    <a:pt x="129" y="4196"/>
                  </a:lnTo>
                  <a:lnTo>
                    <a:pt x="258" y="4625"/>
                  </a:lnTo>
                  <a:lnTo>
                    <a:pt x="472" y="4967"/>
                  </a:lnTo>
                  <a:lnTo>
                    <a:pt x="686" y="5310"/>
                  </a:lnTo>
                  <a:lnTo>
                    <a:pt x="943" y="5567"/>
                  </a:lnTo>
                  <a:lnTo>
                    <a:pt x="1243" y="5823"/>
                  </a:lnTo>
                  <a:lnTo>
                    <a:pt x="1585" y="6038"/>
                  </a:lnTo>
                  <a:lnTo>
                    <a:pt x="1928" y="6252"/>
                  </a:lnTo>
                  <a:lnTo>
                    <a:pt x="1928" y="6252"/>
                  </a:lnTo>
                  <a:lnTo>
                    <a:pt x="1928" y="5909"/>
                  </a:lnTo>
                  <a:lnTo>
                    <a:pt x="1970" y="5567"/>
                  </a:lnTo>
                  <a:lnTo>
                    <a:pt x="2013" y="5267"/>
                  </a:lnTo>
                  <a:lnTo>
                    <a:pt x="2142" y="4967"/>
                  </a:lnTo>
                  <a:lnTo>
                    <a:pt x="2142" y="4967"/>
                  </a:lnTo>
                  <a:lnTo>
                    <a:pt x="2313" y="4753"/>
                  </a:lnTo>
                  <a:lnTo>
                    <a:pt x="2527" y="4582"/>
                  </a:lnTo>
                  <a:lnTo>
                    <a:pt x="2741" y="4453"/>
                  </a:lnTo>
                  <a:lnTo>
                    <a:pt x="2955" y="4325"/>
                  </a:lnTo>
                  <a:lnTo>
                    <a:pt x="3212" y="4282"/>
                  </a:lnTo>
                  <a:lnTo>
                    <a:pt x="3512" y="4239"/>
                  </a:lnTo>
                  <a:lnTo>
                    <a:pt x="4068" y="4196"/>
                  </a:lnTo>
                  <a:lnTo>
                    <a:pt x="4068" y="4196"/>
                  </a:lnTo>
                  <a:lnTo>
                    <a:pt x="5096" y="4239"/>
                  </a:lnTo>
                  <a:lnTo>
                    <a:pt x="5096" y="4239"/>
                  </a:lnTo>
                  <a:lnTo>
                    <a:pt x="5995" y="4282"/>
                  </a:lnTo>
                  <a:lnTo>
                    <a:pt x="5995" y="4282"/>
                  </a:lnTo>
                  <a:lnTo>
                    <a:pt x="6809" y="4239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536" y="4154"/>
                  </a:lnTo>
                  <a:lnTo>
                    <a:pt x="7665" y="3511"/>
                  </a:lnTo>
                  <a:lnTo>
                    <a:pt x="7708" y="2912"/>
                  </a:lnTo>
                  <a:lnTo>
                    <a:pt x="7708" y="2912"/>
                  </a:lnTo>
                  <a:lnTo>
                    <a:pt x="7365" y="3083"/>
                  </a:lnTo>
                  <a:lnTo>
                    <a:pt x="6980" y="3169"/>
                  </a:lnTo>
                  <a:lnTo>
                    <a:pt x="6552" y="3255"/>
                  </a:lnTo>
                  <a:lnTo>
                    <a:pt x="6166" y="3255"/>
                  </a:lnTo>
                  <a:lnTo>
                    <a:pt x="6166" y="3255"/>
                  </a:lnTo>
                  <a:lnTo>
                    <a:pt x="5824" y="3255"/>
                  </a:lnTo>
                  <a:lnTo>
                    <a:pt x="5824" y="3255"/>
                  </a:lnTo>
                  <a:lnTo>
                    <a:pt x="5396" y="3255"/>
                  </a:lnTo>
                  <a:lnTo>
                    <a:pt x="4925" y="3212"/>
                  </a:lnTo>
                  <a:lnTo>
                    <a:pt x="4111" y="3083"/>
                  </a:lnTo>
                  <a:lnTo>
                    <a:pt x="4111" y="3083"/>
                  </a:lnTo>
                  <a:lnTo>
                    <a:pt x="3769" y="2998"/>
                  </a:lnTo>
                  <a:lnTo>
                    <a:pt x="3469" y="2912"/>
                  </a:lnTo>
                  <a:lnTo>
                    <a:pt x="3212" y="2741"/>
                  </a:lnTo>
                  <a:lnTo>
                    <a:pt x="2955" y="2570"/>
                  </a:lnTo>
                  <a:lnTo>
                    <a:pt x="2698" y="2398"/>
                  </a:lnTo>
                  <a:lnTo>
                    <a:pt x="2484" y="2184"/>
                  </a:lnTo>
                  <a:lnTo>
                    <a:pt x="2142" y="1756"/>
                  </a:lnTo>
                  <a:lnTo>
                    <a:pt x="1842" y="1285"/>
                  </a:lnTo>
                  <a:lnTo>
                    <a:pt x="1628" y="814"/>
                  </a:lnTo>
                  <a:lnTo>
                    <a:pt x="1499" y="386"/>
                  </a:lnTo>
                  <a:lnTo>
                    <a:pt x="14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477;p40"/>
            <p:cNvSpPr/>
            <p:nvPr/>
          </p:nvSpPr>
          <p:spPr>
            <a:xfrm>
              <a:off x="879275" y="3498650"/>
              <a:ext cx="62100" cy="154150"/>
            </a:xfrm>
            <a:custGeom>
              <a:avLst/>
              <a:gdLst/>
              <a:ahLst/>
              <a:cxnLst/>
              <a:rect l="l" t="t" r="r" b="b"/>
              <a:pathLst>
                <a:path w="2484" h="6166" fill="none" extrusionOk="0">
                  <a:moveTo>
                    <a:pt x="900" y="0"/>
                  </a:moveTo>
                  <a:lnTo>
                    <a:pt x="900" y="0"/>
                  </a:lnTo>
                  <a:lnTo>
                    <a:pt x="1071" y="1413"/>
                  </a:lnTo>
                  <a:lnTo>
                    <a:pt x="1156" y="2184"/>
                  </a:lnTo>
                  <a:lnTo>
                    <a:pt x="1156" y="2997"/>
                  </a:lnTo>
                  <a:lnTo>
                    <a:pt x="1156" y="2997"/>
                  </a:lnTo>
                  <a:lnTo>
                    <a:pt x="1156" y="3383"/>
                  </a:lnTo>
                  <a:lnTo>
                    <a:pt x="1071" y="3768"/>
                  </a:lnTo>
                  <a:lnTo>
                    <a:pt x="985" y="4111"/>
                  </a:lnTo>
                  <a:lnTo>
                    <a:pt x="857" y="4410"/>
                  </a:lnTo>
                  <a:lnTo>
                    <a:pt x="685" y="4667"/>
                  </a:lnTo>
                  <a:lnTo>
                    <a:pt x="471" y="4924"/>
                  </a:lnTo>
                  <a:lnTo>
                    <a:pt x="257" y="5095"/>
                  </a:lnTo>
                  <a:lnTo>
                    <a:pt x="0" y="5267"/>
                  </a:lnTo>
                  <a:lnTo>
                    <a:pt x="0" y="5267"/>
                  </a:lnTo>
                  <a:lnTo>
                    <a:pt x="172" y="5481"/>
                  </a:lnTo>
                  <a:lnTo>
                    <a:pt x="343" y="5738"/>
                  </a:lnTo>
                  <a:lnTo>
                    <a:pt x="600" y="5952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857" y="6166"/>
                  </a:lnTo>
                  <a:lnTo>
                    <a:pt x="1242" y="5909"/>
                  </a:lnTo>
                  <a:lnTo>
                    <a:pt x="1585" y="5566"/>
                  </a:lnTo>
                  <a:lnTo>
                    <a:pt x="1884" y="5181"/>
                  </a:lnTo>
                  <a:lnTo>
                    <a:pt x="2098" y="4753"/>
                  </a:lnTo>
                  <a:lnTo>
                    <a:pt x="2270" y="4282"/>
                  </a:lnTo>
                  <a:lnTo>
                    <a:pt x="2398" y="3682"/>
                  </a:lnTo>
                  <a:lnTo>
                    <a:pt x="2484" y="3083"/>
                  </a:lnTo>
                  <a:lnTo>
                    <a:pt x="2484" y="2355"/>
                  </a:lnTo>
                  <a:lnTo>
                    <a:pt x="2484" y="2355"/>
                  </a:lnTo>
                  <a:lnTo>
                    <a:pt x="2398" y="1285"/>
                  </a:lnTo>
                  <a:lnTo>
                    <a:pt x="2355" y="814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2227" y="343"/>
                  </a:lnTo>
                  <a:lnTo>
                    <a:pt x="1627" y="129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78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extrusionOk="0">
                  <a:moveTo>
                    <a:pt x="21837" y="1"/>
                  </a:moveTo>
                  <a:lnTo>
                    <a:pt x="21708" y="43"/>
                  </a:lnTo>
                  <a:lnTo>
                    <a:pt x="21580" y="172"/>
                  </a:lnTo>
                  <a:lnTo>
                    <a:pt x="21451" y="343"/>
                  </a:lnTo>
                  <a:lnTo>
                    <a:pt x="21366" y="514"/>
                  </a:lnTo>
                  <a:lnTo>
                    <a:pt x="21280" y="1071"/>
                  </a:lnTo>
                  <a:lnTo>
                    <a:pt x="21152" y="1713"/>
                  </a:lnTo>
                  <a:lnTo>
                    <a:pt x="21066" y="2484"/>
                  </a:lnTo>
                  <a:lnTo>
                    <a:pt x="20938" y="3297"/>
                  </a:lnTo>
                  <a:lnTo>
                    <a:pt x="20766" y="4111"/>
                  </a:lnTo>
                  <a:lnTo>
                    <a:pt x="20638" y="4539"/>
                  </a:lnTo>
                  <a:lnTo>
                    <a:pt x="20467" y="4924"/>
                  </a:lnTo>
                  <a:lnTo>
                    <a:pt x="19311" y="7750"/>
                  </a:lnTo>
                  <a:lnTo>
                    <a:pt x="18454" y="9805"/>
                  </a:lnTo>
                  <a:lnTo>
                    <a:pt x="17427" y="11989"/>
                  </a:lnTo>
                  <a:lnTo>
                    <a:pt x="16870" y="13102"/>
                  </a:lnTo>
                  <a:lnTo>
                    <a:pt x="16271" y="14130"/>
                  </a:lnTo>
                  <a:lnTo>
                    <a:pt x="15714" y="15114"/>
                  </a:lnTo>
                  <a:lnTo>
                    <a:pt x="15115" y="16013"/>
                  </a:lnTo>
                  <a:lnTo>
                    <a:pt x="14515" y="16784"/>
                  </a:lnTo>
                  <a:lnTo>
                    <a:pt x="14216" y="17084"/>
                  </a:lnTo>
                  <a:lnTo>
                    <a:pt x="13916" y="17384"/>
                  </a:lnTo>
                  <a:lnTo>
                    <a:pt x="13616" y="17640"/>
                  </a:lnTo>
                  <a:lnTo>
                    <a:pt x="13317" y="17812"/>
                  </a:lnTo>
                  <a:lnTo>
                    <a:pt x="13017" y="17983"/>
                  </a:lnTo>
                  <a:lnTo>
                    <a:pt x="12717" y="18069"/>
                  </a:lnTo>
                  <a:lnTo>
                    <a:pt x="12118" y="18154"/>
                  </a:lnTo>
                  <a:lnTo>
                    <a:pt x="11518" y="18154"/>
                  </a:lnTo>
                  <a:lnTo>
                    <a:pt x="10919" y="18069"/>
                  </a:lnTo>
                  <a:lnTo>
                    <a:pt x="10319" y="17940"/>
                  </a:lnTo>
                  <a:lnTo>
                    <a:pt x="9677" y="17769"/>
                  </a:lnTo>
                  <a:lnTo>
                    <a:pt x="9121" y="17512"/>
                  </a:lnTo>
                  <a:lnTo>
                    <a:pt x="8521" y="17298"/>
                  </a:lnTo>
                  <a:lnTo>
                    <a:pt x="8007" y="16998"/>
                  </a:lnTo>
                  <a:lnTo>
                    <a:pt x="7023" y="16442"/>
                  </a:lnTo>
                  <a:lnTo>
                    <a:pt x="6252" y="15928"/>
                  </a:lnTo>
                  <a:lnTo>
                    <a:pt x="5567" y="15414"/>
                  </a:lnTo>
                  <a:lnTo>
                    <a:pt x="5267" y="15928"/>
                  </a:lnTo>
                  <a:lnTo>
                    <a:pt x="4925" y="16442"/>
                  </a:lnTo>
                  <a:lnTo>
                    <a:pt x="4068" y="17512"/>
                  </a:lnTo>
                  <a:lnTo>
                    <a:pt x="3126" y="18625"/>
                  </a:lnTo>
                  <a:lnTo>
                    <a:pt x="2227" y="19696"/>
                  </a:lnTo>
                  <a:lnTo>
                    <a:pt x="643" y="21365"/>
                  </a:lnTo>
                  <a:lnTo>
                    <a:pt x="1" y="22050"/>
                  </a:lnTo>
                  <a:lnTo>
                    <a:pt x="343" y="22393"/>
                  </a:lnTo>
                  <a:lnTo>
                    <a:pt x="686" y="22693"/>
                  </a:lnTo>
                  <a:lnTo>
                    <a:pt x="1585" y="23335"/>
                  </a:lnTo>
                  <a:lnTo>
                    <a:pt x="2570" y="23977"/>
                  </a:lnTo>
                  <a:lnTo>
                    <a:pt x="3683" y="24534"/>
                  </a:lnTo>
                  <a:lnTo>
                    <a:pt x="4882" y="25090"/>
                  </a:lnTo>
                  <a:lnTo>
                    <a:pt x="6166" y="25561"/>
                  </a:lnTo>
                  <a:lnTo>
                    <a:pt x="7494" y="25989"/>
                  </a:lnTo>
                  <a:lnTo>
                    <a:pt x="8821" y="26332"/>
                  </a:lnTo>
                  <a:lnTo>
                    <a:pt x="10191" y="26546"/>
                  </a:lnTo>
                  <a:lnTo>
                    <a:pt x="10833" y="26632"/>
                  </a:lnTo>
                  <a:lnTo>
                    <a:pt x="11518" y="26717"/>
                  </a:lnTo>
                  <a:lnTo>
                    <a:pt x="12803" y="26717"/>
                  </a:lnTo>
                  <a:lnTo>
                    <a:pt x="13445" y="26674"/>
                  </a:lnTo>
                  <a:lnTo>
                    <a:pt x="14044" y="26589"/>
                  </a:lnTo>
                  <a:lnTo>
                    <a:pt x="14644" y="26503"/>
                  </a:lnTo>
                  <a:lnTo>
                    <a:pt x="15243" y="26332"/>
                  </a:lnTo>
                  <a:lnTo>
                    <a:pt x="15800" y="26161"/>
                  </a:lnTo>
                  <a:lnTo>
                    <a:pt x="16314" y="25904"/>
                  </a:lnTo>
                  <a:lnTo>
                    <a:pt x="16785" y="25647"/>
                  </a:lnTo>
                  <a:lnTo>
                    <a:pt x="17256" y="25347"/>
                  </a:lnTo>
                  <a:lnTo>
                    <a:pt x="17684" y="24962"/>
                  </a:lnTo>
                  <a:lnTo>
                    <a:pt x="18069" y="24577"/>
                  </a:lnTo>
                  <a:lnTo>
                    <a:pt x="18454" y="24148"/>
                  </a:lnTo>
                  <a:lnTo>
                    <a:pt x="18797" y="23635"/>
                  </a:lnTo>
                  <a:lnTo>
                    <a:pt x="19525" y="22564"/>
                  </a:lnTo>
                  <a:lnTo>
                    <a:pt x="20167" y="21408"/>
                  </a:lnTo>
                  <a:lnTo>
                    <a:pt x="20766" y="20167"/>
                  </a:lnTo>
                  <a:lnTo>
                    <a:pt x="21323" y="18839"/>
                  </a:lnTo>
                  <a:lnTo>
                    <a:pt x="21837" y="17469"/>
                  </a:lnTo>
                  <a:lnTo>
                    <a:pt x="22351" y="16099"/>
                  </a:lnTo>
                  <a:lnTo>
                    <a:pt x="22779" y="14772"/>
                  </a:lnTo>
                  <a:lnTo>
                    <a:pt x="23507" y="12246"/>
                  </a:lnTo>
                  <a:lnTo>
                    <a:pt x="24106" y="10062"/>
                  </a:lnTo>
                  <a:lnTo>
                    <a:pt x="24705" y="7536"/>
                  </a:lnTo>
                  <a:lnTo>
                    <a:pt x="24920" y="7065"/>
                  </a:lnTo>
                  <a:lnTo>
                    <a:pt x="25262" y="6466"/>
                  </a:lnTo>
                  <a:lnTo>
                    <a:pt x="26076" y="5181"/>
                  </a:lnTo>
                  <a:lnTo>
                    <a:pt x="26461" y="4539"/>
                  </a:lnTo>
                  <a:lnTo>
                    <a:pt x="26761" y="3982"/>
                  </a:lnTo>
                  <a:lnTo>
                    <a:pt x="26975" y="3511"/>
                  </a:lnTo>
                  <a:lnTo>
                    <a:pt x="27017" y="3340"/>
                  </a:lnTo>
                  <a:lnTo>
                    <a:pt x="26975" y="3169"/>
                  </a:lnTo>
                  <a:lnTo>
                    <a:pt x="26975" y="3126"/>
                  </a:lnTo>
                  <a:lnTo>
                    <a:pt x="26846" y="2955"/>
                  </a:lnTo>
                  <a:lnTo>
                    <a:pt x="26718" y="2784"/>
                  </a:lnTo>
                  <a:lnTo>
                    <a:pt x="26290" y="2398"/>
                  </a:lnTo>
                  <a:lnTo>
                    <a:pt x="25476" y="1799"/>
                  </a:lnTo>
                  <a:lnTo>
                    <a:pt x="25433" y="1756"/>
                  </a:lnTo>
                  <a:lnTo>
                    <a:pt x="24705" y="1328"/>
                  </a:lnTo>
                  <a:lnTo>
                    <a:pt x="24620" y="1285"/>
                  </a:lnTo>
                  <a:lnTo>
                    <a:pt x="24277" y="1114"/>
                  </a:lnTo>
                  <a:lnTo>
                    <a:pt x="23978" y="985"/>
                  </a:lnTo>
                  <a:lnTo>
                    <a:pt x="23678" y="985"/>
                  </a:lnTo>
                  <a:lnTo>
                    <a:pt x="23635" y="1071"/>
                  </a:lnTo>
                  <a:lnTo>
                    <a:pt x="23549" y="1542"/>
                  </a:lnTo>
                  <a:lnTo>
                    <a:pt x="23464" y="1970"/>
                  </a:lnTo>
                  <a:lnTo>
                    <a:pt x="23378" y="2184"/>
                  </a:lnTo>
                  <a:lnTo>
                    <a:pt x="23293" y="2313"/>
                  </a:lnTo>
                  <a:lnTo>
                    <a:pt x="23207" y="2398"/>
                  </a:lnTo>
                  <a:lnTo>
                    <a:pt x="23078" y="2398"/>
                  </a:lnTo>
                  <a:lnTo>
                    <a:pt x="22993" y="2355"/>
                  </a:lnTo>
                  <a:lnTo>
                    <a:pt x="22950" y="2270"/>
                  </a:lnTo>
                  <a:lnTo>
                    <a:pt x="22822" y="1970"/>
                  </a:lnTo>
                  <a:lnTo>
                    <a:pt x="22650" y="1114"/>
                  </a:lnTo>
                  <a:lnTo>
                    <a:pt x="22522" y="686"/>
                  </a:lnTo>
                  <a:lnTo>
                    <a:pt x="22393" y="300"/>
                  </a:lnTo>
                  <a:lnTo>
                    <a:pt x="22265" y="172"/>
                  </a:lnTo>
                  <a:lnTo>
                    <a:pt x="22137" y="86"/>
                  </a:lnTo>
                  <a:lnTo>
                    <a:pt x="22008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79;p40"/>
            <p:cNvSpPr/>
            <p:nvPr/>
          </p:nvSpPr>
          <p:spPr>
            <a:xfrm>
              <a:off x="679100" y="3589625"/>
              <a:ext cx="675450" cy="667950"/>
            </a:xfrm>
            <a:custGeom>
              <a:avLst/>
              <a:gdLst/>
              <a:ahLst/>
              <a:cxnLst/>
              <a:rect l="l" t="t" r="r" b="b"/>
              <a:pathLst>
                <a:path w="27018" h="26718" fill="none" extrusionOk="0">
                  <a:moveTo>
                    <a:pt x="24705" y="7536"/>
                  </a:moveTo>
                  <a:lnTo>
                    <a:pt x="24705" y="7536"/>
                  </a:lnTo>
                  <a:lnTo>
                    <a:pt x="24106" y="10062"/>
                  </a:lnTo>
                  <a:lnTo>
                    <a:pt x="23507" y="12246"/>
                  </a:lnTo>
                  <a:lnTo>
                    <a:pt x="22779" y="14772"/>
                  </a:lnTo>
                  <a:lnTo>
                    <a:pt x="22351" y="16099"/>
                  </a:lnTo>
                  <a:lnTo>
                    <a:pt x="21837" y="17469"/>
                  </a:lnTo>
                  <a:lnTo>
                    <a:pt x="21323" y="18839"/>
                  </a:lnTo>
                  <a:lnTo>
                    <a:pt x="20766" y="20167"/>
                  </a:lnTo>
                  <a:lnTo>
                    <a:pt x="20167" y="21408"/>
                  </a:lnTo>
                  <a:lnTo>
                    <a:pt x="19525" y="22564"/>
                  </a:lnTo>
                  <a:lnTo>
                    <a:pt x="18797" y="23635"/>
                  </a:lnTo>
                  <a:lnTo>
                    <a:pt x="18454" y="24148"/>
                  </a:lnTo>
                  <a:lnTo>
                    <a:pt x="18069" y="24577"/>
                  </a:lnTo>
                  <a:lnTo>
                    <a:pt x="18069" y="24577"/>
                  </a:lnTo>
                  <a:lnTo>
                    <a:pt x="17684" y="24962"/>
                  </a:lnTo>
                  <a:lnTo>
                    <a:pt x="17256" y="25347"/>
                  </a:lnTo>
                  <a:lnTo>
                    <a:pt x="16785" y="25647"/>
                  </a:lnTo>
                  <a:lnTo>
                    <a:pt x="16314" y="25904"/>
                  </a:lnTo>
                  <a:lnTo>
                    <a:pt x="15800" y="26161"/>
                  </a:lnTo>
                  <a:lnTo>
                    <a:pt x="15243" y="26332"/>
                  </a:lnTo>
                  <a:lnTo>
                    <a:pt x="14644" y="26503"/>
                  </a:lnTo>
                  <a:lnTo>
                    <a:pt x="14044" y="26589"/>
                  </a:lnTo>
                  <a:lnTo>
                    <a:pt x="13445" y="26674"/>
                  </a:lnTo>
                  <a:lnTo>
                    <a:pt x="12803" y="26717"/>
                  </a:lnTo>
                  <a:lnTo>
                    <a:pt x="12161" y="26717"/>
                  </a:lnTo>
                  <a:lnTo>
                    <a:pt x="11518" y="26717"/>
                  </a:lnTo>
                  <a:lnTo>
                    <a:pt x="10833" y="26632"/>
                  </a:lnTo>
                  <a:lnTo>
                    <a:pt x="10191" y="26546"/>
                  </a:lnTo>
                  <a:lnTo>
                    <a:pt x="8821" y="26332"/>
                  </a:lnTo>
                  <a:lnTo>
                    <a:pt x="8821" y="26332"/>
                  </a:lnTo>
                  <a:lnTo>
                    <a:pt x="7494" y="25989"/>
                  </a:lnTo>
                  <a:lnTo>
                    <a:pt x="6166" y="25561"/>
                  </a:lnTo>
                  <a:lnTo>
                    <a:pt x="4882" y="25090"/>
                  </a:lnTo>
                  <a:lnTo>
                    <a:pt x="3683" y="24534"/>
                  </a:lnTo>
                  <a:lnTo>
                    <a:pt x="2570" y="23977"/>
                  </a:lnTo>
                  <a:lnTo>
                    <a:pt x="1585" y="23335"/>
                  </a:lnTo>
                  <a:lnTo>
                    <a:pt x="686" y="22693"/>
                  </a:lnTo>
                  <a:lnTo>
                    <a:pt x="343" y="22393"/>
                  </a:lnTo>
                  <a:lnTo>
                    <a:pt x="1" y="22050"/>
                  </a:lnTo>
                  <a:lnTo>
                    <a:pt x="1" y="22050"/>
                  </a:lnTo>
                  <a:lnTo>
                    <a:pt x="643" y="21365"/>
                  </a:lnTo>
                  <a:lnTo>
                    <a:pt x="2227" y="19696"/>
                  </a:lnTo>
                  <a:lnTo>
                    <a:pt x="3126" y="18625"/>
                  </a:lnTo>
                  <a:lnTo>
                    <a:pt x="4068" y="17512"/>
                  </a:lnTo>
                  <a:lnTo>
                    <a:pt x="4925" y="16442"/>
                  </a:lnTo>
                  <a:lnTo>
                    <a:pt x="5267" y="15928"/>
                  </a:lnTo>
                  <a:lnTo>
                    <a:pt x="5567" y="15414"/>
                  </a:lnTo>
                  <a:lnTo>
                    <a:pt x="5567" y="15414"/>
                  </a:lnTo>
                  <a:lnTo>
                    <a:pt x="6252" y="15928"/>
                  </a:lnTo>
                  <a:lnTo>
                    <a:pt x="7023" y="16442"/>
                  </a:lnTo>
                  <a:lnTo>
                    <a:pt x="8007" y="16998"/>
                  </a:lnTo>
                  <a:lnTo>
                    <a:pt x="8521" y="17298"/>
                  </a:lnTo>
                  <a:lnTo>
                    <a:pt x="9121" y="17512"/>
                  </a:lnTo>
                  <a:lnTo>
                    <a:pt x="9677" y="17769"/>
                  </a:lnTo>
                  <a:lnTo>
                    <a:pt x="10319" y="17940"/>
                  </a:lnTo>
                  <a:lnTo>
                    <a:pt x="10919" y="18069"/>
                  </a:lnTo>
                  <a:lnTo>
                    <a:pt x="11518" y="18154"/>
                  </a:lnTo>
                  <a:lnTo>
                    <a:pt x="12118" y="18154"/>
                  </a:lnTo>
                  <a:lnTo>
                    <a:pt x="12717" y="18069"/>
                  </a:lnTo>
                  <a:lnTo>
                    <a:pt x="12717" y="18069"/>
                  </a:lnTo>
                  <a:lnTo>
                    <a:pt x="13017" y="17983"/>
                  </a:lnTo>
                  <a:lnTo>
                    <a:pt x="13317" y="17812"/>
                  </a:lnTo>
                  <a:lnTo>
                    <a:pt x="13616" y="17640"/>
                  </a:lnTo>
                  <a:lnTo>
                    <a:pt x="13916" y="17384"/>
                  </a:lnTo>
                  <a:lnTo>
                    <a:pt x="14216" y="17084"/>
                  </a:lnTo>
                  <a:lnTo>
                    <a:pt x="14515" y="16784"/>
                  </a:lnTo>
                  <a:lnTo>
                    <a:pt x="15115" y="16013"/>
                  </a:lnTo>
                  <a:lnTo>
                    <a:pt x="15714" y="15114"/>
                  </a:lnTo>
                  <a:lnTo>
                    <a:pt x="16271" y="14130"/>
                  </a:lnTo>
                  <a:lnTo>
                    <a:pt x="16870" y="13102"/>
                  </a:lnTo>
                  <a:lnTo>
                    <a:pt x="17427" y="11989"/>
                  </a:lnTo>
                  <a:lnTo>
                    <a:pt x="18454" y="9805"/>
                  </a:lnTo>
                  <a:lnTo>
                    <a:pt x="19311" y="7750"/>
                  </a:lnTo>
                  <a:lnTo>
                    <a:pt x="20467" y="4924"/>
                  </a:lnTo>
                  <a:lnTo>
                    <a:pt x="20467" y="4924"/>
                  </a:lnTo>
                  <a:lnTo>
                    <a:pt x="20638" y="4539"/>
                  </a:lnTo>
                  <a:lnTo>
                    <a:pt x="20766" y="4111"/>
                  </a:lnTo>
                  <a:lnTo>
                    <a:pt x="20938" y="3297"/>
                  </a:lnTo>
                  <a:lnTo>
                    <a:pt x="21066" y="2484"/>
                  </a:lnTo>
                  <a:lnTo>
                    <a:pt x="21152" y="1713"/>
                  </a:lnTo>
                  <a:lnTo>
                    <a:pt x="21280" y="1071"/>
                  </a:lnTo>
                  <a:lnTo>
                    <a:pt x="21366" y="514"/>
                  </a:lnTo>
                  <a:lnTo>
                    <a:pt x="21451" y="343"/>
                  </a:lnTo>
                  <a:lnTo>
                    <a:pt x="21580" y="172"/>
                  </a:lnTo>
                  <a:lnTo>
                    <a:pt x="21708" y="43"/>
                  </a:lnTo>
                  <a:lnTo>
                    <a:pt x="21837" y="1"/>
                  </a:lnTo>
                  <a:lnTo>
                    <a:pt x="21837" y="1"/>
                  </a:lnTo>
                  <a:lnTo>
                    <a:pt x="22008" y="1"/>
                  </a:lnTo>
                  <a:lnTo>
                    <a:pt x="22137" y="86"/>
                  </a:lnTo>
                  <a:lnTo>
                    <a:pt x="22265" y="172"/>
                  </a:lnTo>
                  <a:lnTo>
                    <a:pt x="22393" y="300"/>
                  </a:lnTo>
                  <a:lnTo>
                    <a:pt x="22522" y="686"/>
                  </a:lnTo>
                  <a:lnTo>
                    <a:pt x="22650" y="1114"/>
                  </a:lnTo>
                  <a:lnTo>
                    <a:pt x="22822" y="1970"/>
                  </a:lnTo>
                  <a:lnTo>
                    <a:pt x="22950" y="2270"/>
                  </a:lnTo>
                  <a:lnTo>
                    <a:pt x="22993" y="2355"/>
                  </a:lnTo>
                  <a:lnTo>
                    <a:pt x="23078" y="2398"/>
                  </a:lnTo>
                  <a:lnTo>
                    <a:pt x="23078" y="2398"/>
                  </a:lnTo>
                  <a:lnTo>
                    <a:pt x="23207" y="2398"/>
                  </a:lnTo>
                  <a:lnTo>
                    <a:pt x="23293" y="2313"/>
                  </a:lnTo>
                  <a:lnTo>
                    <a:pt x="23378" y="2184"/>
                  </a:lnTo>
                  <a:lnTo>
                    <a:pt x="23464" y="1970"/>
                  </a:lnTo>
                  <a:lnTo>
                    <a:pt x="23549" y="1542"/>
                  </a:lnTo>
                  <a:lnTo>
                    <a:pt x="23635" y="1071"/>
                  </a:lnTo>
                  <a:lnTo>
                    <a:pt x="23635" y="1071"/>
                  </a:lnTo>
                  <a:lnTo>
                    <a:pt x="23678" y="985"/>
                  </a:lnTo>
                  <a:lnTo>
                    <a:pt x="23721" y="985"/>
                  </a:lnTo>
                  <a:lnTo>
                    <a:pt x="23978" y="985"/>
                  </a:lnTo>
                  <a:lnTo>
                    <a:pt x="24277" y="1114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620" y="1285"/>
                  </a:lnTo>
                  <a:lnTo>
                    <a:pt x="24705" y="1328"/>
                  </a:lnTo>
                  <a:lnTo>
                    <a:pt x="24705" y="1328"/>
                  </a:lnTo>
                  <a:lnTo>
                    <a:pt x="25433" y="1756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5476" y="1799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290" y="2398"/>
                  </a:lnTo>
                  <a:lnTo>
                    <a:pt x="26718" y="2784"/>
                  </a:lnTo>
                  <a:lnTo>
                    <a:pt x="26846" y="2955"/>
                  </a:lnTo>
                  <a:lnTo>
                    <a:pt x="26975" y="3126"/>
                  </a:lnTo>
                  <a:lnTo>
                    <a:pt x="26975" y="3126"/>
                  </a:lnTo>
                  <a:lnTo>
                    <a:pt x="26975" y="3169"/>
                  </a:lnTo>
                  <a:lnTo>
                    <a:pt x="26975" y="3169"/>
                  </a:lnTo>
                  <a:lnTo>
                    <a:pt x="27017" y="3340"/>
                  </a:lnTo>
                  <a:lnTo>
                    <a:pt x="26975" y="3511"/>
                  </a:lnTo>
                  <a:lnTo>
                    <a:pt x="26761" y="3982"/>
                  </a:lnTo>
                  <a:lnTo>
                    <a:pt x="26461" y="4539"/>
                  </a:lnTo>
                  <a:lnTo>
                    <a:pt x="26076" y="5181"/>
                  </a:lnTo>
                  <a:lnTo>
                    <a:pt x="25262" y="6466"/>
                  </a:lnTo>
                  <a:lnTo>
                    <a:pt x="24920" y="7065"/>
                  </a:lnTo>
                  <a:lnTo>
                    <a:pt x="24705" y="75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80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extrusionOk="0">
                  <a:moveTo>
                    <a:pt x="429" y="1"/>
                  </a:moveTo>
                  <a:lnTo>
                    <a:pt x="300" y="44"/>
                  </a:lnTo>
                  <a:lnTo>
                    <a:pt x="129" y="87"/>
                  </a:lnTo>
                  <a:lnTo>
                    <a:pt x="43" y="172"/>
                  </a:lnTo>
                  <a:lnTo>
                    <a:pt x="1" y="301"/>
                  </a:lnTo>
                  <a:lnTo>
                    <a:pt x="43" y="472"/>
                  </a:lnTo>
                  <a:lnTo>
                    <a:pt x="43" y="643"/>
                  </a:lnTo>
                  <a:lnTo>
                    <a:pt x="129" y="1114"/>
                  </a:lnTo>
                  <a:lnTo>
                    <a:pt x="172" y="1457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1371"/>
                  </a:lnTo>
                  <a:lnTo>
                    <a:pt x="1071" y="857"/>
                  </a:lnTo>
                  <a:lnTo>
                    <a:pt x="943" y="472"/>
                  </a:lnTo>
                  <a:lnTo>
                    <a:pt x="771" y="215"/>
                  </a:lnTo>
                  <a:lnTo>
                    <a:pt x="600" y="87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81;p40"/>
            <p:cNvSpPr/>
            <p:nvPr/>
          </p:nvSpPr>
          <p:spPr>
            <a:xfrm>
              <a:off x="1266750" y="3570350"/>
              <a:ext cx="27850" cy="51425"/>
            </a:xfrm>
            <a:custGeom>
              <a:avLst/>
              <a:gdLst/>
              <a:ahLst/>
              <a:cxnLst/>
              <a:rect l="l" t="t" r="r" b="b"/>
              <a:pathLst>
                <a:path w="1114" h="2057" fill="none" extrusionOk="0">
                  <a:moveTo>
                    <a:pt x="1114" y="2056"/>
                  </a:moveTo>
                  <a:lnTo>
                    <a:pt x="1114" y="2056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72" y="1457"/>
                  </a:lnTo>
                  <a:lnTo>
                    <a:pt x="129" y="1114"/>
                  </a:lnTo>
                  <a:lnTo>
                    <a:pt x="43" y="643"/>
                  </a:lnTo>
                  <a:lnTo>
                    <a:pt x="43" y="472"/>
                  </a:lnTo>
                  <a:lnTo>
                    <a:pt x="1" y="301"/>
                  </a:lnTo>
                  <a:lnTo>
                    <a:pt x="43" y="172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300" y="44"/>
                  </a:lnTo>
                  <a:lnTo>
                    <a:pt x="429" y="1"/>
                  </a:lnTo>
                  <a:lnTo>
                    <a:pt x="600" y="87"/>
                  </a:lnTo>
                  <a:lnTo>
                    <a:pt x="771" y="215"/>
                  </a:lnTo>
                  <a:lnTo>
                    <a:pt x="943" y="472"/>
                  </a:lnTo>
                  <a:lnTo>
                    <a:pt x="1071" y="857"/>
                  </a:lnTo>
                  <a:lnTo>
                    <a:pt x="1114" y="1371"/>
                  </a:lnTo>
                  <a:lnTo>
                    <a:pt x="1114" y="20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82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extrusionOk="0">
                  <a:moveTo>
                    <a:pt x="557" y="1"/>
                  </a:moveTo>
                  <a:lnTo>
                    <a:pt x="472" y="43"/>
                  </a:lnTo>
                  <a:lnTo>
                    <a:pt x="386" y="86"/>
                  </a:lnTo>
                  <a:lnTo>
                    <a:pt x="258" y="215"/>
                  </a:lnTo>
                  <a:lnTo>
                    <a:pt x="172" y="429"/>
                  </a:lnTo>
                  <a:lnTo>
                    <a:pt x="86" y="1499"/>
                  </a:lnTo>
                  <a:lnTo>
                    <a:pt x="1" y="2227"/>
                  </a:lnTo>
                  <a:lnTo>
                    <a:pt x="86" y="2270"/>
                  </a:lnTo>
                  <a:lnTo>
                    <a:pt x="814" y="2698"/>
                  </a:lnTo>
                  <a:lnTo>
                    <a:pt x="857" y="2741"/>
                  </a:lnTo>
                  <a:lnTo>
                    <a:pt x="900" y="2741"/>
                  </a:lnTo>
                  <a:lnTo>
                    <a:pt x="943" y="2484"/>
                  </a:lnTo>
                  <a:lnTo>
                    <a:pt x="1114" y="1885"/>
                  </a:lnTo>
                  <a:lnTo>
                    <a:pt x="1157" y="1242"/>
                  </a:lnTo>
                  <a:lnTo>
                    <a:pt x="1157" y="943"/>
                  </a:lnTo>
                  <a:lnTo>
                    <a:pt x="1114" y="643"/>
                  </a:lnTo>
                  <a:lnTo>
                    <a:pt x="1071" y="429"/>
                  </a:lnTo>
                  <a:lnTo>
                    <a:pt x="986" y="258"/>
                  </a:lnTo>
                  <a:lnTo>
                    <a:pt x="900" y="172"/>
                  </a:lnTo>
                  <a:lnTo>
                    <a:pt x="771" y="86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83;p40"/>
            <p:cNvSpPr/>
            <p:nvPr/>
          </p:nvSpPr>
          <p:spPr>
            <a:xfrm>
              <a:off x="1294575" y="3566075"/>
              <a:ext cx="28925" cy="68525"/>
            </a:xfrm>
            <a:custGeom>
              <a:avLst/>
              <a:gdLst/>
              <a:ahLst/>
              <a:cxnLst/>
              <a:rect l="l" t="t" r="r" b="b"/>
              <a:pathLst>
                <a:path w="1157" h="2741" fill="none" extrusionOk="0">
                  <a:moveTo>
                    <a:pt x="1114" y="1885"/>
                  </a:moveTo>
                  <a:lnTo>
                    <a:pt x="1114" y="1885"/>
                  </a:lnTo>
                  <a:lnTo>
                    <a:pt x="943" y="2484"/>
                  </a:lnTo>
                  <a:lnTo>
                    <a:pt x="900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57" y="2741"/>
                  </a:lnTo>
                  <a:lnTo>
                    <a:pt x="814" y="2698"/>
                  </a:lnTo>
                  <a:lnTo>
                    <a:pt x="86" y="2270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1" y="2227"/>
                  </a:lnTo>
                  <a:lnTo>
                    <a:pt x="86" y="1499"/>
                  </a:lnTo>
                  <a:lnTo>
                    <a:pt x="172" y="429"/>
                  </a:lnTo>
                  <a:lnTo>
                    <a:pt x="172" y="429"/>
                  </a:lnTo>
                  <a:lnTo>
                    <a:pt x="258" y="215"/>
                  </a:lnTo>
                  <a:lnTo>
                    <a:pt x="386" y="86"/>
                  </a:lnTo>
                  <a:lnTo>
                    <a:pt x="386" y="86"/>
                  </a:lnTo>
                  <a:lnTo>
                    <a:pt x="472" y="43"/>
                  </a:lnTo>
                  <a:lnTo>
                    <a:pt x="557" y="1"/>
                  </a:lnTo>
                  <a:lnTo>
                    <a:pt x="686" y="1"/>
                  </a:lnTo>
                  <a:lnTo>
                    <a:pt x="771" y="86"/>
                  </a:lnTo>
                  <a:lnTo>
                    <a:pt x="900" y="172"/>
                  </a:lnTo>
                  <a:lnTo>
                    <a:pt x="986" y="258"/>
                  </a:lnTo>
                  <a:lnTo>
                    <a:pt x="1071" y="429"/>
                  </a:lnTo>
                  <a:lnTo>
                    <a:pt x="1114" y="643"/>
                  </a:lnTo>
                  <a:lnTo>
                    <a:pt x="1114" y="643"/>
                  </a:lnTo>
                  <a:lnTo>
                    <a:pt x="1157" y="943"/>
                  </a:lnTo>
                  <a:lnTo>
                    <a:pt x="1157" y="1242"/>
                  </a:lnTo>
                  <a:lnTo>
                    <a:pt x="1114" y="1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484;p40"/>
            <p:cNvSpPr/>
            <p:nvPr/>
          </p:nvSpPr>
          <p:spPr>
            <a:xfrm>
              <a:off x="1314925" y="3583200"/>
              <a:ext cx="32125" cy="69600"/>
            </a:xfrm>
            <a:custGeom>
              <a:avLst/>
              <a:gdLst/>
              <a:ahLst/>
              <a:cxnLst/>
              <a:rect l="l" t="t" r="r" b="b"/>
              <a:pathLst>
                <a:path w="1285" h="2784" extrusionOk="0">
                  <a:moveTo>
                    <a:pt x="771" y="1"/>
                  </a:moveTo>
                  <a:lnTo>
                    <a:pt x="643" y="44"/>
                  </a:lnTo>
                  <a:lnTo>
                    <a:pt x="557" y="172"/>
                  </a:lnTo>
                  <a:lnTo>
                    <a:pt x="514" y="300"/>
                  </a:lnTo>
                  <a:lnTo>
                    <a:pt x="0" y="2227"/>
                  </a:lnTo>
                  <a:lnTo>
                    <a:pt x="814" y="2784"/>
                  </a:lnTo>
                  <a:lnTo>
                    <a:pt x="899" y="2527"/>
                  </a:lnTo>
                  <a:lnTo>
                    <a:pt x="1113" y="1927"/>
                  </a:lnTo>
                  <a:lnTo>
                    <a:pt x="1199" y="1542"/>
                  </a:lnTo>
                  <a:lnTo>
                    <a:pt x="1285" y="1157"/>
                  </a:lnTo>
                  <a:lnTo>
                    <a:pt x="1285" y="814"/>
                  </a:lnTo>
                  <a:lnTo>
                    <a:pt x="1285" y="514"/>
                  </a:lnTo>
                  <a:lnTo>
                    <a:pt x="1199" y="300"/>
                  </a:lnTo>
                  <a:lnTo>
                    <a:pt x="1113" y="129"/>
                  </a:lnTo>
                  <a:lnTo>
                    <a:pt x="985" y="4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85;p40"/>
            <p:cNvSpPr/>
            <p:nvPr/>
          </p:nvSpPr>
          <p:spPr>
            <a:xfrm>
              <a:off x="1330975" y="3607825"/>
              <a:ext cx="35350" cy="61025"/>
            </a:xfrm>
            <a:custGeom>
              <a:avLst/>
              <a:gdLst/>
              <a:ahLst/>
              <a:cxnLst/>
              <a:rect l="l" t="t" r="r" b="b"/>
              <a:pathLst>
                <a:path w="1414" h="2441" extrusionOk="0">
                  <a:moveTo>
                    <a:pt x="942" y="0"/>
                  </a:moveTo>
                  <a:lnTo>
                    <a:pt x="814" y="43"/>
                  </a:lnTo>
                  <a:lnTo>
                    <a:pt x="728" y="172"/>
                  </a:lnTo>
                  <a:lnTo>
                    <a:pt x="643" y="300"/>
                  </a:lnTo>
                  <a:lnTo>
                    <a:pt x="1" y="2184"/>
                  </a:lnTo>
                  <a:lnTo>
                    <a:pt x="1114" y="2441"/>
                  </a:lnTo>
                  <a:lnTo>
                    <a:pt x="1285" y="1756"/>
                  </a:lnTo>
                  <a:lnTo>
                    <a:pt x="1413" y="1156"/>
                  </a:lnTo>
                  <a:lnTo>
                    <a:pt x="1413" y="857"/>
                  </a:lnTo>
                  <a:lnTo>
                    <a:pt x="1413" y="557"/>
                  </a:lnTo>
                  <a:lnTo>
                    <a:pt x="1371" y="343"/>
                  </a:lnTo>
                  <a:lnTo>
                    <a:pt x="1285" y="172"/>
                  </a:lnTo>
                  <a:lnTo>
                    <a:pt x="1157" y="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86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extrusionOk="0">
                  <a:moveTo>
                    <a:pt x="21323" y="1"/>
                  </a:move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87;p40"/>
            <p:cNvSpPr/>
            <p:nvPr/>
          </p:nvSpPr>
          <p:spPr>
            <a:xfrm>
              <a:off x="691950" y="3589625"/>
              <a:ext cx="604800" cy="658300"/>
            </a:xfrm>
            <a:custGeom>
              <a:avLst/>
              <a:gdLst/>
              <a:ahLst/>
              <a:cxnLst/>
              <a:rect l="l" t="t" r="r" b="b"/>
              <a:pathLst>
                <a:path w="24192" h="26332" fill="none" extrusionOk="0">
                  <a:moveTo>
                    <a:pt x="21408" y="1"/>
                  </a:moveTo>
                  <a:lnTo>
                    <a:pt x="21408" y="1"/>
                  </a:lnTo>
                  <a:lnTo>
                    <a:pt x="21323" y="1"/>
                  </a:lnTo>
                  <a:lnTo>
                    <a:pt x="21323" y="1"/>
                  </a:lnTo>
                  <a:lnTo>
                    <a:pt x="21194" y="43"/>
                  </a:lnTo>
                  <a:lnTo>
                    <a:pt x="21066" y="172"/>
                  </a:lnTo>
                  <a:lnTo>
                    <a:pt x="20937" y="343"/>
                  </a:lnTo>
                  <a:lnTo>
                    <a:pt x="20852" y="514"/>
                  </a:lnTo>
                  <a:lnTo>
                    <a:pt x="20766" y="1071"/>
                  </a:lnTo>
                  <a:lnTo>
                    <a:pt x="20638" y="1713"/>
                  </a:lnTo>
                  <a:lnTo>
                    <a:pt x="20552" y="2484"/>
                  </a:lnTo>
                  <a:lnTo>
                    <a:pt x="20424" y="3297"/>
                  </a:lnTo>
                  <a:lnTo>
                    <a:pt x="20252" y="4111"/>
                  </a:lnTo>
                  <a:lnTo>
                    <a:pt x="20124" y="4539"/>
                  </a:lnTo>
                  <a:lnTo>
                    <a:pt x="19953" y="4924"/>
                  </a:lnTo>
                  <a:lnTo>
                    <a:pt x="19953" y="4924"/>
                  </a:lnTo>
                  <a:lnTo>
                    <a:pt x="18882" y="7536"/>
                  </a:lnTo>
                  <a:lnTo>
                    <a:pt x="18882" y="7536"/>
                  </a:lnTo>
                  <a:lnTo>
                    <a:pt x="18240" y="9035"/>
                  </a:lnTo>
                  <a:lnTo>
                    <a:pt x="17512" y="10704"/>
                  </a:lnTo>
                  <a:lnTo>
                    <a:pt x="16699" y="12417"/>
                  </a:lnTo>
                  <a:lnTo>
                    <a:pt x="15842" y="14044"/>
                  </a:lnTo>
                  <a:lnTo>
                    <a:pt x="15371" y="14772"/>
                  </a:lnTo>
                  <a:lnTo>
                    <a:pt x="14943" y="15500"/>
                  </a:lnTo>
                  <a:lnTo>
                    <a:pt x="14472" y="16142"/>
                  </a:lnTo>
                  <a:lnTo>
                    <a:pt x="14001" y="16741"/>
                  </a:lnTo>
                  <a:lnTo>
                    <a:pt x="13573" y="17212"/>
                  </a:lnTo>
                  <a:lnTo>
                    <a:pt x="13102" y="17598"/>
                  </a:lnTo>
                  <a:lnTo>
                    <a:pt x="12631" y="17897"/>
                  </a:lnTo>
                  <a:lnTo>
                    <a:pt x="12417" y="17983"/>
                  </a:lnTo>
                  <a:lnTo>
                    <a:pt x="12203" y="18069"/>
                  </a:lnTo>
                  <a:lnTo>
                    <a:pt x="12203" y="18069"/>
                  </a:lnTo>
                  <a:lnTo>
                    <a:pt x="11775" y="18154"/>
                  </a:lnTo>
                  <a:lnTo>
                    <a:pt x="11304" y="18154"/>
                  </a:lnTo>
                  <a:lnTo>
                    <a:pt x="11304" y="18154"/>
                  </a:lnTo>
                  <a:lnTo>
                    <a:pt x="10619" y="18111"/>
                  </a:lnTo>
                  <a:lnTo>
                    <a:pt x="9934" y="17983"/>
                  </a:lnTo>
                  <a:lnTo>
                    <a:pt x="9249" y="17769"/>
                  </a:lnTo>
                  <a:lnTo>
                    <a:pt x="8607" y="17555"/>
                  </a:lnTo>
                  <a:lnTo>
                    <a:pt x="7964" y="17255"/>
                  </a:lnTo>
                  <a:lnTo>
                    <a:pt x="7365" y="16955"/>
                  </a:lnTo>
                  <a:lnTo>
                    <a:pt x="6295" y="16313"/>
                  </a:lnTo>
                  <a:lnTo>
                    <a:pt x="6295" y="16313"/>
                  </a:lnTo>
                  <a:lnTo>
                    <a:pt x="6081" y="16784"/>
                  </a:lnTo>
                  <a:lnTo>
                    <a:pt x="5781" y="17255"/>
                  </a:lnTo>
                  <a:lnTo>
                    <a:pt x="5096" y="18154"/>
                  </a:lnTo>
                  <a:lnTo>
                    <a:pt x="4325" y="19096"/>
                  </a:lnTo>
                  <a:lnTo>
                    <a:pt x="3512" y="19995"/>
                  </a:lnTo>
                  <a:lnTo>
                    <a:pt x="2612" y="20809"/>
                  </a:lnTo>
                  <a:lnTo>
                    <a:pt x="1713" y="21537"/>
                  </a:lnTo>
                  <a:lnTo>
                    <a:pt x="1242" y="21836"/>
                  </a:lnTo>
                  <a:lnTo>
                    <a:pt x="814" y="22136"/>
                  </a:lnTo>
                  <a:lnTo>
                    <a:pt x="386" y="22350"/>
                  </a:lnTo>
                  <a:lnTo>
                    <a:pt x="1" y="22564"/>
                  </a:lnTo>
                  <a:lnTo>
                    <a:pt x="1" y="22564"/>
                  </a:lnTo>
                  <a:lnTo>
                    <a:pt x="771" y="23121"/>
                  </a:lnTo>
                  <a:lnTo>
                    <a:pt x="1628" y="23720"/>
                  </a:lnTo>
                  <a:lnTo>
                    <a:pt x="2570" y="24234"/>
                  </a:lnTo>
                  <a:lnTo>
                    <a:pt x="3640" y="24748"/>
                  </a:lnTo>
                  <a:lnTo>
                    <a:pt x="4753" y="25219"/>
                  </a:lnTo>
                  <a:lnTo>
                    <a:pt x="5909" y="25647"/>
                  </a:lnTo>
                  <a:lnTo>
                    <a:pt x="7108" y="26032"/>
                  </a:lnTo>
                  <a:lnTo>
                    <a:pt x="8307" y="26332"/>
                  </a:lnTo>
                  <a:lnTo>
                    <a:pt x="8307" y="26332"/>
                  </a:lnTo>
                  <a:lnTo>
                    <a:pt x="7922" y="25861"/>
                  </a:lnTo>
                  <a:lnTo>
                    <a:pt x="7622" y="25347"/>
                  </a:lnTo>
                  <a:lnTo>
                    <a:pt x="7622" y="25347"/>
                  </a:lnTo>
                  <a:lnTo>
                    <a:pt x="7408" y="24876"/>
                  </a:lnTo>
                  <a:lnTo>
                    <a:pt x="7279" y="24405"/>
                  </a:lnTo>
                  <a:lnTo>
                    <a:pt x="7194" y="23891"/>
                  </a:lnTo>
                  <a:lnTo>
                    <a:pt x="7194" y="23421"/>
                  </a:lnTo>
                  <a:lnTo>
                    <a:pt x="7237" y="22950"/>
                  </a:lnTo>
                  <a:lnTo>
                    <a:pt x="7408" y="22479"/>
                  </a:lnTo>
                  <a:lnTo>
                    <a:pt x="7622" y="22050"/>
                  </a:lnTo>
                  <a:lnTo>
                    <a:pt x="7750" y="21879"/>
                  </a:lnTo>
                  <a:lnTo>
                    <a:pt x="7922" y="21708"/>
                  </a:lnTo>
                  <a:lnTo>
                    <a:pt x="7922" y="21708"/>
                  </a:lnTo>
                  <a:lnTo>
                    <a:pt x="8221" y="21451"/>
                  </a:lnTo>
                  <a:lnTo>
                    <a:pt x="8564" y="21280"/>
                  </a:lnTo>
                  <a:lnTo>
                    <a:pt x="8906" y="21109"/>
                  </a:lnTo>
                  <a:lnTo>
                    <a:pt x="9249" y="20980"/>
                  </a:lnTo>
                  <a:lnTo>
                    <a:pt x="10020" y="20809"/>
                  </a:lnTo>
                  <a:lnTo>
                    <a:pt x="10747" y="20595"/>
                  </a:lnTo>
                  <a:lnTo>
                    <a:pt x="10747" y="20595"/>
                  </a:lnTo>
                  <a:lnTo>
                    <a:pt x="11304" y="20423"/>
                  </a:lnTo>
                  <a:lnTo>
                    <a:pt x="11818" y="20252"/>
                  </a:lnTo>
                  <a:lnTo>
                    <a:pt x="12332" y="19995"/>
                  </a:lnTo>
                  <a:lnTo>
                    <a:pt x="12845" y="19738"/>
                  </a:lnTo>
                  <a:lnTo>
                    <a:pt x="13316" y="19439"/>
                  </a:lnTo>
                  <a:lnTo>
                    <a:pt x="13787" y="19096"/>
                  </a:lnTo>
                  <a:lnTo>
                    <a:pt x="14215" y="18754"/>
                  </a:lnTo>
                  <a:lnTo>
                    <a:pt x="14644" y="18368"/>
                  </a:lnTo>
                  <a:lnTo>
                    <a:pt x="15072" y="17983"/>
                  </a:lnTo>
                  <a:lnTo>
                    <a:pt x="15457" y="17555"/>
                  </a:lnTo>
                  <a:lnTo>
                    <a:pt x="16185" y="16656"/>
                  </a:lnTo>
                  <a:lnTo>
                    <a:pt x="16827" y="15714"/>
                  </a:lnTo>
                  <a:lnTo>
                    <a:pt x="17427" y="14729"/>
                  </a:lnTo>
                  <a:lnTo>
                    <a:pt x="17427" y="14729"/>
                  </a:lnTo>
                  <a:lnTo>
                    <a:pt x="17940" y="13701"/>
                  </a:lnTo>
                  <a:lnTo>
                    <a:pt x="18411" y="12674"/>
                  </a:lnTo>
                  <a:lnTo>
                    <a:pt x="18840" y="11604"/>
                  </a:lnTo>
                  <a:lnTo>
                    <a:pt x="19268" y="10576"/>
                  </a:lnTo>
                  <a:lnTo>
                    <a:pt x="19996" y="8392"/>
                  </a:lnTo>
                  <a:lnTo>
                    <a:pt x="20809" y="6252"/>
                  </a:lnTo>
                  <a:lnTo>
                    <a:pt x="20809" y="6252"/>
                  </a:lnTo>
                  <a:lnTo>
                    <a:pt x="20980" y="5781"/>
                  </a:lnTo>
                  <a:lnTo>
                    <a:pt x="21194" y="5310"/>
                  </a:lnTo>
                  <a:lnTo>
                    <a:pt x="21451" y="4839"/>
                  </a:lnTo>
                  <a:lnTo>
                    <a:pt x="21751" y="4411"/>
                  </a:lnTo>
                  <a:lnTo>
                    <a:pt x="21751" y="4411"/>
                  </a:lnTo>
                  <a:lnTo>
                    <a:pt x="22008" y="4154"/>
                  </a:lnTo>
                  <a:lnTo>
                    <a:pt x="22265" y="3897"/>
                  </a:lnTo>
                  <a:lnTo>
                    <a:pt x="22779" y="3383"/>
                  </a:lnTo>
                  <a:lnTo>
                    <a:pt x="22779" y="3383"/>
                  </a:lnTo>
                  <a:lnTo>
                    <a:pt x="23207" y="2955"/>
                  </a:lnTo>
                  <a:lnTo>
                    <a:pt x="23549" y="2484"/>
                  </a:lnTo>
                  <a:lnTo>
                    <a:pt x="23892" y="1927"/>
                  </a:lnTo>
                  <a:lnTo>
                    <a:pt x="24191" y="1328"/>
                  </a:lnTo>
                  <a:lnTo>
                    <a:pt x="24106" y="1285"/>
                  </a:lnTo>
                  <a:lnTo>
                    <a:pt x="24106" y="1285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121" y="1071"/>
                  </a:lnTo>
                  <a:lnTo>
                    <a:pt x="23035" y="1499"/>
                  </a:lnTo>
                  <a:lnTo>
                    <a:pt x="23035" y="1499"/>
                  </a:lnTo>
                  <a:lnTo>
                    <a:pt x="22993" y="1842"/>
                  </a:lnTo>
                  <a:lnTo>
                    <a:pt x="22907" y="2141"/>
                  </a:lnTo>
                  <a:lnTo>
                    <a:pt x="22779" y="2313"/>
                  </a:lnTo>
                  <a:lnTo>
                    <a:pt x="22693" y="2398"/>
                  </a:lnTo>
                  <a:lnTo>
                    <a:pt x="22607" y="2398"/>
                  </a:lnTo>
                  <a:lnTo>
                    <a:pt x="22607" y="2398"/>
                  </a:lnTo>
                  <a:lnTo>
                    <a:pt x="22564" y="2398"/>
                  </a:lnTo>
                  <a:lnTo>
                    <a:pt x="22564" y="2398"/>
                  </a:lnTo>
                  <a:lnTo>
                    <a:pt x="22479" y="2355"/>
                  </a:lnTo>
                  <a:lnTo>
                    <a:pt x="22436" y="2270"/>
                  </a:lnTo>
                  <a:lnTo>
                    <a:pt x="22350" y="2056"/>
                  </a:lnTo>
                  <a:lnTo>
                    <a:pt x="22179" y="1328"/>
                  </a:lnTo>
                  <a:lnTo>
                    <a:pt x="22179" y="1328"/>
                  </a:lnTo>
                  <a:lnTo>
                    <a:pt x="22051" y="857"/>
                  </a:lnTo>
                  <a:lnTo>
                    <a:pt x="21922" y="429"/>
                  </a:lnTo>
                  <a:lnTo>
                    <a:pt x="21837" y="257"/>
                  </a:lnTo>
                  <a:lnTo>
                    <a:pt x="21708" y="129"/>
                  </a:lnTo>
                  <a:lnTo>
                    <a:pt x="21580" y="43"/>
                  </a:lnTo>
                  <a:lnTo>
                    <a:pt x="214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488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extrusionOk="0">
                  <a:moveTo>
                    <a:pt x="386" y="1"/>
                  </a:moveTo>
                  <a:lnTo>
                    <a:pt x="257" y="44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489;p40"/>
            <p:cNvSpPr/>
            <p:nvPr/>
          </p:nvSpPr>
          <p:spPr>
            <a:xfrm>
              <a:off x="1266750" y="3570350"/>
              <a:ext cx="28925" cy="51425"/>
            </a:xfrm>
            <a:custGeom>
              <a:avLst/>
              <a:gdLst/>
              <a:ahLst/>
              <a:cxnLst/>
              <a:rect l="l" t="t" r="r" b="b"/>
              <a:pathLst>
                <a:path w="1157" h="2057" fill="none" extrusionOk="0">
                  <a:moveTo>
                    <a:pt x="386" y="1"/>
                  </a:moveTo>
                  <a:lnTo>
                    <a:pt x="386" y="1"/>
                  </a:lnTo>
                  <a:lnTo>
                    <a:pt x="257" y="44"/>
                  </a:lnTo>
                  <a:lnTo>
                    <a:pt x="129" y="87"/>
                  </a:lnTo>
                  <a:lnTo>
                    <a:pt x="129" y="87"/>
                  </a:lnTo>
                  <a:lnTo>
                    <a:pt x="43" y="215"/>
                  </a:lnTo>
                  <a:lnTo>
                    <a:pt x="1" y="343"/>
                  </a:lnTo>
                  <a:lnTo>
                    <a:pt x="1" y="343"/>
                  </a:lnTo>
                  <a:lnTo>
                    <a:pt x="43" y="515"/>
                  </a:lnTo>
                  <a:lnTo>
                    <a:pt x="86" y="772"/>
                  </a:lnTo>
                  <a:lnTo>
                    <a:pt x="129" y="1028"/>
                  </a:lnTo>
                  <a:lnTo>
                    <a:pt x="172" y="1414"/>
                  </a:lnTo>
                  <a:lnTo>
                    <a:pt x="172" y="1414"/>
                  </a:lnTo>
                  <a:lnTo>
                    <a:pt x="129" y="1842"/>
                  </a:lnTo>
                  <a:lnTo>
                    <a:pt x="129" y="1842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14" y="2056"/>
                  </a:lnTo>
                  <a:lnTo>
                    <a:pt x="1157" y="1799"/>
                  </a:lnTo>
                  <a:lnTo>
                    <a:pt x="1157" y="1799"/>
                  </a:lnTo>
                  <a:lnTo>
                    <a:pt x="1114" y="1328"/>
                  </a:lnTo>
                  <a:lnTo>
                    <a:pt x="1071" y="943"/>
                  </a:lnTo>
                  <a:lnTo>
                    <a:pt x="985" y="643"/>
                  </a:lnTo>
                  <a:lnTo>
                    <a:pt x="900" y="386"/>
                  </a:lnTo>
                  <a:lnTo>
                    <a:pt x="771" y="215"/>
                  </a:lnTo>
                  <a:lnTo>
                    <a:pt x="643" y="87"/>
                  </a:lnTo>
                  <a:lnTo>
                    <a:pt x="514" y="44"/>
                  </a:lnTo>
                  <a:lnTo>
                    <a:pt x="3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490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extrusionOk="0">
                  <a:moveTo>
                    <a:pt x="386" y="0"/>
                  </a:moveTo>
                  <a:lnTo>
                    <a:pt x="258" y="129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491;p40"/>
            <p:cNvSpPr/>
            <p:nvPr/>
          </p:nvSpPr>
          <p:spPr>
            <a:xfrm>
              <a:off x="1294575" y="3568225"/>
              <a:ext cx="10725" cy="54600"/>
            </a:xfrm>
            <a:custGeom>
              <a:avLst/>
              <a:gdLst/>
              <a:ahLst/>
              <a:cxnLst/>
              <a:rect l="l" t="t" r="r" b="b"/>
              <a:pathLst>
                <a:path w="429" h="218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86" y="0"/>
                  </a:lnTo>
                  <a:lnTo>
                    <a:pt x="258" y="129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6" y="1413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86" y="2184"/>
                  </a:lnTo>
                  <a:lnTo>
                    <a:pt x="258" y="1713"/>
                  </a:lnTo>
                  <a:lnTo>
                    <a:pt x="343" y="1242"/>
                  </a:lnTo>
                  <a:lnTo>
                    <a:pt x="429" y="771"/>
                  </a:lnTo>
                  <a:lnTo>
                    <a:pt x="386" y="300"/>
                  </a:lnTo>
                  <a:lnTo>
                    <a:pt x="386" y="300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492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extrusionOk="0">
                  <a:moveTo>
                    <a:pt x="4539" y="0"/>
                  </a:moveTo>
                  <a:lnTo>
                    <a:pt x="3897" y="86"/>
                  </a:lnTo>
                  <a:lnTo>
                    <a:pt x="3297" y="257"/>
                  </a:lnTo>
                  <a:lnTo>
                    <a:pt x="2998" y="386"/>
                  </a:lnTo>
                  <a:lnTo>
                    <a:pt x="2698" y="514"/>
                  </a:lnTo>
                  <a:lnTo>
                    <a:pt x="2398" y="685"/>
                  </a:lnTo>
                  <a:lnTo>
                    <a:pt x="2141" y="899"/>
                  </a:lnTo>
                  <a:lnTo>
                    <a:pt x="1713" y="1285"/>
                  </a:lnTo>
                  <a:lnTo>
                    <a:pt x="1328" y="1670"/>
                  </a:lnTo>
                  <a:lnTo>
                    <a:pt x="1028" y="2056"/>
                  </a:lnTo>
                  <a:lnTo>
                    <a:pt x="729" y="2484"/>
                  </a:lnTo>
                  <a:lnTo>
                    <a:pt x="514" y="2912"/>
                  </a:lnTo>
                  <a:lnTo>
                    <a:pt x="343" y="3340"/>
                  </a:lnTo>
                  <a:lnTo>
                    <a:pt x="172" y="3768"/>
                  </a:lnTo>
                  <a:lnTo>
                    <a:pt x="86" y="4239"/>
                  </a:lnTo>
                  <a:lnTo>
                    <a:pt x="1" y="4710"/>
                  </a:lnTo>
                  <a:lnTo>
                    <a:pt x="1" y="5181"/>
                  </a:lnTo>
                  <a:lnTo>
                    <a:pt x="1" y="5695"/>
                  </a:lnTo>
                  <a:lnTo>
                    <a:pt x="1" y="6166"/>
                  </a:lnTo>
                  <a:lnTo>
                    <a:pt x="86" y="6637"/>
                  </a:lnTo>
                  <a:lnTo>
                    <a:pt x="172" y="7151"/>
                  </a:lnTo>
                  <a:lnTo>
                    <a:pt x="429" y="8135"/>
                  </a:lnTo>
                  <a:lnTo>
                    <a:pt x="814" y="9077"/>
                  </a:lnTo>
                  <a:lnTo>
                    <a:pt x="1242" y="10019"/>
                  </a:lnTo>
                  <a:lnTo>
                    <a:pt x="1756" y="10918"/>
                  </a:lnTo>
                  <a:lnTo>
                    <a:pt x="2313" y="11775"/>
                  </a:lnTo>
                  <a:lnTo>
                    <a:pt x="2912" y="12588"/>
                  </a:lnTo>
                  <a:lnTo>
                    <a:pt x="3512" y="13316"/>
                  </a:lnTo>
                  <a:lnTo>
                    <a:pt x="4154" y="13958"/>
                  </a:lnTo>
                  <a:lnTo>
                    <a:pt x="4753" y="14515"/>
                  </a:lnTo>
                  <a:lnTo>
                    <a:pt x="5395" y="14986"/>
                  </a:lnTo>
                  <a:lnTo>
                    <a:pt x="5952" y="15328"/>
                  </a:lnTo>
                  <a:lnTo>
                    <a:pt x="6209" y="15457"/>
                  </a:lnTo>
                  <a:lnTo>
                    <a:pt x="6466" y="15542"/>
                  </a:lnTo>
                  <a:lnTo>
                    <a:pt x="6723" y="15585"/>
                  </a:lnTo>
                  <a:lnTo>
                    <a:pt x="6937" y="15585"/>
                  </a:lnTo>
                  <a:lnTo>
                    <a:pt x="7279" y="15499"/>
                  </a:lnTo>
                  <a:lnTo>
                    <a:pt x="7707" y="15371"/>
                  </a:lnTo>
                  <a:lnTo>
                    <a:pt x="8136" y="15200"/>
                  </a:lnTo>
                  <a:lnTo>
                    <a:pt x="8607" y="14943"/>
                  </a:lnTo>
                  <a:lnTo>
                    <a:pt x="9078" y="14686"/>
                  </a:lnTo>
                  <a:lnTo>
                    <a:pt x="9549" y="14343"/>
                  </a:lnTo>
                  <a:lnTo>
                    <a:pt x="10062" y="13958"/>
                  </a:lnTo>
                  <a:lnTo>
                    <a:pt x="10533" y="13530"/>
                  </a:lnTo>
                  <a:lnTo>
                    <a:pt x="11390" y="12716"/>
                  </a:lnTo>
                  <a:lnTo>
                    <a:pt x="12246" y="11860"/>
                  </a:lnTo>
                  <a:lnTo>
                    <a:pt x="13017" y="10918"/>
                  </a:lnTo>
                  <a:lnTo>
                    <a:pt x="13659" y="10019"/>
                  </a:lnTo>
                  <a:lnTo>
                    <a:pt x="13959" y="9548"/>
                  </a:lnTo>
                  <a:lnTo>
                    <a:pt x="14173" y="9120"/>
                  </a:lnTo>
                  <a:lnTo>
                    <a:pt x="14387" y="8692"/>
                  </a:lnTo>
                  <a:lnTo>
                    <a:pt x="14558" y="8264"/>
                  </a:lnTo>
                  <a:lnTo>
                    <a:pt x="14644" y="7878"/>
                  </a:lnTo>
                  <a:lnTo>
                    <a:pt x="14729" y="7493"/>
                  </a:lnTo>
                  <a:lnTo>
                    <a:pt x="14729" y="7151"/>
                  </a:lnTo>
                  <a:lnTo>
                    <a:pt x="14644" y="6851"/>
                  </a:lnTo>
                  <a:lnTo>
                    <a:pt x="14472" y="6337"/>
                  </a:lnTo>
                  <a:lnTo>
                    <a:pt x="14130" y="5823"/>
                  </a:lnTo>
                  <a:lnTo>
                    <a:pt x="13702" y="5181"/>
                  </a:lnTo>
                  <a:lnTo>
                    <a:pt x="13145" y="4539"/>
                  </a:lnTo>
                  <a:lnTo>
                    <a:pt x="12674" y="4068"/>
                  </a:lnTo>
                  <a:lnTo>
                    <a:pt x="12203" y="3597"/>
                  </a:lnTo>
                  <a:lnTo>
                    <a:pt x="11646" y="3126"/>
                  </a:lnTo>
                  <a:lnTo>
                    <a:pt x="11090" y="2655"/>
                  </a:lnTo>
                  <a:lnTo>
                    <a:pt x="10490" y="2184"/>
                  </a:lnTo>
                  <a:lnTo>
                    <a:pt x="9848" y="1756"/>
                  </a:lnTo>
                  <a:lnTo>
                    <a:pt x="9206" y="1370"/>
                  </a:lnTo>
                  <a:lnTo>
                    <a:pt x="8564" y="1028"/>
                  </a:lnTo>
                  <a:lnTo>
                    <a:pt x="7879" y="685"/>
                  </a:lnTo>
                  <a:lnTo>
                    <a:pt x="7237" y="429"/>
                  </a:lnTo>
                  <a:lnTo>
                    <a:pt x="6551" y="214"/>
                  </a:lnTo>
                  <a:lnTo>
                    <a:pt x="5866" y="8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F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493;p40"/>
            <p:cNvSpPr/>
            <p:nvPr/>
          </p:nvSpPr>
          <p:spPr>
            <a:xfrm>
              <a:off x="495000" y="3770525"/>
              <a:ext cx="368250" cy="389650"/>
            </a:xfrm>
            <a:custGeom>
              <a:avLst/>
              <a:gdLst/>
              <a:ahLst/>
              <a:cxnLst/>
              <a:rect l="l" t="t" r="r" b="b"/>
              <a:pathLst>
                <a:path w="14730" h="15586" fill="none" extrusionOk="0">
                  <a:moveTo>
                    <a:pt x="10533" y="13530"/>
                  </a:moveTo>
                  <a:lnTo>
                    <a:pt x="10533" y="13530"/>
                  </a:lnTo>
                  <a:lnTo>
                    <a:pt x="10062" y="13958"/>
                  </a:lnTo>
                  <a:lnTo>
                    <a:pt x="9549" y="14343"/>
                  </a:lnTo>
                  <a:lnTo>
                    <a:pt x="9078" y="14686"/>
                  </a:lnTo>
                  <a:lnTo>
                    <a:pt x="8607" y="14943"/>
                  </a:lnTo>
                  <a:lnTo>
                    <a:pt x="8136" y="15200"/>
                  </a:lnTo>
                  <a:lnTo>
                    <a:pt x="7707" y="15371"/>
                  </a:lnTo>
                  <a:lnTo>
                    <a:pt x="7279" y="15499"/>
                  </a:lnTo>
                  <a:lnTo>
                    <a:pt x="6937" y="15585"/>
                  </a:lnTo>
                  <a:lnTo>
                    <a:pt x="6937" y="15585"/>
                  </a:lnTo>
                  <a:lnTo>
                    <a:pt x="6723" y="15585"/>
                  </a:lnTo>
                  <a:lnTo>
                    <a:pt x="6466" y="15542"/>
                  </a:lnTo>
                  <a:lnTo>
                    <a:pt x="6209" y="15457"/>
                  </a:lnTo>
                  <a:lnTo>
                    <a:pt x="5952" y="15328"/>
                  </a:lnTo>
                  <a:lnTo>
                    <a:pt x="5395" y="14986"/>
                  </a:lnTo>
                  <a:lnTo>
                    <a:pt x="4753" y="14515"/>
                  </a:lnTo>
                  <a:lnTo>
                    <a:pt x="4753" y="14515"/>
                  </a:lnTo>
                  <a:lnTo>
                    <a:pt x="4154" y="13958"/>
                  </a:lnTo>
                  <a:lnTo>
                    <a:pt x="3512" y="13316"/>
                  </a:lnTo>
                  <a:lnTo>
                    <a:pt x="2912" y="12588"/>
                  </a:lnTo>
                  <a:lnTo>
                    <a:pt x="2313" y="11775"/>
                  </a:lnTo>
                  <a:lnTo>
                    <a:pt x="1756" y="10918"/>
                  </a:lnTo>
                  <a:lnTo>
                    <a:pt x="1242" y="10019"/>
                  </a:lnTo>
                  <a:lnTo>
                    <a:pt x="814" y="9077"/>
                  </a:lnTo>
                  <a:lnTo>
                    <a:pt x="429" y="8135"/>
                  </a:lnTo>
                  <a:lnTo>
                    <a:pt x="172" y="7151"/>
                  </a:lnTo>
                  <a:lnTo>
                    <a:pt x="86" y="6637"/>
                  </a:lnTo>
                  <a:lnTo>
                    <a:pt x="1" y="6166"/>
                  </a:lnTo>
                  <a:lnTo>
                    <a:pt x="1" y="5695"/>
                  </a:lnTo>
                  <a:lnTo>
                    <a:pt x="1" y="5181"/>
                  </a:lnTo>
                  <a:lnTo>
                    <a:pt x="1" y="4710"/>
                  </a:lnTo>
                  <a:lnTo>
                    <a:pt x="86" y="4239"/>
                  </a:lnTo>
                  <a:lnTo>
                    <a:pt x="172" y="3768"/>
                  </a:lnTo>
                  <a:lnTo>
                    <a:pt x="343" y="3340"/>
                  </a:lnTo>
                  <a:lnTo>
                    <a:pt x="514" y="2912"/>
                  </a:lnTo>
                  <a:lnTo>
                    <a:pt x="729" y="2484"/>
                  </a:lnTo>
                  <a:lnTo>
                    <a:pt x="1028" y="2056"/>
                  </a:lnTo>
                  <a:lnTo>
                    <a:pt x="1328" y="1670"/>
                  </a:lnTo>
                  <a:lnTo>
                    <a:pt x="1713" y="1285"/>
                  </a:lnTo>
                  <a:lnTo>
                    <a:pt x="2141" y="899"/>
                  </a:lnTo>
                  <a:lnTo>
                    <a:pt x="2141" y="899"/>
                  </a:lnTo>
                  <a:lnTo>
                    <a:pt x="2398" y="685"/>
                  </a:lnTo>
                  <a:lnTo>
                    <a:pt x="2698" y="514"/>
                  </a:lnTo>
                  <a:lnTo>
                    <a:pt x="2998" y="386"/>
                  </a:lnTo>
                  <a:lnTo>
                    <a:pt x="3297" y="257"/>
                  </a:lnTo>
                  <a:lnTo>
                    <a:pt x="3297" y="257"/>
                  </a:lnTo>
                  <a:lnTo>
                    <a:pt x="3897" y="86"/>
                  </a:lnTo>
                  <a:lnTo>
                    <a:pt x="4539" y="0"/>
                  </a:lnTo>
                  <a:lnTo>
                    <a:pt x="5181" y="0"/>
                  </a:lnTo>
                  <a:lnTo>
                    <a:pt x="5866" y="86"/>
                  </a:lnTo>
                  <a:lnTo>
                    <a:pt x="6551" y="214"/>
                  </a:lnTo>
                  <a:lnTo>
                    <a:pt x="7237" y="429"/>
                  </a:lnTo>
                  <a:lnTo>
                    <a:pt x="7879" y="685"/>
                  </a:lnTo>
                  <a:lnTo>
                    <a:pt x="8564" y="1028"/>
                  </a:lnTo>
                  <a:lnTo>
                    <a:pt x="9206" y="1370"/>
                  </a:lnTo>
                  <a:lnTo>
                    <a:pt x="9848" y="1756"/>
                  </a:lnTo>
                  <a:lnTo>
                    <a:pt x="10490" y="2184"/>
                  </a:lnTo>
                  <a:lnTo>
                    <a:pt x="11090" y="2655"/>
                  </a:lnTo>
                  <a:lnTo>
                    <a:pt x="11646" y="3126"/>
                  </a:lnTo>
                  <a:lnTo>
                    <a:pt x="12203" y="3597"/>
                  </a:lnTo>
                  <a:lnTo>
                    <a:pt x="12674" y="4068"/>
                  </a:lnTo>
                  <a:lnTo>
                    <a:pt x="13145" y="4539"/>
                  </a:lnTo>
                  <a:lnTo>
                    <a:pt x="13145" y="4539"/>
                  </a:lnTo>
                  <a:lnTo>
                    <a:pt x="13702" y="5181"/>
                  </a:lnTo>
                  <a:lnTo>
                    <a:pt x="14130" y="5823"/>
                  </a:lnTo>
                  <a:lnTo>
                    <a:pt x="14472" y="6337"/>
                  </a:lnTo>
                  <a:lnTo>
                    <a:pt x="14644" y="6851"/>
                  </a:lnTo>
                  <a:lnTo>
                    <a:pt x="14644" y="6851"/>
                  </a:lnTo>
                  <a:lnTo>
                    <a:pt x="14729" y="7151"/>
                  </a:lnTo>
                  <a:lnTo>
                    <a:pt x="14729" y="7493"/>
                  </a:lnTo>
                  <a:lnTo>
                    <a:pt x="14644" y="7878"/>
                  </a:lnTo>
                  <a:lnTo>
                    <a:pt x="14558" y="8264"/>
                  </a:lnTo>
                  <a:lnTo>
                    <a:pt x="14387" y="8692"/>
                  </a:lnTo>
                  <a:lnTo>
                    <a:pt x="14173" y="9120"/>
                  </a:lnTo>
                  <a:lnTo>
                    <a:pt x="13959" y="9548"/>
                  </a:lnTo>
                  <a:lnTo>
                    <a:pt x="13659" y="10019"/>
                  </a:lnTo>
                  <a:lnTo>
                    <a:pt x="13017" y="10918"/>
                  </a:lnTo>
                  <a:lnTo>
                    <a:pt x="12246" y="11860"/>
                  </a:lnTo>
                  <a:lnTo>
                    <a:pt x="11390" y="12716"/>
                  </a:lnTo>
                  <a:lnTo>
                    <a:pt x="1053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494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extrusionOk="0">
                  <a:moveTo>
                    <a:pt x="8392" y="1"/>
                  </a:moveTo>
                  <a:lnTo>
                    <a:pt x="8050" y="857"/>
                  </a:lnTo>
                  <a:lnTo>
                    <a:pt x="7621" y="1671"/>
                  </a:lnTo>
                  <a:lnTo>
                    <a:pt x="7193" y="2441"/>
                  </a:lnTo>
                  <a:lnTo>
                    <a:pt x="6679" y="3212"/>
                  </a:lnTo>
                  <a:lnTo>
                    <a:pt x="6166" y="3940"/>
                  </a:lnTo>
                  <a:lnTo>
                    <a:pt x="5609" y="4668"/>
                  </a:lnTo>
                  <a:lnTo>
                    <a:pt x="5052" y="5353"/>
                  </a:lnTo>
                  <a:lnTo>
                    <a:pt x="4453" y="6038"/>
                  </a:lnTo>
                  <a:lnTo>
                    <a:pt x="3254" y="7237"/>
                  </a:lnTo>
                  <a:lnTo>
                    <a:pt x="2055" y="8307"/>
                  </a:lnTo>
                  <a:lnTo>
                    <a:pt x="985" y="9249"/>
                  </a:lnTo>
                  <a:lnTo>
                    <a:pt x="0" y="9977"/>
                  </a:lnTo>
                  <a:lnTo>
                    <a:pt x="642" y="10448"/>
                  </a:lnTo>
                  <a:lnTo>
                    <a:pt x="1199" y="10790"/>
                  </a:lnTo>
                  <a:lnTo>
                    <a:pt x="1456" y="10919"/>
                  </a:lnTo>
                  <a:lnTo>
                    <a:pt x="1713" y="11004"/>
                  </a:lnTo>
                  <a:lnTo>
                    <a:pt x="1970" y="11047"/>
                  </a:lnTo>
                  <a:lnTo>
                    <a:pt x="2184" y="11047"/>
                  </a:lnTo>
                  <a:lnTo>
                    <a:pt x="2441" y="11004"/>
                  </a:lnTo>
                  <a:lnTo>
                    <a:pt x="2698" y="10919"/>
                  </a:lnTo>
                  <a:lnTo>
                    <a:pt x="3297" y="10705"/>
                  </a:lnTo>
                  <a:lnTo>
                    <a:pt x="3939" y="10362"/>
                  </a:lnTo>
                  <a:lnTo>
                    <a:pt x="4581" y="9934"/>
                  </a:lnTo>
                  <a:lnTo>
                    <a:pt x="5267" y="9420"/>
                  </a:lnTo>
                  <a:lnTo>
                    <a:pt x="5952" y="8821"/>
                  </a:lnTo>
                  <a:lnTo>
                    <a:pt x="6637" y="8178"/>
                  </a:lnTo>
                  <a:lnTo>
                    <a:pt x="7279" y="7536"/>
                  </a:lnTo>
                  <a:lnTo>
                    <a:pt x="7921" y="6808"/>
                  </a:lnTo>
                  <a:lnTo>
                    <a:pt x="8478" y="6081"/>
                  </a:lnTo>
                  <a:lnTo>
                    <a:pt x="8949" y="5353"/>
                  </a:lnTo>
                  <a:lnTo>
                    <a:pt x="9377" y="4668"/>
                  </a:lnTo>
                  <a:lnTo>
                    <a:pt x="9676" y="3983"/>
                  </a:lnTo>
                  <a:lnTo>
                    <a:pt x="9891" y="3383"/>
                  </a:lnTo>
                  <a:lnTo>
                    <a:pt x="9933" y="3083"/>
                  </a:lnTo>
                  <a:lnTo>
                    <a:pt x="9976" y="2784"/>
                  </a:lnTo>
                  <a:lnTo>
                    <a:pt x="9933" y="2527"/>
                  </a:lnTo>
                  <a:lnTo>
                    <a:pt x="9891" y="2313"/>
                  </a:lnTo>
                  <a:lnTo>
                    <a:pt x="9719" y="1799"/>
                  </a:lnTo>
                  <a:lnTo>
                    <a:pt x="9377" y="1285"/>
                  </a:lnTo>
                  <a:lnTo>
                    <a:pt x="8949" y="643"/>
                  </a:lnTo>
                  <a:lnTo>
                    <a:pt x="8392" y="1"/>
                  </a:lnTo>
                  <a:close/>
                </a:path>
              </a:pathLst>
            </a:custGeom>
            <a:solidFill>
              <a:srgbClr val="C4B4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495;p40"/>
            <p:cNvSpPr/>
            <p:nvPr/>
          </p:nvSpPr>
          <p:spPr>
            <a:xfrm>
              <a:off x="613825" y="3883975"/>
              <a:ext cx="249425" cy="276200"/>
            </a:xfrm>
            <a:custGeom>
              <a:avLst/>
              <a:gdLst/>
              <a:ahLst/>
              <a:cxnLst/>
              <a:rect l="l" t="t" r="r" b="b"/>
              <a:pathLst>
                <a:path w="9977" h="11048" fill="none" extrusionOk="0">
                  <a:moveTo>
                    <a:pt x="2184" y="11047"/>
                  </a:moveTo>
                  <a:lnTo>
                    <a:pt x="2184" y="11047"/>
                  </a:lnTo>
                  <a:lnTo>
                    <a:pt x="1970" y="11047"/>
                  </a:lnTo>
                  <a:lnTo>
                    <a:pt x="1713" y="11004"/>
                  </a:lnTo>
                  <a:lnTo>
                    <a:pt x="1456" y="10919"/>
                  </a:lnTo>
                  <a:lnTo>
                    <a:pt x="1199" y="10790"/>
                  </a:lnTo>
                  <a:lnTo>
                    <a:pt x="642" y="10448"/>
                  </a:lnTo>
                  <a:lnTo>
                    <a:pt x="0" y="9977"/>
                  </a:lnTo>
                  <a:lnTo>
                    <a:pt x="0" y="9977"/>
                  </a:lnTo>
                  <a:lnTo>
                    <a:pt x="985" y="9249"/>
                  </a:lnTo>
                  <a:lnTo>
                    <a:pt x="2055" y="8307"/>
                  </a:lnTo>
                  <a:lnTo>
                    <a:pt x="3254" y="7237"/>
                  </a:lnTo>
                  <a:lnTo>
                    <a:pt x="4453" y="6038"/>
                  </a:lnTo>
                  <a:lnTo>
                    <a:pt x="5052" y="5353"/>
                  </a:lnTo>
                  <a:lnTo>
                    <a:pt x="5609" y="4668"/>
                  </a:lnTo>
                  <a:lnTo>
                    <a:pt x="6166" y="3940"/>
                  </a:lnTo>
                  <a:lnTo>
                    <a:pt x="6679" y="3212"/>
                  </a:lnTo>
                  <a:lnTo>
                    <a:pt x="7193" y="2441"/>
                  </a:lnTo>
                  <a:lnTo>
                    <a:pt x="7621" y="1671"/>
                  </a:lnTo>
                  <a:lnTo>
                    <a:pt x="8050" y="857"/>
                  </a:lnTo>
                  <a:lnTo>
                    <a:pt x="8392" y="1"/>
                  </a:lnTo>
                  <a:lnTo>
                    <a:pt x="8392" y="1"/>
                  </a:lnTo>
                  <a:lnTo>
                    <a:pt x="8949" y="643"/>
                  </a:lnTo>
                  <a:lnTo>
                    <a:pt x="9377" y="1285"/>
                  </a:lnTo>
                  <a:lnTo>
                    <a:pt x="9719" y="1799"/>
                  </a:lnTo>
                  <a:lnTo>
                    <a:pt x="9891" y="2313"/>
                  </a:lnTo>
                  <a:lnTo>
                    <a:pt x="9891" y="2313"/>
                  </a:lnTo>
                  <a:lnTo>
                    <a:pt x="9933" y="2527"/>
                  </a:lnTo>
                  <a:lnTo>
                    <a:pt x="9976" y="2784"/>
                  </a:lnTo>
                  <a:lnTo>
                    <a:pt x="9933" y="3083"/>
                  </a:lnTo>
                  <a:lnTo>
                    <a:pt x="9891" y="3383"/>
                  </a:lnTo>
                  <a:lnTo>
                    <a:pt x="9676" y="3983"/>
                  </a:lnTo>
                  <a:lnTo>
                    <a:pt x="9377" y="4668"/>
                  </a:lnTo>
                  <a:lnTo>
                    <a:pt x="8949" y="5353"/>
                  </a:lnTo>
                  <a:lnTo>
                    <a:pt x="8478" y="6081"/>
                  </a:lnTo>
                  <a:lnTo>
                    <a:pt x="7921" y="6808"/>
                  </a:lnTo>
                  <a:lnTo>
                    <a:pt x="7279" y="7536"/>
                  </a:lnTo>
                  <a:lnTo>
                    <a:pt x="6637" y="8178"/>
                  </a:lnTo>
                  <a:lnTo>
                    <a:pt x="5952" y="8821"/>
                  </a:lnTo>
                  <a:lnTo>
                    <a:pt x="5267" y="9420"/>
                  </a:lnTo>
                  <a:lnTo>
                    <a:pt x="4581" y="9934"/>
                  </a:lnTo>
                  <a:lnTo>
                    <a:pt x="3939" y="10362"/>
                  </a:lnTo>
                  <a:lnTo>
                    <a:pt x="3297" y="10705"/>
                  </a:lnTo>
                  <a:lnTo>
                    <a:pt x="2698" y="10919"/>
                  </a:lnTo>
                  <a:lnTo>
                    <a:pt x="2441" y="11004"/>
                  </a:lnTo>
                  <a:lnTo>
                    <a:pt x="2184" y="110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496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extrusionOk="0">
                  <a:moveTo>
                    <a:pt x="3340" y="0"/>
                  </a:move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6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497;p40"/>
            <p:cNvSpPr/>
            <p:nvPr/>
          </p:nvSpPr>
          <p:spPr>
            <a:xfrm>
              <a:off x="668400" y="416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498;p40"/>
            <p:cNvSpPr/>
            <p:nvPr/>
          </p:nvSpPr>
          <p:spPr>
            <a:xfrm>
              <a:off x="493925" y="3776950"/>
              <a:ext cx="207700" cy="356450"/>
            </a:xfrm>
            <a:custGeom>
              <a:avLst/>
              <a:gdLst/>
              <a:ahLst/>
              <a:cxnLst/>
              <a:rect l="l" t="t" r="r" b="b"/>
              <a:pathLst>
                <a:path w="8308" h="14258" fill="none" extrusionOk="0">
                  <a:moveTo>
                    <a:pt x="3340" y="0"/>
                  </a:moveTo>
                  <a:lnTo>
                    <a:pt x="3340" y="0"/>
                  </a:lnTo>
                  <a:lnTo>
                    <a:pt x="3041" y="129"/>
                  </a:lnTo>
                  <a:lnTo>
                    <a:pt x="2741" y="257"/>
                  </a:lnTo>
                  <a:lnTo>
                    <a:pt x="2441" y="428"/>
                  </a:lnTo>
                  <a:lnTo>
                    <a:pt x="2184" y="642"/>
                  </a:lnTo>
                  <a:lnTo>
                    <a:pt x="2184" y="642"/>
                  </a:lnTo>
                  <a:lnTo>
                    <a:pt x="1628" y="1113"/>
                  </a:lnTo>
                  <a:lnTo>
                    <a:pt x="1157" y="1627"/>
                  </a:lnTo>
                  <a:lnTo>
                    <a:pt x="814" y="2184"/>
                  </a:lnTo>
                  <a:lnTo>
                    <a:pt x="515" y="2740"/>
                  </a:lnTo>
                  <a:lnTo>
                    <a:pt x="301" y="3297"/>
                  </a:lnTo>
                  <a:lnTo>
                    <a:pt x="129" y="3896"/>
                  </a:lnTo>
                  <a:lnTo>
                    <a:pt x="44" y="4496"/>
                  </a:lnTo>
                  <a:lnTo>
                    <a:pt x="1" y="5138"/>
                  </a:lnTo>
                  <a:lnTo>
                    <a:pt x="1" y="5138"/>
                  </a:lnTo>
                  <a:lnTo>
                    <a:pt x="44" y="5780"/>
                  </a:lnTo>
                  <a:lnTo>
                    <a:pt x="129" y="6465"/>
                  </a:lnTo>
                  <a:lnTo>
                    <a:pt x="258" y="7108"/>
                  </a:lnTo>
                  <a:lnTo>
                    <a:pt x="472" y="7750"/>
                  </a:lnTo>
                  <a:lnTo>
                    <a:pt x="686" y="8435"/>
                  </a:lnTo>
                  <a:lnTo>
                    <a:pt x="943" y="9077"/>
                  </a:lnTo>
                  <a:lnTo>
                    <a:pt x="1243" y="9719"/>
                  </a:lnTo>
                  <a:lnTo>
                    <a:pt x="1585" y="10319"/>
                  </a:lnTo>
                  <a:lnTo>
                    <a:pt x="1970" y="10918"/>
                  </a:lnTo>
                  <a:lnTo>
                    <a:pt x="2313" y="11475"/>
                  </a:lnTo>
                  <a:lnTo>
                    <a:pt x="2741" y="12031"/>
                  </a:lnTo>
                  <a:lnTo>
                    <a:pt x="3126" y="12545"/>
                  </a:lnTo>
                  <a:lnTo>
                    <a:pt x="3555" y="13059"/>
                  </a:lnTo>
                  <a:lnTo>
                    <a:pt x="3983" y="13487"/>
                  </a:lnTo>
                  <a:lnTo>
                    <a:pt x="4411" y="13915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4796" y="14258"/>
                  </a:lnTo>
                  <a:lnTo>
                    <a:pt x="5567" y="13658"/>
                  </a:lnTo>
                  <a:lnTo>
                    <a:pt x="6423" y="12973"/>
                  </a:lnTo>
                  <a:lnTo>
                    <a:pt x="7365" y="12160"/>
                  </a:lnTo>
                  <a:lnTo>
                    <a:pt x="8307" y="11261"/>
                  </a:lnTo>
                  <a:lnTo>
                    <a:pt x="8307" y="11261"/>
                  </a:lnTo>
                  <a:lnTo>
                    <a:pt x="6723" y="10019"/>
                  </a:lnTo>
                  <a:lnTo>
                    <a:pt x="5995" y="9420"/>
                  </a:lnTo>
                  <a:lnTo>
                    <a:pt x="5267" y="8777"/>
                  </a:lnTo>
                  <a:lnTo>
                    <a:pt x="4582" y="8092"/>
                  </a:lnTo>
                  <a:lnTo>
                    <a:pt x="3940" y="7364"/>
                  </a:lnTo>
                  <a:lnTo>
                    <a:pt x="3683" y="6979"/>
                  </a:lnTo>
                  <a:lnTo>
                    <a:pt x="3426" y="6551"/>
                  </a:lnTo>
                  <a:lnTo>
                    <a:pt x="3169" y="6166"/>
                  </a:lnTo>
                  <a:lnTo>
                    <a:pt x="2998" y="5695"/>
                  </a:lnTo>
                  <a:lnTo>
                    <a:pt x="2998" y="5695"/>
                  </a:lnTo>
                  <a:lnTo>
                    <a:pt x="2741" y="5010"/>
                  </a:lnTo>
                  <a:lnTo>
                    <a:pt x="2570" y="4282"/>
                  </a:lnTo>
                  <a:lnTo>
                    <a:pt x="2484" y="3554"/>
                  </a:lnTo>
                  <a:lnTo>
                    <a:pt x="2527" y="2826"/>
                  </a:lnTo>
                  <a:lnTo>
                    <a:pt x="2613" y="2098"/>
                  </a:lnTo>
                  <a:lnTo>
                    <a:pt x="2784" y="1370"/>
                  </a:lnTo>
                  <a:lnTo>
                    <a:pt x="3041" y="685"/>
                  </a:lnTo>
                  <a:lnTo>
                    <a:pt x="33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499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extrusionOk="0">
                  <a:moveTo>
                    <a:pt x="3511" y="1"/>
                  </a:move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  <a:close/>
                </a:path>
              </a:pathLst>
            </a:custGeom>
            <a:solidFill>
              <a:srgbClr val="B4A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00;p40"/>
            <p:cNvSpPr/>
            <p:nvPr/>
          </p:nvSpPr>
          <p:spPr>
            <a:xfrm>
              <a:off x="613825" y="4058450"/>
              <a:ext cx="144525" cy="101725"/>
            </a:xfrm>
            <a:custGeom>
              <a:avLst/>
              <a:gdLst/>
              <a:ahLst/>
              <a:cxnLst/>
              <a:rect l="l" t="t" r="r" b="b"/>
              <a:pathLst>
                <a:path w="5781" h="4069" fill="none" extrusionOk="0">
                  <a:moveTo>
                    <a:pt x="3511" y="1"/>
                  </a:moveTo>
                  <a:lnTo>
                    <a:pt x="3511" y="1"/>
                  </a:lnTo>
                  <a:lnTo>
                    <a:pt x="2569" y="900"/>
                  </a:lnTo>
                  <a:lnTo>
                    <a:pt x="1627" y="1713"/>
                  </a:lnTo>
                  <a:lnTo>
                    <a:pt x="771" y="2398"/>
                  </a:lnTo>
                  <a:lnTo>
                    <a:pt x="0" y="2998"/>
                  </a:lnTo>
                  <a:lnTo>
                    <a:pt x="0" y="2998"/>
                  </a:lnTo>
                  <a:lnTo>
                    <a:pt x="600" y="3469"/>
                  </a:lnTo>
                  <a:lnTo>
                    <a:pt x="1156" y="3768"/>
                  </a:lnTo>
                  <a:lnTo>
                    <a:pt x="1670" y="3982"/>
                  </a:lnTo>
                  <a:lnTo>
                    <a:pt x="1884" y="4025"/>
                  </a:lnTo>
                  <a:lnTo>
                    <a:pt x="2098" y="4068"/>
                  </a:lnTo>
                  <a:lnTo>
                    <a:pt x="2098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184" y="4068"/>
                  </a:lnTo>
                  <a:lnTo>
                    <a:pt x="2526" y="3982"/>
                  </a:lnTo>
                  <a:lnTo>
                    <a:pt x="2954" y="3854"/>
                  </a:lnTo>
                  <a:lnTo>
                    <a:pt x="3383" y="3683"/>
                  </a:lnTo>
                  <a:lnTo>
                    <a:pt x="3854" y="3426"/>
                  </a:lnTo>
                  <a:lnTo>
                    <a:pt x="4325" y="3126"/>
                  </a:lnTo>
                  <a:lnTo>
                    <a:pt x="4796" y="2826"/>
                  </a:lnTo>
                  <a:lnTo>
                    <a:pt x="5309" y="2441"/>
                  </a:lnTo>
                  <a:lnTo>
                    <a:pt x="5780" y="2013"/>
                  </a:lnTo>
                  <a:lnTo>
                    <a:pt x="5780" y="2013"/>
                  </a:lnTo>
                  <a:lnTo>
                    <a:pt x="5267" y="1499"/>
                  </a:lnTo>
                  <a:lnTo>
                    <a:pt x="4710" y="985"/>
                  </a:lnTo>
                  <a:lnTo>
                    <a:pt x="35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01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extrusionOk="0">
                  <a:moveTo>
                    <a:pt x="21365" y="1"/>
                  </a:moveTo>
                  <a:lnTo>
                    <a:pt x="20551" y="44"/>
                  </a:lnTo>
                  <a:lnTo>
                    <a:pt x="19738" y="87"/>
                  </a:lnTo>
                  <a:lnTo>
                    <a:pt x="18924" y="172"/>
                  </a:lnTo>
                  <a:lnTo>
                    <a:pt x="18068" y="258"/>
                  </a:lnTo>
                  <a:lnTo>
                    <a:pt x="17212" y="386"/>
                  </a:lnTo>
                  <a:lnTo>
                    <a:pt x="15670" y="729"/>
                  </a:lnTo>
                  <a:lnTo>
                    <a:pt x="14086" y="1200"/>
                  </a:lnTo>
                  <a:lnTo>
                    <a:pt x="13316" y="1457"/>
                  </a:lnTo>
                  <a:lnTo>
                    <a:pt x="12545" y="1714"/>
                  </a:lnTo>
                  <a:lnTo>
                    <a:pt x="11731" y="2056"/>
                  </a:lnTo>
                  <a:lnTo>
                    <a:pt x="10961" y="2399"/>
                  </a:lnTo>
                  <a:lnTo>
                    <a:pt x="10190" y="2784"/>
                  </a:lnTo>
                  <a:lnTo>
                    <a:pt x="9419" y="3169"/>
                  </a:lnTo>
                  <a:lnTo>
                    <a:pt x="8692" y="3597"/>
                  </a:lnTo>
                  <a:lnTo>
                    <a:pt x="7921" y="4068"/>
                  </a:lnTo>
                  <a:lnTo>
                    <a:pt x="7193" y="4539"/>
                  </a:lnTo>
                  <a:lnTo>
                    <a:pt x="6508" y="5053"/>
                  </a:lnTo>
                  <a:lnTo>
                    <a:pt x="5823" y="5610"/>
                  </a:lnTo>
                  <a:lnTo>
                    <a:pt x="5138" y="6166"/>
                  </a:lnTo>
                  <a:lnTo>
                    <a:pt x="4753" y="6509"/>
                  </a:lnTo>
                  <a:lnTo>
                    <a:pt x="4153" y="7108"/>
                  </a:lnTo>
                  <a:lnTo>
                    <a:pt x="3554" y="7750"/>
                  </a:lnTo>
                  <a:lnTo>
                    <a:pt x="3040" y="8393"/>
                  </a:lnTo>
                  <a:lnTo>
                    <a:pt x="2526" y="8992"/>
                  </a:lnTo>
                  <a:lnTo>
                    <a:pt x="2098" y="9634"/>
                  </a:lnTo>
                  <a:lnTo>
                    <a:pt x="1713" y="10234"/>
                  </a:lnTo>
                  <a:lnTo>
                    <a:pt x="1370" y="10876"/>
                  </a:lnTo>
                  <a:lnTo>
                    <a:pt x="1113" y="11475"/>
                  </a:lnTo>
                  <a:lnTo>
                    <a:pt x="856" y="12118"/>
                  </a:lnTo>
                  <a:lnTo>
                    <a:pt x="642" y="12717"/>
                  </a:lnTo>
                  <a:lnTo>
                    <a:pt x="428" y="13316"/>
                  </a:lnTo>
                  <a:lnTo>
                    <a:pt x="300" y="13916"/>
                  </a:lnTo>
                  <a:lnTo>
                    <a:pt x="171" y="14558"/>
                  </a:lnTo>
                  <a:lnTo>
                    <a:pt x="86" y="15158"/>
                  </a:lnTo>
                  <a:lnTo>
                    <a:pt x="43" y="15714"/>
                  </a:lnTo>
                  <a:lnTo>
                    <a:pt x="0" y="16314"/>
                  </a:lnTo>
                  <a:lnTo>
                    <a:pt x="43" y="17470"/>
                  </a:lnTo>
                  <a:lnTo>
                    <a:pt x="128" y="18583"/>
                  </a:lnTo>
                  <a:lnTo>
                    <a:pt x="300" y="19696"/>
                  </a:lnTo>
                  <a:lnTo>
                    <a:pt x="471" y="20723"/>
                  </a:lnTo>
                  <a:lnTo>
                    <a:pt x="728" y="21751"/>
                  </a:lnTo>
                  <a:lnTo>
                    <a:pt x="985" y="22693"/>
                  </a:lnTo>
                  <a:lnTo>
                    <a:pt x="1499" y="24448"/>
                  </a:lnTo>
                  <a:lnTo>
                    <a:pt x="1584" y="24834"/>
                  </a:lnTo>
                  <a:lnTo>
                    <a:pt x="1670" y="25262"/>
                  </a:lnTo>
                  <a:lnTo>
                    <a:pt x="1713" y="26075"/>
                  </a:lnTo>
                  <a:lnTo>
                    <a:pt x="1713" y="26889"/>
                  </a:lnTo>
                  <a:lnTo>
                    <a:pt x="1627" y="27702"/>
                  </a:lnTo>
                  <a:lnTo>
                    <a:pt x="1499" y="28473"/>
                  </a:lnTo>
                  <a:lnTo>
                    <a:pt x="1284" y="29287"/>
                  </a:lnTo>
                  <a:lnTo>
                    <a:pt x="856" y="30785"/>
                  </a:lnTo>
                  <a:lnTo>
                    <a:pt x="471" y="32198"/>
                  </a:lnTo>
                  <a:lnTo>
                    <a:pt x="343" y="32840"/>
                  </a:lnTo>
                  <a:lnTo>
                    <a:pt x="257" y="33482"/>
                  </a:lnTo>
                  <a:lnTo>
                    <a:pt x="257" y="34125"/>
                  </a:lnTo>
                  <a:lnTo>
                    <a:pt x="300" y="34382"/>
                  </a:lnTo>
                  <a:lnTo>
                    <a:pt x="343" y="34681"/>
                  </a:lnTo>
                  <a:lnTo>
                    <a:pt x="428" y="34938"/>
                  </a:lnTo>
                  <a:lnTo>
                    <a:pt x="514" y="35238"/>
                  </a:lnTo>
                  <a:lnTo>
                    <a:pt x="685" y="35495"/>
                  </a:lnTo>
                  <a:lnTo>
                    <a:pt x="856" y="35752"/>
                  </a:lnTo>
                  <a:lnTo>
                    <a:pt x="1028" y="35966"/>
                  </a:lnTo>
                  <a:lnTo>
                    <a:pt x="1199" y="36137"/>
                  </a:lnTo>
                  <a:lnTo>
                    <a:pt x="1413" y="36308"/>
                  </a:lnTo>
                  <a:lnTo>
                    <a:pt x="1627" y="36437"/>
                  </a:lnTo>
                  <a:lnTo>
                    <a:pt x="1798" y="36522"/>
                  </a:lnTo>
                  <a:lnTo>
                    <a:pt x="2012" y="36565"/>
                  </a:lnTo>
                  <a:lnTo>
                    <a:pt x="2440" y="36651"/>
                  </a:lnTo>
                  <a:lnTo>
                    <a:pt x="2826" y="36651"/>
                  </a:lnTo>
                  <a:lnTo>
                    <a:pt x="3211" y="36522"/>
                  </a:lnTo>
                  <a:lnTo>
                    <a:pt x="3596" y="36394"/>
                  </a:lnTo>
                  <a:lnTo>
                    <a:pt x="3982" y="36180"/>
                  </a:lnTo>
                  <a:lnTo>
                    <a:pt x="4324" y="35966"/>
                  </a:lnTo>
                  <a:lnTo>
                    <a:pt x="4667" y="35709"/>
                  </a:lnTo>
                  <a:lnTo>
                    <a:pt x="5223" y="35238"/>
                  </a:lnTo>
                  <a:lnTo>
                    <a:pt x="5609" y="34810"/>
                  </a:lnTo>
                  <a:lnTo>
                    <a:pt x="5780" y="34638"/>
                  </a:lnTo>
                  <a:lnTo>
                    <a:pt x="5737" y="34810"/>
                  </a:lnTo>
                  <a:lnTo>
                    <a:pt x="5694" y="35238"/>
                  </a:lnTo>
                  <a:lnTo>
                    <a:pt x="5737" y="35794"/>
                  </a:lnTo>
                  <a:lnTo>
                    <a:pt x="5737" y="36094"/>
                  </a:lnTo>
                  <a:lnTo>
                    <a:pt x="5823" y="36437"/>
                  </a:lnTo>
                  <a:lnTo>
                    <a:pt x="5909" y="36736"/>
                  </a:lnTo>
                  <a:lnTo>
                    <a:pt x="6080" y="37079"/>
                  </a:lnTo>
                  <a:lnTo>
                    <a:pt x="6251" y="37336"/>
                  </a:lnTo>
                  <a:lnTo>
                    <a:pt x="6508" y="37635"/>
                  </a:lnTo>
                  <a:lnTo>
                    <a:pt x="6808" y="37850"/>
                  </a:lnTo>
                  <a:lnTo>
                    <a:pt x="7193" y="38021"/>
                  </a:lnTo>
                  <a:lnTo>
                    <a:pt x="7664" y="38149"/>
                  </a:lnTo>
                  <a:lnTo>
                    <a:pt x="8178" y="38192"/>
                  </a:lnTo>
                  <a:lnTo>
                    <a:pt x="8734" y="38192"/>
                  </a:lnTo>
                  <a:lnTo>
                    <a:pt x="9205" y="38064"/>
                  </a:lnTo>
                  <a:lnTo>
                    <a:pt x="9633" y="37892"/>
                  </a:lnTo>
                  <a:lnTo>
                    <a:pt x="10019" y="37635"/>
                  </a:lnTo>
                  <a:lnTo>
                    <a:pt x="10319" y="37336"/>
                  </a:lnTo>
                  <a:lnTo>
                    <a:pt x="10575" y="36993"/>
                  </a:lnTo>
                  <a:lnTo>
                    <a:pt x="10832" y="36651"/>
                  </a:lnTo>
                  <a:lnTo>
                    <a:pt x="11004" y="36265"/>
                  </a:lnTo>
                  <a:lnTo>
                    <a:pt x="11132" y="35880"/>
                  </a:lnTo>
                  <a:lnTo>
                    <a:pt x="11260" y="35538"/>
                  </a:lnTo>
                  <a:lnTo>
                    <a:pt x="11389" y="34895"/>
                  </a:lnTo>
                  <a:lnTo>
                    <a:pt x="11475" y="34424"/>
                  </a:lnTo>
                  <a:lnTo>
                    <a:pt x="11475" y="34253"/>
                  </a:lnTo>
                  <a:lnTo>
                    <a:pt x="11517" y="34724"/>
                  </a:lnTo>
                  <a:lnTo>
                    <a:pt x="11560" y="35238"/>
                  </a:lnTo>
                  <a:lnTo>
                    <a:pt x="11689" y="35837"/>
                  </a:lnTo>
                  <a:lnTo>
                    <a:pt x="11817" y="36137"/>
                  </a:lnTo>
                  <a:lnTo>
                    <a:pt x="11945" y="36437"/>
                  </a:lnTo>
                  <a:lnTo>
                    <a:pt x="12117" y="36694"/>
                  </a:lnTo>
                  <a:lnTo>
                    <a:pt x="12331" y="36908"/>
                  </a:lnTo>
                  <a:lnTo>
                    <a:pt x="12545" y="37122"/>
                  </a:lnTo>
                  <a:lnTo>
                    <a:pt x="12845" y="37293"/>
                  </a:lnTo>
                  <a:lnTo>
                    <a:pt x="13187" y="37379"/>
                  </a:lnTo>
                  <a:lnTo>
                    <a:pt x="13572" y="37421"/>
                  </a:lnTo>
                  <a:lnTo>
                    <a:pt x="13958" y="37379"/>
                  </a:lnTo>
                  <a:lnTo>
                    <a:pt x="14300" y="37293"/>
                  </a:lnTo>
                  <a:lnTo>
                    <a:pt x="14557" y="37122"/>
                  </a:lnTo>
                  <a:lnTo>
                    <a:pt x="14814" y="36908"/>
                  </a:lnTo>
                  <a:lnTo>
                    <a:pt x="15028" y="36651"/>
                  </a:lnTo>
                  <a:lnTo>
                    <a:pt x="15199" y="36351"/>
                  </a:lnTo>
                  <a:lnTo>
                    <a:pt x="15328" y="36051"/>
                  </a:lnTo>
                  <a:lnTo>
                    <a:pt x="15414" y="35752"/>
                  </a:lnTo>
                  <a:lnTo>
                    <a:pt x="15585" y="35152"/>
                  </a:lnTo>
                  <a:lnTo>
                    <a:pt x="15628" y="34596"/>
                  </a:lnTo>
                  <a:lnTo>
                    <a:pt x="15628" y="34082"/>
                  </a:lnTo>
                  <a:lnTo>
                    <a:pt x="15670" y="34253"/>
                  </a:lnTo>
                  <a:lnTo>
                    <a:pt x="15713" y="34596"/>
                  </a:lnTo>
                  <a:lnTo>
                    <a:pt x="15799" y="35109"/>
                  </a:lnTo>
                  <a:lnTo>
                    <a:pt x="15885" y="35409"/>
                  </a:lnTo>
                  <a:lnTo>
                    <a:pt x="16013" y="35709"/>
                  </a:lnTo>
                  <a:lnTo>
                    <a:pt x="16184" y="35966"/>
                  </a:lnTo>
                  <a:lnTo>
                    <a:pt x="16355" y="36265"/>
                  </a:lnTo>
                  <a:lnTo>
                    <a:pt x="16612" y="36479"/>
                  </a:lnTo>
                  <a:lnTo>
                    <a:pt x="16869" y="36694"/>
                  </a:lnTo>
                  <a:lnTo>
                    <a:pt x="17212" y="36865"/>
                  </a:lnTo>
                  <a:lnTo>
                    <a:pt x="17554" y="36950"/>
                  </a:lnTo>
                  <a:lnTo>
                    <a:pt x="18025" y="36993"/>
                  </a:lnTo>
                  <a:lnTo>
                    <a:pt x="18496" y="36950"/>
                  </a:lnTo>
                  <a:lnTo>
                    <a:pt x="18967" y="36865"/>
                  </a:lnTo>
                  <a:lnTo>
                    <a:pt x="19395" y="36694"/>
                  </a:lnTo>
                  <a:lnTo>
                    <a:pt x="19781" y="36479"/>
                  </a:lnTo>
                  <a:lnTo>
                    <a:pt x="20080" y="36265"/>
                  </a:lnTo>
                  <a:lnTo>
                    <a:pt x="20295" y="36009"/>
                  </a:lnTo>
                  <a:lnTo>
                    <a:pt x="20509" y="35752"/>
                  </a:lnTo>
                  <a:lnTo>
                    <a:pt x="20680" y="35495"/>
                  </a:lnTo>
                  <a:lnTo>
                    <a:pt x="20765" y="35195"/>
                  </a:lnTo>
                  <a:lnTo>
                    <a:pt x="20851" y="34938"/>
                  </a:lnTo>
                  <a:lnTo>
                    <a:pt x="20937" y="34681"/>
                  </a:lnTo>
                  <a:lnTo>
                    <a:pt x="20980" y="34210"/>
                  </a:lnTo>
                  <a:lnTo>
                    <a:pt x="20980" y="33911"/>
                  </a:lnTo>
                  <a:lnTo>
                    <a:pt x="21065" y="34210"/>
                  </a:lnTo>
                  <a:lnTo>
                    <a:pt x="21279" y="34638"/>
                  </a:lnTo>
                  <a:lnTo>
                    <a:pt x="21408" y="34895"/>
                  </a:lnTo>
                  <a:lnTo>
                    <a:pt x="21579" y="35109"/>
                  </a:lnTo>
                  <a:lnTo>
                    <a:pt x="21750" y="35238"/>
                  </a:lnTo>
                  <a:lnTo>
                    <a:pt x="21964" y="35409"/>
                  </a:lnTo>
                  <a:lnTo>
                    <a:pt x="22178" y="35495"/>
                  </a:lnTo>
                  <a:lnTo>
                    <a:pt x="22435" y="35580"/>
                  </a:lnTo>
                  <a:lnTo>
                    <a:pt x="22735" y="35666"/>
                  </a:lnTo>
                  <a:lnTo>
                    <a:pt x="23078" y="35666"/>
                  </a:lnTo>
                  <a:lnTo>
                    <a:pt x="23463" y="35623"/>
                  </a:lnTo>
                  <a:lnTo>
                    <a:pt x="23891" y="35580"/>
                  </a:lnTo>
                  <a:lnTo>
                    <a:pt x="24362" y="35409"/>
                  </a:lnTo>
                  <a:lnTo>
                    <a:pt x="24747" y="35238"/>
                  </a:lnTo>
                  <a:lnTo>
                    <a:pt x="25047" y="35024"/>
                  </a:lnTo>
                  <a:lnTo>
                    <a:pt x="25347" y="34767"/>
                  </a:lnTo>
                  <a:lnTo>
                    <a:pt x="25561" y="34467"/>
                  </a:lnTo>
                  <a:lnTo>
                    <a:pt x="25732" y="34210"/>
                  </a:lnTo>
                  <a:lnTo>
                    <a:pt x="25861" y="33911"/>
                  </a:lnTo>
                  <a:lnTo>
                    <a:pt x="25946" y="33568"/>
                  </a:lnTo>
                  <a:lnTo>
                    <a:pt x="25989" y="33011"/>
                  </a:lnTo>
                  <a:lnTo>
                    <a:pt x="26032" y="32540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155"/>
                  </a:lnTo>
                  <a:lnTo>
                    <a:pt x="26246" y="32412"/>
                  </a:lnTo>
                  <a:lnTo>
                    <a:pt x="26588" y="32755"/>
                  </a:lnTo>
                  <a:lnTo>
                    <a:pt x="26802" y="32926"/>
                  </a:lnTo>
                  <a:lnTo>
                    <a:pt x="27017" y="33054"/>
                  </a:lnTo>
                  <a:lnTo>
                    <a:pt x="27273" y="33226"/>
                  </a:lnTo>
                  <a:lnTo>
                    <a:pt x="27573" y="33311"/>
                  </a:lnTo>
                  <a:lnTo>
                    <a:pt x="27873" y="33397"/>
                  </a:lnTo>
                  <a:lnTo>
                    <a:pt x="28215" y="33397"/>
                  </a:lnTo>
                  <a:lnTo>
                    <a:pt x="28558" y="33354"/>
                  </a:lnTo>
                  <a:lnTo>
                    <a:pt x="28943" y="33268"/>
                  </a:lnTo>
                  <a:lnTo>
                    <a:pt x="29329" y="33097"/>
                  </a:lnTo>
                  <a:lnTo>
                    <a:pt x="29714" y="32797"/>
                  </a:lnTo>
                  <a:lnTo>
                    <a:pt x="30099" y="32498"/>
                  </a:lnTo>
                  <a:lnTo>
                    <a:pt x="30399" y="32155"/>
                  </a:lnTo>
                  <a:lnTo>
                    <a:pt x="30656" y="31813"/>
                  </a:lnTo>
                  <a:lnTo>
                    <a:pt x="30870" y="31470"/>
                  </a:lnTo>
                  <a:lnTo>
                    <a:pt x="30998" y="31128"/>
                  </a:lnTo>
                  <a:lnTo>
                    <a:pt x="31084" y="30828"/>
                  </a:lnTo>
                  <a:lnTo>
                    <a:pt x="31170" y="30485"/>
                  </a:lnTo>
                  <a:lnTo>
                    <a:pt x="31212" y="30186"/>
                  </a:lnTo>
                  <a:lnTo>
                    <a:pt x="31212" y="29586"/>
                  </a:lnTo>
                  <a:lnTo>
                    <a:pt x="31170" y="29115"/>
                  </a:lnTo>
                  <a:lnTo>
                    <a:pt x="31084" y="28816"/>
                  </a:lnTo>
                  <a:lnTo>
                    <a:pt x="31041" y="28644"/>
                  </a:lnTo>
                  <a:lnTo>
                    <a:pt x="31341" y="28987"/>
                  </a:lnTo>
                  <a:lnTo>
                    <a:pt x="31641" y="29244"/>
                  </a:lnTo>
                  <a:lnTo>
                    <a:pt x="32026" y="29501"/>
                  </a:lnTo>
                  <a:lnTo>
                    <a:pt x="32240" y="29586"/>
                  </a:lnTo>
                  <a:lnTo>
                    <a:pt x="32454" y="29672"/>
                  </a:lnTo>
                  <a:lnTo>
                    <a:pt x="32668" y="29715"/>
                  </a:lnTo>
                  <a:lnTo>
                    <a:pt x="32925" y="29672"/>
                  </a:lnTo>
                  <a:lnTo>
                    <a:pt x="33182" y="29629"/>
                  </a:lnTo>
                  <a:lnTo>
                    <a:pt x="33439" y="29543"/>
                  </a:lnTo>
                  <a:lnTo>
                    <a:pt x="33739" y="29372"/>
                  </a:lnTo>
                  <a:lnTo>
                    <a:pt x="33995" y="29115"/>
                  </a:lnTo>
                  <a:lnTo>
                    <a:pt x="34252" y="28816"/>
                  </a:lnTo>
                  <a:lnTo>
                    <a:pt x="34466" y="28516"/>
                  </a:lnTo>
                  <a:lnTo>
                    <a:pt x="34595" y="28173"/>
                  </a:lnTo>
                  <a:lnTo>
                    <a:pt x="34723" y="27874"/>
                  </a:lnTo>
                  <a:lnTo>
                    <a:pt x="34809" y="27531"/>
                  </a:lnTo>
                  <a:lnTo>
                    <a:pt x="34852" y="27189"/>
                  </a:lnTo>
                  <a:lnTo>
                    <a:pt x="34895" y="26546"/>
                  </a:lnTo>
                  <a:lnTo>
                    <a:pt x="34852" y="25990"/>
                  </a:lnTo>
                  <a:lnTo>
                    <a:pt x="34809" y="25476"/>
                  </a:lnTo>
                  <a:lnTo>
                    <a:pt x="34680" y="24962"/>
                  </a:lnTo>
                  <a:lnTo>
                    <a:pt x="34852" y="25305"/>
                  </a:lnTo>
                  <a:lnTo>
                    <a:pt x="35023" y="25519"/>
                  </a:lnTo>
                  <a:lnTo>
                    <a:pt x="35280" y="25776"/>
                  </a:lnTo>
                  <a:lnTo>
                    <a:pt x="35580" y="25990"/>
                  </a:lnTo>
                  <a:lnTo>
                    <a:pt x="35794" y="26075"/>
                  </a:lnTo>
                  <a:lnTo>
                    <a:pt x="35965" y="26161"/>
                  </a:lnTo>
                  <a:lnTo>
                    <a:pt x="36436" y="26161"/>
                  </a:lnTo>
                  <a:lnTo>
                    <a:pt x="36693" y="26075"/>
                  </a:lnTo>
                  <a:lnTo>
                    <a:pt x="36950" y="25990"/>
                  </a:lnTo>
                  <a:lnTo>
                    <a:pt x="37207" y="25861"/>
                  </a:lnTo>
                  <a:lnTo>
                    <a:pt x="37421" y="25647"/>
                  </a:lnTo>
                  <a:lnTo>
                    <a:pt x="37592" y="25433"/>
                  </a:lnTo>
                  <a:lnTo>
                    <a:pt x="37720" y="25219"/>
                  </a:lnTo>
                  <a:lnTo>
                    <a:pt x="37806" y="24962"/>
                  </a:lnTo>
                  <a:lnTo>
                    <a:pt x="37849" y="24705"/>
                  </a:lnTo>
                  <a:lnTo>
                    <a:pt x="37892" y="24192"/>
                  </a:lnTo>
                  <a:lnTo>
                    <a:pt x="37849" y="23721"/>
                  </a:lnTo>
                  <a:lnTo>
                    <a:pt x="37763" y="23335"/>
                  </a:lnTo>
                  <a:lnTo>
                    <a:pt x="37678" y="22950"/>
                  </a:lnTo>
                  <a:lnTo>
                    <a:pt x="38020" y="22993"/>
                  </a:lnTo>
                  <a:lnTo>
                    <a:pt x="38405" y="23036"/>
                  </a:lnTo>
                  <a:lnTo>
                    <a:pt x="38876" y="22993"/>
                  </a:lnTo>
                  <a:lnTo>
                    <a:pt x="39133" y="22950"/>
                  </a:lnTo>
                  <a:lnTo>
                    <a:pt x="39390" y="22864"/>
                  </a:lnTo>
                  <a:lnTo>
                    <a:pt x="39647" y="22779"/>
                  </a:lnTo>
                  <a:lnTo>
                    <a:pt x="39904" y="22607"/>
                  </a:lnTo>
                  <a:lnTo>
                    <a:pt x="40204" y="22436"/>
                  </a:lnTo>
                  <a:lnTo>
                    <a:pt x="40461" y="22179"/>
                  </a:lnTo>
                  <a:lnTo>
                    <a:pt x="40675" y="21879"/>
                  </a:lnTo>
                  <a:lnTo>
                    <a:pt x="40889" y="21537"/>
                  </a:lnTo>
                  <a:lnTo>
                    <a:pt x="41103" y="21109"/>
                  </a:lnTo>
                  <a:lnTo>
                    <a:pt x="41188" y="20852"/>
                  </a:lnTo>
                  <a:lnTo>
                    <a:pt x="41274" y="20595"/>
                  </a:lnTo>
                  <a:lnTo>
                    <a:pt x="41274" y="20381"/>
                  </a:lnTo>
                  <a:lnTo>
                    <a:pt x="41274" y="20210"/>
                  </a:lnTo>
                  <a:lnTo>
                    <a:pt x="41274" y="20167"/>
                  </a:lnTo>
                  <a:lnTo>
                    <a:pt x="41231" y="19910"/>
                  </a:lnTo>
                  <a:lnTo>
                    <a:pt x="41103" y="19696"/>
                  </a:lnTo>
                  <a:lnTo>
                    <a:pt x="40889" y="19482"/>
                  </a:lnTo>
                  <a:lnTo>
                    <a:pt x="40675" y="19268"/>
                  </a:lnTo>
                  <a:lnTo>
                    <a:pt x="40075" y="18882"/>
                  </a:lnTo>
                  <a:lnTo>
                    <a:pt x="39390" y="18454"/>
                  </a:lnTo>
                  <a:lnTo>
                    <a:pt x="38577" y="17940"/>
                  </a:lnTo>
                  <a:lnTo>
                    <a:pt x="38149" y="17641"/>
                  </a:lnTo>
                  <a:lnTo>
                    <a:pt x="37720" y="17298"/>
                  </a:lnTo>
                  <a:lnTo>
                    <a:pt x="37292" y="16870"/>
                  </a:lnTo>
                  <a:lnTo>
                    <a:pt x="36864" y="16399"/>
                  </a:lnTo>
                  <a:lnTo>
                    <a:pt x="36436" y="15885"/>
                  </a:lnTo>
                  <a:lnTo>
                    <a:pt x="36051" y="15243"/>
                  </a:lnTo>
                  <a:lnTo>
                    <a:pt x="34809" y="13231"/>
                  </a:lnTo>
                  <a:lnTo>
                    <a:pt x="33524" y="11304"/>
                  </a:lnTo>
                  <a:lnTo>
                    <a:pt x="32540" y="9848"/>
                  </a:lnTo>
                  <a:lnTo>
                    <a:pt x="31683" y="8607"/>
                  </a:lnTo>
                  <a:lnTo>
                    <a:pt x="32026" y="8393"/>
                  </a:lnTo>
                  <a:lnTo>
                    <a:pt x="32240" y="8136"/>
                  </a:lnTo>
                  <a:lnTo>
                    <a:pt x="32411" y="7879"/>
                  </a:lnTo>
                  <a:lnTo>
                    <a:pt x="32540" y="7579"/>
                  </a:lnTo>
                  <a:lnTo>
                    <a:pt x="32540" y="7237"/>
                  </a:lnTo>
                  <a:lnTo>
                    <a:pt x="32497" y="6894"/>
                  </a:lnTo>
                  <a:lnTo>
                    <a:pt x="32368" y="6466"/>
                  </a:lnTo>
                  <a:lnTo>
                    <a:pt x="32154" y="6081"/>
                  </a:lnTo>
                  <a:lnTo>
                    <a:pt x="31897" y="5610"/>
                  </a:lnTo>
                  <a:lnTo>
                    <a:pt x="31555" y="5139"/>
                  </a:lnTo>
                  <a:lnTo>
                    <a:pt x="31127" y="4625"/>
                  </a:lnTo>
                  <a:lnTo>
                    <a:pt x="30656" y="4111"/>
                  </a:lnTo>
                  <a:lnTo>
                    <a:pt x="30142" y="3597"/>
                  </a:lnTo>
                  <a:lnTo>
                    <a:pt x="29543" y="2998"/>
                  </a:lnTo>
                  <a:lnTo>
                    <a:pt x="28858" y="2441"/>
                  </a:lnTo>
                  <a:lnTo>
                    <a:pt x="28130" y="1842"/>
                  </a:lnTo>
                  <a:lnTo>
                    <a:pt x="27702" y="1542"/>
                  </a:lnTo>
                  <a:lnTo>
                    <a:pt x="27231" y="1243"/>
                  </a:lnTo>
                  <a:lnTo>
                    <a:pt x="26717" y="986"/>
                  </a:lnTo>
                  <a:lnTo>
                    <a:pt x="26160" y="772"/>
                  </a:lnTo>
                  <a:lnTo>
                    <a:pt x="25561" y="558"/>
                  </a:lnTo>
                  <a:lnTo>
                    <a:pt x="24961" y="429"/>
                  </a:lnTo>
                  <a:lnTo>
                    <a:pt x="24276" y="258"/>
                  </a:lnTo>
                  <a:lnTo>
                    <a:pt x="23591" y="172"/>
                  </a:lnTo>
                  <a:lnTo>
                    <a:pt x="22863" y="87"/>
                  </a:lnTo>
                  <a:lnTo>
                    <a:pt x="22136" y="44"/>
                  </a:lnTo>
                  <a:lnTo>
                    <a:pt x="21365" y="1"/>
                  </a:lnTo>
                  <a:close/>
                </a:path>
              </a:pathLst>
            </a:custGeom>
            <a:solidFill>
              <a:srgbClr val="863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02;p40"/>
            <p:cNvSpPr/>
            <p:nvPr/>
          </p:nvSpPr>
          <p:spPr>
            <a:xfrm>
              <a:off x="238125" y="2626275"/>
              <a:ext cx="1031875" cy="954825"/>
            </a:xfrm>
            <a:custGeom>
              <a:avLst/>
              <a:gdLst/>
              <a:ahLst/>
              <a:cxnLst/>
              <a:rect l="l" t="t" r="r" b="b"/>
              <a:pathLst>
                <a:path w="41275" h="38193" fill="none" extrusionOk="0">
                  <a:moveTo>
                    <a:pt x="41103" y="21109"/>
                  </a:moveTo>
                  <a:lnTo>
                    <a:pt x="41103" y="21109"/>
                  </a:lnTo>
                  <a:lnTo>
                    <a:pt x="40889" y="21537"/>
                  </a:lnTo>
                  <a:lnTo>
                    <a:pt x="40889" y="21537"/>
                  </a:lnTo>
                  <a:lnTo>
                    <a:pt x="40675" y="21879"/>
                  </a:lnTo>
                  <a:lnTo>
                    <a:pt x="40461" y="22179"/>
                  </a:lnTo>
                  <a:lnTo>
                    <a:pt x="40204" y="22436"/>
                  </a:lnTo>
                  <a:lnTo>
                    <a:pt x="39904" y="22607"/>
                  </a:lnTo>
                  <a:lnTo>
                    <a:pt x="39647" y="22779"/>
                  </a:lnTo>
                  <a:lnTo>
                    <a:pt x="39390" y="22864"/>
                  </a:lnTo>
                  <a:lnTo>
                    <a:pt x="39133" y="22950"/>
                  </a:lnTo>
                  <a:lnTo>
                    <a:pt x="38876" y="22993"/>
                  </a:lnTo>
                  <a:lnTo>
                    <a:pt x="38405" y="23036"/>
                  </a:lnTo>
                  <a:lnTo>
                    <a:pt x="38020" y="22993"/>
                  </a:lnTo>
                  <a:lnTo>
                    <a:pt x="37678" y="22950"/>
                  </a:lnTo>
                  <a:lnTo>
                    <a:pt x="37678" y="22950"/>
                  </a:lnTo>
                  <a:lnTo>
                    <a:pt x="37763" y="23335"/>
                  </a:lnTo>
                  <a:lnTo>
                    <a:pt x="37849" y="23721"/>
                  </a:lnTo>
                  <a:lnTo>
                    <a:pt x="37892" y="24192"/>
                  </a:lnTo>
                  <a:lnTo>
                    <a:pt x="37849" y="24705"/>
                  </a:lnTo>
                  <a:lnTo>
                    <a:pt x="37806" y="24962"/>
                  </a:lnTo>
                  <a:lnTo>
                    <a:pt x="37720" y="25219"/>
                  </a:lnTo>
                  <a:lnTo>
                    <a:pt x="37592" y="25433"/>
                  </a:lnTo>
                  <a:lnTo>
                    <a:pt x="37421" y="25647"/>
                  </a:lnTo>
                  <a:lnTo>
                    <a:pt x="37207" y="25861"/>
                  </a:lnTo>
                  <a:lnTo>
                    <a:pt x="36950" y="25990"/>
                  </a:lnTo>
                  <a:lnTo>
                    <a:pt x="36950" y="25990"/>
                  </a:lnTo>
                  <a:lnTo>
                    <a:pt x="36693" y="26075"/>
                  </a:lnTo>
                  <a:lnTo>
                    <a:pt x="36436" y="26161"/>
                  </a:lnTo>
                  <a:lnTo>
                    <a:pt x="36179" y="26161"/>
                  </a:lnTo>
                  <a:lnTo>
                    <a:pt x="35965" y="26161"/>
                  </a:lnTo>
                  <a:lnTo>
                    <a:pt x="35794" y="26075"/>
                  </a:lnTo>
                  <a:lnTo>
                    <a:pt x="35580" y="25990"/>
                  </a:lnTo>
                  <a:lnTo>
                    <a:pt x="35280" y="25776"/>
                  </a:lnTo>
                  <a:lnTo>
                    <a:pt x="35023" y="25519"/>
                  </a:lnTo>
                  <a:lnTo>
                    <a:pt x="34852" y="25305"/>
                  </a:lnTo>
                  <a:lnTo>
                    <a:pt x="34680" y="24962"/>
                  </a:lnTo>
                  <a:lnTo>
                    <a:pt x="34680" y="24962"/>
                  </a:lnTo>
                  <a:lnTo>
                    <a:pt x="34809" y="25476"/>
                  </a:lnTo>
                  <a:lnTo>
                    <a:pt x="34852" y="25990"/>
                  </a:lnTo>
                  <a:lnTo>
                    <a:pt x="34895" y="26546"/>
                  </a:lnTo>
                  <a:lnTo>
                    <a:pt x="34852" y="27189"/>
                  </a:lnTo>
                  <a:lnTo>
                    <a:pt x="34809" y="27531"/>
                  </a:lnTo>
                  <a:lnTo>
                    <a:pt x="34723" y="27874"/>
                  </a:lnTo>
                  <a:lnTo>
                    <a:pt x="34595" y="28173"/>
                  </a:lnTo>
                  <a:lnTo>
                    <a:pt x="34466" y="28516"/>
                  </a:lnTo>
                  <a:lnTo>
                    <a:pt x="34252" y="28816"/>
                  </a:lnTo>
                  <a:lnTo>
                    <a:pt x="33995" y="29115"/>
                  </a:lnTo>
                  <a:lnTo>
                    <a:pt x="33995" y="29115"/>
                  </a:lnTo>
                  <a:lnTo>
                    <a:pt x="33739" y="29372"/>
                  </a:lnTo>
                  <a:lnTo>
                    <a:pt x="33439" y="29543"/>
                  </a:lnTo>
                  <a:lnTo>
                    <a:pt x="33182" y="29629"/>
                  </a:lnTo>
                  <a:lnTo>
                    <a:pt x="32925" y="29672"/>
                  </a:lnTo>
                  <a:lnTo>
                    <a:pt x="32668" y="29715"/>
                  </a:lnTo>
                  <a:lnTo>
                    <a:pt x="32454" y="29672"/>
                  </a:lnTo>
                  <a:lnTo>
                    <a:pt x="32240" y="29586"/>
                  </a:lnTo>
                  <a:lnTo>
                    <a:pt x="32026" y="29501"/>
                  </a:lnTo>
                  <a:lnTo>
                    <a:pt x="31641" y="29244"/>
                  </a:lnTo>
                  <a:lnTo>
                    <a:pt x="31341" y="28987"/>
                  </a:lnTo>
                  <a:lnTo>
                    <a:pt x="31041" y="28644"/>
                  </a:lnTo>
                  <a:lnTo>
                    <a:pt x="31041" y="28644"/>
                  </a:lnTo>
                  <a:lnTo>
                    <a:pt x="31084" y="28816"/>
                  </a:lnTo>
                  <a:lnTo>
                    <a:pt x="31170" y="29115"/>
                  </a:lnTo>
                  <a:lnTo>
                    <a:pt x="31212" y="29586"/>
                  </a:lnTo>
                  <a:lnTo>
                    <a:pt x="31212" y="30186"/>
                  </a:lnTo>
                  <a:lnTo>
                    <a:pt x="31170" y="30485"/>
                  </a:lnTo>
                  <a:lnTo>
                    <a:pt x="31084" y="30828"/>
                  </a:lnTo>
                  <a:lnTo>
                    <a:pt x="30998" y="31128"/>
                  </a:lnTo>
                  <a:lnTo>
                    <a:pt x="30870" y="31470"/>
                  </a:lnTo>
                  <a:lnTo>
                    <a:pt x="30656" y="31813"/>
                  </a:lnTo>
                  <a:lnTo>
                    <a:pt x="30399" y="32155"/>
                  </a:lnTo>
                  <a:lnTo>
                    <a:pt x="30099" y="32498"/>
                  </a:lnTo>
                  <a:lnTo>
                    <a:pt x="29714" y="32797"/>
                  </a:lnTo>
                  <a:lnTo>
                    <a:pt x="29714" y="32797"/>
                  </a:lnTo>
                  <a:lnTo>
                    <a:pt x="29329" y="33097"/>
                  </a:lnTo>
                  <a:lnTo>
                    <a:pt x="28943" y="33268"/>
                  </a:lnTo>
                  <a:lnTo>
                    <a:pt x="28558" y="33354"/>
                  </a:lnTo>
                  <a:lnTo>
                    <a:pt x="28215" y="33397"/>
                  </a:lnTo>
                  <a:lnTo>
                    <a:pt x="27873" y="33397"/>
                  </a:lnTo>
                  <a:lnTo>
                    <a:pt x="27573" y="33311"/>
                  </a:lnTo>
                  <a:lnTo>
                    <a:pt x="27273" y="33226"/>
                  </a:lnTo>
                  <a:lnTo>
                    <a:pt x="27017" y="33054"/>
                  </a:lnTo>
                  <a:lnTo>
                    <a:pt x="26802" y="32926"/>
                  </a:lnTo>
                  <a:lnTo>
                    <a:pt x="26588" y="32755"/>
                  </a:lnTo>
                  <a:lnTo>
                    <a:pt x="26246" y="32412"/>
                  </a:lnTo>
                  <a:lnTo>
                    <a:pt x="26032" y="32155"/>
                  </a:lnTo>
                  <a:lnTo>
                    <a:pt x="25946" y="32070"/>
                  </a:lnTo>
                  <a:lnTo>
                    <a:pt x="25946" y="32070"/>
                  </a:lnTo>
                  <a:lnTo>
                    <a:pt x="26032" y="32540"/>
                  </a:lnTo>
                  <a:lnTo>
                    <a:pt x="25989" y="33011"/>
                  </a:lnTo>
                  <a:lnTo>
                    <a:pt x="25946" y="33568"/>
                  </a:lnTo>
                  <a:lnTo>
                    <a:pt x="25861" y="33911"/>
                  </a:lnTo>
                  <a:lnTo>
                    <a:pt x="25732" y="34210"/>
                  </a:lnTo>
                  <a:lnTo>
                    <a:pt x="25561" y="34467"/>
                  </a:lnTo>
                  <a:lnTo>
                    <a:pt x="25347" y="34767"/>
                  </a:lnTo>
                  <a:lnTo>
                    <a:pt x="25047" y="35024"/>
                  </a:lnTo>
                  <a:lnTo>
                    <a:pt x="24747" y="35238"/>
                  </a:lnTo>
                  <a:lnTo>
                    <a:pt x="24362" y="35409"/>
                  </a:lnTo>
                  <a:lnTo>
                    <a:pt x="23891" y="35580"/>
                  </a:lnTo>
                  <a:lnTo>
                    <a:pt x="23891" y="35580"/>
                  </a:lnTo>
                  <a:lnTo>
                    <a:pt x="23463" y="35623"/>
                  </a:lnTo>
                  <a:lnTo>
                    <a:pt x="23078" y="35666"/>
                  </a:lnTo>
                  <a:lnTo>
                    <a:pt x="22735" y="35666"/>
                  </a:lnTo>
                  <a:lnTo>
                    <a:pt x="22435" y="35580"/>
                  </a:lnTo>
                  <a:lnTo>
                    <a:pt x="22178" y="35495"/>
                  </a:lnTo>
                  <a:lnTo>
                    <a:pt x="21964" y="35409"/>
                  </a:lnTo>
                  <a:lnTo>
                    <a:pt x="21750" y="35238"/>
                  </a:lnTo>
                  <a:lnTo>
                    <a:pt x="21579" y="35109"/>
                  </a:lnTo>
                  <a:lnTo>
                    <a:pt x="21579" y="35109"/>
                  </a:lnTo>
                  <a:lnTo>
                    <a:pt x="21408" y="34895"/>
                  </a:lnTo>
                  <a:lnTo>
                    <a:pt x="21279" y="34638"/>
                  </a:lnTo>
                  <a:lnTo>
                    <a:pt x="21065" y="34210"/>
                  </a:lnTo>
                  <a:lnTo>
                    <a:pt x="20980" y="33911"/>
                  </a:lnTo>
                  <a:lnTo>
                    <a:pt x="20980" y="33782"/>
                  </a:lnTo>
                  <a:lnTo>
                    <a:pt x="20980" y="33782"/>
                  </a:lnTo>
                  <a:lnTo>
                    <a:pt x="20980" y="33911"/>
                  </a:lnTo>
                  <a:lnTo>
                    <a:pt x="20980" y="34210"/>
                  </a:lnTo>
                  <a:lnTo>
                    <a:pt x="20937" y="34681"/>
                  </a:lnTo>
                  <a:lnTo>
                    <a:pt x="20851" y="34938"/>
                  </a:lnTo>
                  <a:lnTo>
                    <a:pt x="20765" y="35195"/>
                  </a:lnTo>
                  <a:lnTo>
                    <a:pt x="20680" y="35495"/>
                  </a:lnTo>
                  <a:lnTo>
                    <a:pt x="20509" y="35752"/>
                  </a:lnTo>
                  <a:lnTo>
                    <a:pt x="20295" y="36009"/>
                  </a:lnTo>
                  <a:lnTo>
                    <a:pt x="20080" y="36265"/>
                  </a:lnTo>
                  <a:lnTo>
                    <a:pt x="19781" y="36479"/>
                  </a:lnTo>
                  <a:lnTo>
                    <a:pt x="19395" y="36694"/>
                  </a:lnTo>
                  <a:lnTo>
                    <a:pt x="18967" y="36865"/>
                  </a:lnTo>
                  <a:lnTo>
                    <a:pt x="18496" y="36950"/>
                  </a:lnTo>
                  <a:lnTo>
                    <a:pt x="18496" y="36950"/>
                  </a:lnTo>
                  <a:lnTo>
                    <a:pt x="18025" y="36993"/>
                  </a:lnTo>
                  <a:lnTo>
                    <a:pt x="17554" y="36950"/>
                  </a:lnTo>
                  <a:lnTo>
                    <a:pt x="17212" y="36865"/>
                  </a:lnTo>
                  <a:lnTo>
                    <a:pt x="16869" y="36694"/>
                  </a:lnTo>
                  <a:lnTo>
                    <a:pt x="16612" y="36479"/>
                  </a:lnTo>
                  <a:lnTo>
                    <a:pt x="16355" y="36265"/>
                  </a:lnTo>
                  <a:lnTo>
                    <a:pt x="16184" y="35966"/>
                  </a:lnTo>
                  <a:lnTo>
                    <a:pt x="16013" y="35709"/>
                  </a:lnTo>
                  <a:lnTo>
                    <a:pt x="15885" y="35409"/>
                  </a:lnTo>
                  <a:lnTo>
                    <a:pt x="15799" y="35109"/>
                  </a:lnTo>
                  <a:lnTo>
                    <a:pt x="15713" y="34596"/>
                  </a:lnTo>
                  <a:lnTo>
                    <a:pt x="15670" y="34253"/>
                  </a:lnTo>
                  <a:lnTo>
                    <a:pt x="15628" y="34082"/>
                  </a:lnTo>
                  <a:lnTo>
                    <a:pt x="15628" y="34082"/>
                  </a:lnTo>
                  <a:lnTo>
                    <a:pt x="15628" y="34596"/>
                  </a:lnTo>
                  <a:lnTo>
                    <a:pt x="15585" y="35152"/>
                  </a:lnTo>
                  <a:lnTo>
                    <a:pt x="15414" y="35752"/>
                  </a:lnTo>
                  <a:lnTo>
                    <a:pt x="15328" y="36051"/>
                  </a:lnTo>
                  <a:lnTo>
                    <a:pt x="15199" y="36351"/>
                  </a:lnTo>
                  <a:lnTo>
                    <a:pt x="15028" y="36651"/>
                  </a:lnTo>
                  <a:lnTo>
                    <a:pt x="14814" y="36908"/>
                  </a:lnTo>
                  <a:lnTo>
                    <a:pt x="14557" y="37122"/>
                  </a:lnTo>
                  <a:lnTo>
                    <a:pt x="14300" y="37293"/>
                  </a:lnTo>
                  <a:lnTo>
                    <a:pt x="13958" y="37379"/>
                  </a:lnTo>
                  <a:lnTo>
                    <a:pt x="13572" y="37421"/>
                  </a:lnTo>
                  <a:lnTo>
                    <a:pt x="13572" y="37421"/>
                  </a:lnTo>
                  <a:lnTo>
                    <a:pt x="13187" y="37379"/>
                  </a:lnTo>
                  <a:lnTo>
                    <a:pt x="12845" y="37293"/>
                  </a:lnTo>
                  <a:lnTo>
                    <a:pt x="12545" y="37122"/>
                  </a:lnTo>
                  <a:lnTo>
                    <a:pt x="12331" y="36908"/>
                  </a:lnTo>
                  <a:lnTo>
                    <a:pt x="12117" y="36694"/>
                  </a:lnTo>
                  <a:lnTo>
                    <a:pt x="11945" y="36437"/>
                  </a:lnTo>
                  <a:lnTo>
                    <a:pt x="11817" y="36137"/>
                  </a:lnTo>
                  <a:lnTo>
                    <a:pt x="11689" y="35837"/>
                  </a:lnTo>
                  <a:lnTo>
                    <a:pt x="11560" y="35238"/>
                  </a:lnTo>
                  <a:lnTo>
                    <a:pt x="11517" y="34724"/>
                  </a:lnTo>
                  <a:lnTo>
                    <a:pt x="11475" y="34253"/>
                  </a:lnTo>
                  <a:lnTo>
                    <a:pt x="11475" y="34253"/>
                  </a:lnTo>
                  <a:lnTo>
                    <a:pt x="11475" y="34424"/>
                  </a:lnTo>
                  <a:lnTo>
                    <a:pt x="11389" y="34895"/>
                  </a:lnTo>
                  <a:lnTo>
                    <a:pt x="11260" y="35538"/>
                  </a:lnTo>
                  <a:lnTo>
                    <a:pt x="11132" y="35880"/>
                  </a:lnTo>
                  <a:lnTo>
                    <a:pt x="11004" y="36265"/>
                  </a:lnTo>
                  <a:lnTo>
                    <a:pt x="10832" y="36651"/>
                  </a:lnTo>
                  <a:lnTo>
                    <a:pt x="10575" y="36993"/>
                  </a:lnTo>
                  <a:lnTo>
                    <a:pt x="10319" y="37336"/>
                  </a:lnTo>
                  <a:lnTo>
                    <a:pt x="10019" y="37635"/>
                  </a:lnTo>
                  <a:lnTo>
                    <a:pt x="9633" y="37892"/>
                  </a:lnTo>
                  <a:lnTo>
                    <a:pt x="9205" y="38064"/>
                  </a:lnTo>
                  <a:lnTo>
                    <a:pt x="8734" y="38192"/>
                  </a:lnTo>
                  <a:lnTo>
                    <a:pt x="8178" y="38192"/>
                  </a:lnTo>
                  <a:lnTo>
                    <a:pt x="8178" y="38192"/>
                  </a:lnTo>
                  <a:lnTo>
                    <a:pt x="7664" y="38149"/>
                  </a:lnTo>
                  <a:lnTo>
                    <a:pt x="7193" y="38021"/>
                  </a:lnTo>
                  <a:lnTo>
                    <a:pt x="6808" y="37850"/>
                  </a:lnTo>
                  <a:lnTo>
                    <a:pt x="6508" y="37635"/>
                  </a:lnTo>
                  <a:lnTo>
                    <a:pt x="6251" y="37336"/>
                  </a:lnTo>
                  <a:lnTo>
                    <a:pt x="6080" y="37079"/>
                  </a:lnTo>
                  <a:lnTo>
                    <a:pt x="5909" y="36736"/>
                  </a:lnTo>
                  <a:lnTo>
                    <a:pt x="5823" y="36437"/>
                  </a:lnTo>
                  <a:lnTo>
                    <a:pt x="5737" y="36094"/>
                  </a:lnTo>
                  <a:lnTo>
                    <a:pt x="5737" y="35794"/>
                  </a:lnTo>
                  <a:lnTo>
                    <a:pt x="5694" y="35238"/>
                  </a:lnTo>
                  <a:lnTo>
                    <a:pt x="5737" y="34810"/>
                  </a:lnTo>
                  <a:lnTo>
                    <a:pt x="5780" y="34638"/>
                  </a:lnTo>
                  <a:lnTo>
                    <a:pt x="5780" y="34638"/>
                  </a:lnTo>
                  <a:lnTo>
                    <a:pt x="5609" y="34810"/>
                  </a:lnTo>
                  <a:lnTo>
                    <a:pt x="5223" y="35238"/>
                  </a:lnTo>
                  <a:lnTo>
                    <a:pt x="4667" y="35709"/>
                  </a:lnTo>
                  <a:lnTo>
                    <a:pt x="4324" y="35966"/>
                  </a:lnTo>
                  <a:lnTo>
                    <a:pt x="3982" y="36180"/>
                  </a:lnTo>
                  <a:lnTo>
                    <a:pt x="3596" y="36394"/>
                  </a:lnTo>
                  <a:lnTo>
                    <a:pt x="3211" y="36522"/>
                  </a:lnTo>
                  <a:lnTo>
                    <a:pt x="2826" y="36651"/>
                  </a:lnTo>
                  <a:lnTo>
                    <a:pt x="2440" y="36651"/>
                  </a:lnTo>
                  <a:lnTo>
                    <a:pt x="2012" y="36565"/>
                  </a:lnTo>
                  <a:lnTo>
                    <a:pt x="1798" y="36522"/>
                  </a:lnTo>
                  <a:lnTo>
                    <a:pt x="1627" y="36437"/>
                  </a:lnTo>
                  <a:lnTo>
                    <a:pt x="1413" y="36308"/>
                  </a:lnTo>
                  <a:lnTo>
                    <a:pt x="1199" y="36137"/>
                  </a:lnTo>
                  <a:lnTo>
                    <a:pt x="1028" y="35966"/>
                  </a:lnTo>
                  <a:lnTo>
                    <a:pt x="856" y="35752"/>
                  </a:lnTo>
                  <a:lnTo>
                    <a:pt x="856" y="35752"/>
                  </a:lnTo>
                  <a:lnTo>
                    <a:pt x="685" y="35495"/>
                  </a:lnTo>
                  <a:lnTo>
                    <a:pt x="514" y="35238"/>
                  </a:lnTo>
                  <a:lnTo>
                    <a:pt x="428" y="34938"/>
                  </a:lnTo>
                  <a:lnTo>
                    <a:pt x="343" y="34681"/>
                  </a:lnTo>
                  <a:lnTo>
                    <a:pt x="300" y="34382"/>
                  </a:lnTo>
                  <a:lnTo>
                    <a:pt x="257" y="34125"/>
                  </a:lnTo>
                  <a:lnTo>
                    <a:pt x="257" y="33482"/>
                  </a:lnTo>
                  <a:lnTo>
                    <a:pt x="343" y="32840"/>
                  </a:lnTo>
                  <a:lnTo>
                    <a:pt x="471" y="32198"/>
                  </a:lnTo>
                  <a:lnTo>
                    <a:pt x="856" y="30785"/>
                  </a:lnTo>
                  <a:lnTo>
                    <a:pt x="1284" y="29287"/>
                  </a:lnTo>
                  <a:lnTo>
                    <a:pt x="1499" y="28473"/>
                  </a:lnTo>
                  <a:lnTo>
                    <a:pt x="1627" y="27702"/>
                  </a:lnTo>
                  <a:lnTo>
                    <a:pt x="1713" y="26889"/>
                  </a:lnTo>
                  <a:lnTo>
                    <a:pt x="1713" y="26075"/>
                  </a:lnTo>
                  <a:lnTo>
                    <a:pt x="1670" y="25262"/>
                  </a:lnTo>
                  <a:lnTo>
                    <a:pt x="1584" y="24834"/>
                  </a:lnTo>
                  <a:lnTo>
                    <a:pt x="1499" y="24448"/>
                  </a:lnTo>
                  <a:lnTo>
                    <a:pt x="1499" y="24448"/>
                  </a:lnTo>
                  <a:lnTo>
                    <a:pt x="985" y="22693"/>
                  </a:lnTo>
                  <a:lnTo>
                    <a:pt x="728" y="21751"/>
                  </a:lnTo>
                  <a:lnTo>
                    <a:pt x="471" y="20723"/>
                  </a:lnTo>
                  <a:lnTo>
                    <a:pt x="300" y="19696"/>
                  </a:lnTo>
                  <a:lnTo>
                    <a:pt x="128" y="18583"/>
                  </a:lnTo>
                  <a:lnTo>
                    <a:pt x="43" y="17470"/>
                  </a:lnTo>
                  <a:lnTo>
                    <a:pt x="0" y="16314"/>
                  </a:lnTo>
                  <a:lnTo>
                    <a:pt x="43" y="15714"/>
                  </a:lnTo>
                  <a:lnTo>
                    <a:pt x="86" y="15158"/>
                  </a:lnTo>
                  <a:lnTo>
                    <a:pt x="171" y="14558"/>
                  </a:lnTo>
                  <a:lnTo>
                    <a:pt x="300" y="13916"/>
                  </a:lnTo>
                  <a:lnTo>
                    <a:pt x="428" y="13316"/>
                  </a:lnTo>
                  <a:lnTo>
                    <a:pt x="642" y="12717"/>
                  </a:lnTo>
                  <a:lnTo>
                    <a:pt x="856" y="12118"/>
                  </a:lnTo>
                  <a:lnTo>
                    <a:pt x="1113" y="11475"/>
                  </a:lnTo>
                  <a:lnTo>
                    <a:pt x="1370" y="10876"/>
                  </a:lnTo>
                  <a:lnTo>
                    <a:pt x="1713" y="10234"/>
                  </a:lnTo>
                  <a:lnTo>
                    <a:pt x="2098" y="9634"/>
                  </a:lnTo>
                  <a:lnTo>
                    <a:pt x="2526" y="8992"/>
                  </a:lnTo>
                  <a:lnTo>
                    <a:pt x="3040" y="8393"/>
                  </a:lnTo>
                  <a:lnTo>
                    <a:pt x="3554" y="7750"/>
                  </a:lnTo>
                  <a:lnTo>
                    <a:pt x="4153" y="7108"/>
                  </a:lnTo>
                  <a:lnTo>
                    <a:pt x="4753" y="6509"/>
                  </a:lnTo>
                  <a:lnTo>
                    <a:pt x="4753" y="6509"/>
                  </a:lnTo>
                  <a:lnTo>
                    <a:pt x="5138" y="6166"/>
                  </a:lnTo>
                  <a:lnTo>
                    <a:pt x="5138" y="6166"/>
                  </a:lnTo>
                  <a:lnTo>
                    <a:pt x="5823" y="5610"/>
                  </a:lnTo>
                  <a:lnTo>
                    <a:pt x="6508" y="5053"/>
                  </a:lnTo>
                  <a:lnTo>
                    <a:pt x="7193" y="4539"/>
                  </a:lnTo>
                  <a:lnTo>
                    <a:pt x="7921" y="4068"/>
                  </a:lnTo>
                  <a:lnTo>
                    <a:pt x="8692" y="3597"/>
                  </a:lnTo>
                  <a:lnTo>
                    <a:pt x="9419" y="3169"/>
                  </a:lnTo>
                  <a:lnTo>
                    <a:pt x="10190" y="2784"/>
                  </a:lnTo>
                  <a:lnTo>
                    <a:pt x="10961" y="2399"/>
                  </a:lnTo>
                  <a:lnTo>
                    <a:pt x="11731" y="2056"/>
                  </a:lnTo>
                  <a:lnTo>
                    <a:pt x="12545" y="1714"/>
                  </a:lnTo>
                  <a:lnTo>
                    <a:pt x="13316" y="1457"/>
                  </a:lnTo>
                  <a:lnTo>
                    <a:pt x="14086" y="1200"/>
                  </a:lnTo>
                  <a:lnTo>
                    <a:pt x="15670" y="729"/>
                  </a:lnTo>
                  <a:lnTo>
                    <a:pt x="17212" y="386"/>
                  </a:lnTo>
                  <a:lnTo>
                    <a:pt x="17212" y="386"/>
                  </a:lnTo>
                  <a:lnTo>
                    <a:pt x="18068" y="258"/>
                  </a:lnTo>
                  <a:lnTo>
                    <a:pt x="18924" y="172"/>
                  </a:lnTo>
                  <a:lnTo>
                    <a:pt x="19738" y="87"/>
                  </a:lnTo>
                  <a:lnTo>
                    <a:pt x="20551" y="44"/>
                  </a:lnTo>
                  <a:lnTo>
                    <a:pt x="21365" y="1"/>
                  </a:lnTo>
                  <a:lnTo>
                    <a:pt x="22136" y="44"/>
                  </a:lnTo>
                  <a:lnTo>
                    <a:pt x="22863" y="87"/>
                  </a:lnTo>
                  <a:lnTo>
                    <a:pt x="23591" y="172"/>
                  </a:lnTo>
                  <a:lnTo>
                    <a:pt x="24276" y="258"/>
                  </a:lnTo>
                  <a:lnTo>
                    <a:pt x="24961" y="429"/>
                  </a:lnTo>
                  <a:lnTo>
                    <a:pt x="25561" y="558"/>
                  </a:lnTo>
                  <a:lnTo>
                    <a:pt x="26160" y="772"/>
                  </a:lnTo>
                  <a:lnTo>
                    <a:pt x="26717" y="986"/>
                  </a:lnTo>
                  <a:lnTo>
                    <a:pt x="27231" y="1243"/>
                  </a:lnTo>
                  <a:lnTo>
                    <a:pt x="27702" y="1542"/>
                  </a:lnTo>
                  <a:lnTo>
                    <a:pt x="28130" y="1842"/>
                  </a:lnTo>
                  <a:lnTo>
                    <a:pt x="28130" y="1842"/>
                  </a:lnTo>
                  <a:lnTo>
                    <a:pt x="28858" y="2441"/>
                  </a:lnTo>
                  <a:lnTo>
                    <a:pt x="29543" y="2998"/>
                  </a:lnTo>
                  <a:lnTo>
                    <a:pt x="30142" y="3597"/>
                  </a:lnTo>
                  <a:lnTo>
                    <a:pt x="30656" y="4111"/>
                  </a:lnTo>
                  <a:lnTo>
                    <a:pt x="31127" y="4625"/>
                  </a:lnTo>
                  <a:lnTo>
                    <a:pt x="31555" y="5139"/>
                  </a:lnTo>
                  <a:lnTo>
                    <a:pt x="31897" y="5610"/>
                  </a:lnTo>
                  <a:lnTo>
                    <a:pt x="32154" y="6081"/>
                  </a:lnTo>
                  <a:lnTo>
                    <a:pt x="32368" y="6466"/>
                  </a:lnTo>
                  <a:lnTo>
                    <a:pt x="32497" y="6894"/>
                  </a:lnTo>
                  <a:lnTo>
                    <a:pt x="32540" y="7237"/>
                  </a:lnTo>
                  <a:lnTo>
                    <a:pt x="32540" y="7579"/>
                  </a:lnTo>
                  <a:lnTo>
                    <a:pt x="32411" y="7879"/>
                  </a:lnTo>
                  <a:lnTo>
                    <a:pt x="32240" y="8136"/>
                  </a:lnTo>
                  <a:lnTo>
                    <a:pt x="32026" y="8393"/>
                  </a:lnTo>
                  <a:lnTo>
                    <a:pt x="31683" y="8607"/>
                  </a:lnTo>
                  <a:lnTo>
                    <a:pt x="31683" y="8607"/>
                  </a:lnTo>
                  <a:lnTo>
                    <a:pt x="32540" y="9848"/>
                  </a:lnTo>
                  <a:lnTo>
                    <a:pt x="33524" y="11304"/>
                  </a:lnTo>
                  <a:lnTo>
                    <a:pt x="34809" y="13231"/>
                  </a:lnTo>
                  <a:lnTo>
                    <a:pt x="34809" y="13231"/>
                  </a:lnTo>
                  <a:lnTo>
                    <a:pt x="36051" y="15243"/>
                  </a:lnTo>
                  <a:lnTo>
                    <a:pt x="36051" y="15243"/>
                  </a:lnTo>
                  <a:lnTo>
                    <a:pt x="36436" y="15885"/>
                  </a:lnTo>
                  <a:lnTo>
                    <a:pt x="36864" y="16399"/>
                  </a:lnTo>
                  <a:lnTo>
                    <a:pt x="37292" y="16870"/>
                  </a:lnTo>
                  <a:lnTo>
                    <a:pt x="37720" y="17298"/>
                  </a:lnTo>
                  <a:lnTo>
                    <a:pt x="38149" y="17641"/>
                  </a:lnTo>
                  <a:lnTo>
                    <a:pt x="38577" y="17940"/>
                  </a:lnTo>
                  <a:lnTo>
                    <a:pt x="39390" y="18454"/>
                  </a:lnTo>
                  <a:lnTo>
                    <a:pt x="40075" y="18882"/>
                  </a:lnTo>
                  <a:lnTo>
                    <a:pt x="40675" y="19268"/>
                  </a:lnTo>
                  <a:lnTo>
                    <a:pt x="40889" y="19482"/>
                  </a:lnTo>
                  <a:lnTo>
                    <a:pt x="41103" y="19696"/>
                  </a:lnTo>
                  <a:lnTo>
                    <a:pt x="41231" y="19910"/>
                  </a:lnTo>
                  <a:lnTo>
                    <a:pt x="41274" y="20167"/>
                  </a:lnTo>
                  <a:lnTo>
                    <a:pt x="41274" y="20210"/>
                  </a:lnTo>
                  <a:lnTo>
                    <a:pt x="41274" y="20210"/>
                  </a:lnTo>
                  <a:lnTo>
                    <a:pt x="41274" y="20381"/>
                  </a:lnTo>
                  <a:lnTo>
                    <a:pt x="41274" y="20595"/>
                  </a:lnTo>
                  <a:lnTo>
                    <a:pt x="41188" y="20852"/>
                  </a:lnTo>
                  <a:lnTo>
                    <a:pt x="41103" y="211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03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extrusionOk="0">
                  <a:moveTo>
                    <a:pt x="8435" y="1"/>
                  </a:move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04;p40"/>
            <p:cNvSpPr/>
            <p:nvPr/>
          </p:nvSpPr>
          <p:spPr>
            <a:xfrm>
              <a:off x="560300" y="2626275"/>
              <a:ext cx="491325" cy="443175"/>
            </a:xfrm>
            <a:custGeom>
              <a:avLst/>
              <a:gdLst/>
              <a:ahLst/>
              <a:cxnLst/>
              <a:rect l="l" t="t" r="r" b="b"/>
              <a:pathLst>
                <a:path w="19653" h="17727" fill="none" extrusionOk="0">
                  <a:moveTo>
                    <a:pt x="8435" y="1"/>
                  </a:moveTo>
                  <a:lnTo>
                    <a:pt x="8435" y="1"/>
                  </a:lnTo>
                  <a:lnTo>
                    <a:pt x="7450" y="44"/>
                  </a:lnTo>
                  <a:lnTo>
                    <a:pt x="6423" y="129"/>
                  </a:lnTo>
                  <a:lnTo>
                    <a:pt x="5395" y="215"/>
                  </a:lnTo>
                  <a:lnTo>
                    <a:pt x="4325" y="386"/>
                  </a:lnTo>
                  <a:lnTo>
                    <a:pt x="4325" y="386"/>
                  </a:lnTo>
                  <a:lnTo>
                    <a:pt x="5053" y="472"/>
                  </a:lnTo>
                  <a:lnTo>
                    <a:pt x="5781" y="558"/>
                  </a:lnTo>
                  <a:lnTo>
                    <a:pt x="6508" y="686"/>
                  </a:lnTo>
                  <a:lnTo>
                    <a:pt x="7236" y="857"/>
                  </a:lnTo>
                  <a:lnTo>
                    <a:pt x="7921" y="1028"/>
                  </a:lnTo>
                  <a:lnTo>
                    <a:pt x="8649" y="1285"/>
                  </a:lnTo>
                  <a:lnTo>
                    <a:pt x="9334" y="1499"/>
                  </a:lnTo>
                  <a:lnTo>
                    <a:pt x="10019" y="1799"/>
                  </a:lnTo>
                  <a:lnTo>
                    <a:pt x="10661" y="2099"/>
                  </a:lnTo>
                  <a:lnTo>
                    <a:pt x="11347" y="2441"/>
                  </a:lnTo>
                  <a:lnTo>
                    <a:pt x="11989" y="2784"/>
                  </a:lnTo>
                  <a:lnTo>
                    <a:pt x="12588" y="3169"/>
                  </a:lnTo>
                  <a:lnTo>
                    <a:pt x="13230" y="3597"/>
                  </a:lnTo>
                  <a:lnTo>
                    <a:pt x="13787" y="3983"/>
                  </a:lnTo>
                  <a:lnTo>
                    <a:pt x="14344" y="4454"/>
                  </a:lnTo>
                  <a:lnTo>
                    <a:pt x="14900" y="4925"/>
                  </a:lnTo>
                  <a:lnTo>
                    <a:pt x="14900" y="4925"/>
                  </a:lnTo>
                  <a:lnTo>
                    <a:pt x="15200" y="5224"/>
                  </a:lnTo>
                  <a:lnTo>
                    <a:pt x="15457" y="5567"/>
                  </a:lnTo>
                  <a:lnTo>
                    <a:pt x="15671" y="5952"/>
                  </a:lnTo>
                  <a:lnTo>
                    <a:pt x="15842" y="6338"/>
                  </a:lnTo>
                  <a:lnTo>
                    <a:pt x="15885" y="6723"/>
                  </a:lnTo>
                  <a:lnTo>
                    <a:pt x="15885" y="6937"/>
                  </a:lnTo>
                  <a:lnTo>
                    <a:pt x="15842" y="7108"/>
                  </a:lnTo>
                  <a:lnTo>
                    <a:pt x="15799" y="7237"/>
                  </a:lnTo>
                  <a:lnTo>
                    <a:pt x="15714" y="7408"/>
                  </a:lnTo>
                  <a:lnTo>
                    <a:pt x="15585" y="7536"/>
                  </a:lnTo>
                  <a:lnTo>
                    <a:pt x="15414" y="7622"/>
                  </a:lnTo>
                  <a:lnTo>
                    <a:pt x="15414" y="7622"/>
                  </a:lnTo>
                  <a:lnTo>
                    <a:pt x="15200" y="7708"/>
                  </a:lnTo>
                  <a:lnTo>
                    <a:pt x="14986" y="7750"/>
                  </a:lnTo>
                  <a:lnTo>
                    <a:pt x="14986" y="7750"/>
                  </a:lnTo>
                  <a:lnTo>
                    <a:pt x="14772" y="7708"/>
                  </a:lnTo>
                  <a:lnTo>
                    <a:pt x="14558" y="7665"/>
                  </a:lnTo>
                  <a:lnTo>
                    <a:pt x="14301" y="7536"/>
                  </a:lnTo>
                  <a:lnTo>
                    <a:pt x="14087" y="7408"/>
                  </a:lnTo>
                  <a:lnTo>
                    <a:pt x="13701" y="7108"/>
                  </a:lnTo>
                  <a:lnTo>
                    <a:pt x="13316" y="6766"/>
                  </a:lnTo>
                  <a:lnTo>
                    <a:pt x="13316" y="6766"/>
                  </a:lnTo>
                  <a:lnTo>
                    <a:pt x="12845" y="6380"/>
                  </a:lnTo>
                  <a:lnTo>
                    <a:pt x="12331" y="6038"/>
                  </a:lnTo>
                  <a:lnTo>
                    <a:pt x="11817" y="5738"/>
                  </a:lnTo>
                  <a:lnTo>
                    <a:pt x="11304" y="5481"/>
                  </a:lnTo>
                  <a:lnTo>
                    <a:pt x="10747" y="5224"/>
                  </a:lnTo>
                  <a:lnTo>
                    <a:pt x="10148" y="5053"/>
                  </a:lnTo>
                  <a:lnTo>
                    <a:pt x="9591" y="4925"/>
                  </a:lnTo>
                  <a:lnTo>
                    <a:pt x="8992" y="4796"/>
                  </a:lnTo>
                  <a:lnTo>
                    <a:pt x="8992" y="4796"/>
                  </a:lnTo>
                  <a:lnTo>
                    <a:pt x="8521" y="4753"/>
                  </a:lnTo>
                  <a:lnTo>
                    <a:pt x="8521" y="4753"/>
                  </a:lnTo>
                  <a:lnTo>
                    <a:pt x="8221" y="4796"/>
                  </a:lnTo>
                  <a:lnTo>
                    <a:pt x="7921" y="4925"/>
                  </a:lnTo>
                  <a:lnTo>
                    <a:pt x="7921" y="4925"/>
                  </a:lnTo>
                  <a:lnTo>
                    <a:pt x="7750" y="5010"/>
                  </a:lnTo>
                  <a:lnTo>
                    <a:pt x="7622" y="5139"/>
                  </a:lnTo>
                  <a:lnTo>
                    <a:pt x="7493" y="5267"/>
                  </a:lnTo>
                  <a:lnTo>
                    <a:pt x="7450" y="5438"/>
                  </a:lnTo>
                  <a:lnTo>
                    <a:pt x="7365" y="5610"/>
                  </a:lnTo>
                  <a:lnTo>
                    <a:pt x="7365" y="5781"/>
                  </a:lnTo>
                  <a:lnTo>
                    <a:pt x="7365" y="6166"/>
                  </a:lnTo>
                  <a:lnTo>
                    <a:pt x="7450" y="6594"/>
                  </a:lnTo>
                  <a:lnTo>
                    <a:pt x="7622" y="6980"/>
                  </a:lnTo>
                  <a:lnTo>
                    <a:pt x="7836" y="7322"/>
                  </a:lnTo>
                  <a:lnTo>
                    <a:pt x="8050" y="7665"/>
                  </a:lnTo>
                  <a:lnTo>
                    <a:pt x="8050" y="7665"/>
                  </a:lnTo>
                  <a:lnTo>
                    <a:pt x="8606" y="8307"/>
                  </a:lnTo>
                  <a:lnTo>
                    <a:pt x="8863" y="8607"/>
                  </a:lnTo>
                  <a:lnTo>
                    <a:pt x="9120" y="8949"/>
                  </a:lnTo>
                  <a:lnTo>
                    <a:pt x="9334" y="9292"/>
                  </a:lnTo>
                  <a:lnTo>
                    <a:pt x="9463" y="9634"/>
                  </a:lnTo>
                  <a:lnTo>
                    <a:pt x="9505" y="10020"/>
                  </a:lnTo>
                  <a:lnTo>
                    <a:pt x="9505" y="10191"/>
                  </a:lnTo>
                  <a:lnTo>
                    <a:pt x="9505" y="10405"/>
                  </a:lnTo>
                  <a:lnTo>
                    <a:pt x="9505" y="10405"/>
                  </a:lnTo>
                  <a:lnTo>
                    <a:pt x="9377" y="10662"/>
                  </a:lnTo>
                  <a:lnTo>
                    <a:pt x="9249" y="10919"/>
                  </a:lnTo>
                  <a:lnTo>
                    <a:pt x="9034" y="11133"/>
                  </a:lnTo>
                  <a:lnTo>
                    <a:pt x="8778" y="11304"/>
                  </a:lnTo>
                  <a:lnTo>
                    <a:pt x="8521" y="11433"/>
                  </a:lnTo>
                  <a:lnTo>
                    <a:pt x="8221" y="11518"/>
                  </a:lnTo>
                  <a:lnTo>
                    <a:pt x="7921" y="11604"/>
                  </a:lnTo>
                  <a:lnTo>
                    <a:pt x="7622" y="11604"/>
                  </a:lnTo>
                  <a:lnTo>
                    <a:pt x="7622" y="11604"/>
                  </a:lnTo>
                  <a:lnTo>
                    <a:pt x="7151" y="11561"/>
                  </a:lnTo>
                  <a:lnTo>
                    <a:pt x="6680" y="11433"/>
                  </a:lnTo>
                  <a:lnTo>
                    <a:pt x="6680" y="11433"/>
                  </a:lnTo>
                  <a:lnTo>
                    <a:pt x="6294" y="11261"/>
                  </a:lnTo>
                  <a:lnTo>
                    <a:pt x="5952" y="11047"/>
                  </a:lnTo>
                  <a:lnTo>
                    <a:pt x="5609" y="10790"/>
                  </a:lnTo>
                  <a:lnTo>
                    <a:pt x="5267" y="10533"/>
                  </a:lnTo>
                  <a:lnTo>
                    <a:pt x="4625" y="9977"/>
                  </a:lnTo>
                  <a:lnTo>
                    <a:pt x="3982" y="9420"/>
                  </a:lnTo>
                  <a:lnTo>
                    <a:pt x="3982" y="9420"/>
                  </a:lnTo>
                  <a:lnTo>
                    <a:pt x="3468" y="9078"/>
                  </a:lnTo>
                  <a:lnTo>
                    <a:pt x="2912" y="8821"/>
                  </a:lnTo>
                  <a:lnTo>
                    <a:pt x="2655" y="8735"/>
                  </a:lnTo>
                  <a:lnTo>
                    <a:pt x="2355" y="8650"/>
                  </a:lnTo>
                  <a:lnTo>
                    <a:pt x="2056" y="8564"/>
                  </a:lnTo>
                  <a:lnTo>
                    <a:pt x="1799" y="8564"/>
                  </a:lnTo>
                  <a:lnTo>
                    <a:pt x="1799" y="8564"/>
                  </a:lnTo>
                  <a:lnTo>
                    <a:pt x="1542" y="8564"/>
                  </a:lnTo>
                  <a:lnTo>
                    <a:pt x="1285" y="8607"/>
                  </a:lnTo>
                  <a:lnTo>
                    <a:pt x="1071" y="8692"/>
                  </a:lnTo>
                  <a:lnTo>
                    <a:pt x="814" y="8821"/>
                  </a:lnTo>
                  <a:lnTo>
                    <a:pt x="814" y="8821"/>
                  </a:lnTo>
                  <a:lnTo>
                    <a:pt x="728" y="9121"/>
                  </a:lnTo>
                  <a:lnTo>
                    <a:pt x="728" y="9420"/>
                  </a:lnTo>
                  <a:lnTo>
                    <a:pt x="728" y="9720"/>
                  </a:lnTo>
                  <a:lnTo>
                    <a:pt x="771" y="10020"/>
                  </a:lnTo>
                  <a:lnTo>
                    <a:pt x="857" y="10277"/>
                  </a:lnTo>
                  <a:lnTo>
                    <a:pt x="942" y="10576"/>
                  </a:lnTo>
                  <a:lnTo>
                    <a:pt x="1199" y="11176"/>
                  </a:lnTo>
                  <a:lnTo>
                    <a:pt x="1499" y="11775"/>
                  </a:lnTo>
                  <a:lnTo>
                    <a:pt x="1756" y="12417"/>
                  </a:lnTo>
                  <a:lnTo>
                    <a:pt x="1970" y="13017"/>
                  </a:lnTo>
                  <a:lnTo>
                    <a:pt x="2013" y="13359"/>
                  </a:lnTo>
                  <a:lnTo>
                    <a:pt x="2056" y="13659"/>
                  </a:lnTo>
                  <a:lnTo>
                    <a:pt x="2056" y="13659"/>
                  </a:lnTo>
                  <a:lnTo>
                    <a:pt x="2013" y="13959"/>
                  </a:lnTo>
                  <a:lnTo>
                    <a:pt x="1970" y="14216"/>
                  </a:lnTo>
                  <a:lnTo>
                    <a:pt x="1799" y="14729"/>
                  </a:lnTo>
                  <a:lnTo>
                    <a:pt x="1542" y="15243"/>
                  </a:lnTo>
                  <a:lnTo>
                    <a:pt x="1242" y="15757"/>
                  </a:lnTo>
                  <a:lnTo>
                    <a:pt x="600" y="16742"/>
                  </a:lnTo>
                  <a:lnTo>
                    <a:pt x="257" y="17213"/>
                  </a:lnTo>
                  <a:lnTo>
                    <a:pt x="0" y="17726"/>
                  </a:lnTo>
                  <a:lnTo>
                    <a:pt x="0" y="17726"/>
                  </a:lnTo>
                  <a:lnTo>
                    <a:pt x="600" y="17341"/>
                  </a:lnTo>
                  <a:lnTo>
                    <a:pt x="1199" y="16956"/>
                  </a:lnTo>
                  <a:lnTo>
                    <a:pt x="1799" y="16485"/>
                  </a:lnTo>
                  <a:lnTo>
                    <a:pt x="2270" y="16014"/>
                  </a:lnTo>
                  <a:lnTo>
                    <a:pt x="2741" y="15543"/>
                  </a:lnTo>
                  <a:lnTo>
                    <a:pt x="3083" y="15029"/>
                  </a:lnTo>
                  <a:lnTo>
                    <a:pt x="3212" y="14772"/>
                  </a:lnTo>
                  <a:lnTo>
                    <a:pt x="3297" y="14558"/>
                  </a:lnTo>
                  <a:lnTo>
                    <a:pt x="3383" y="14301"/>
                  </a:lnTo>
                  <a:lnTo>
                    <a:pt x="3383" y="14044"/>
                  </a:lnTo>
                  <a:lnTo>
                    <a:pt x="3383" y="14044"/>
                  </a:lnTo>
                  <a:lnTo>
                    <a:pt x="3383" y="13702"/>
                  </a:lnTo>
                  <a:lnTo>
                    <a:pt x="3383" y="13702"/>
                  </a:lnTo>
                  <a:lnTo>
                    <a:pt x="3383" y="13188"/>
                  </a:lnTo>
                  <a:lnTo>
                    <a:pt x="3340" y="12674"/>
                  </a:lnTo>
                  <a:lnTo>
                    <a:pt x="3212" y="11861"/>
                  </a:lnTo>
                  <a:lnTo>
                    <a:pt x="3040" y="11219"/>
                  </a:lnTo>
                  <a:lnTo>
                    <a:pt x="2998" y="10833"/>
                  </a:lnTo>
                  <a:lnTo>
                    <a:pt x="2998" y="10833"/>
                  </a:lnTo>
                  <a:lnTo>
                    <a:pt x="2998" y="10705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083" y="10662"/>
                  </a:lnTo>
                  <a:lnTo>
                    <a:pt x="3169" y="10705"/>
                  </a:lnTo>
                  <a:lnTo>
                    <a:pt x="3297" y="10790"/>
                  </a:lnTo>
                  <a:lnTo>
                    <a:pt x="3597" y="11133"/>
                  </a:lnTo>
                  <a:lnTo>
                    <a:pt x="4496" y="12160"/>
                  </a:lnTo>
                  <a:lnTo>
                    <a:pt x="4496" y="12160"/>
                  </a:lnTo>
                  <a:lnTo>
                    <a:pt x="5010" y="12717"/>
                  </a:lnTo>
                  <a:lnTo>
                    <a:pt x="5609" y="13188"/>
                  </a:lnTo>
                  <a:lnTo>
                    <a:pt x="5866" y="13359"/>
                  </a:lnTo>
                  <a:lnTo>
                    <a:pt x="6166" y="13531"/>
                  </a:lnTo>
                  <a:lnTo>
                    <a:pt x="6466" y="13616"/>
                  </a:lnTo>
                  <a:lnTo>
                    <a:pt x="6765" y="13659"/>
                  </a:lnTo>
                  <a:lnTo>
                    <a:pt x="6765" y="13659"/>
                  </a:lnTo>
                  <a:lnTo>
                    <a:pt x="6894" y="13659"/>
                  </a:lnTo>
                  <a:lnTo>
                    <a:pt x="6894" y="13659"/>
                  </a:lnTo>
                  <a:lnTo>
                    <a:pt x="7579" y="13488"/>
                  </a:lnTo>
                  <a:lnTo>
                    <a:pt x="8307" y="13274"/>
                  </a:lnTo>
                  <a:lnTo>
                    <a:pt x="9077" y="12931"/>
                  </a:lnTo>
                  <a:lnTo>
                    <a:pt x="9848" y="12589"/>
                  </a:lnTo>
                  <a:lnTo>
                    <a:pt x="10619" y="12160"/>
                  </a:lnTo>
                  <a:lnTo>
                    <a:pt x="11261" y="11732"/>
                  </a:lnTo>
                  <a:lnTo>
                    <a:pt x="11518" y="11518"/>
                  </a:lnTo>
                  <a:lnTo>
                    <a:pt x="11732" y="11304"/>
                  </a:lnTo>
                  <a:lnTo>
                    <a:pt x="11903" y="11133"/>
                  </a:lnTo>
                  <a:lnTo>
                    <a:pt x="12032" y="10919"/>
                  </a:lnTo>
                  <a:lnTo>
                    <a:pt x="12032" y="10919"/>
                  </a:lnTo>
                  <a:lnTo>
                    <a:pt x="12117" y="10748"/>
                  </a:lnTo>
                  <a:lnTo>
                    <a:pt x="12117" y="10576"/>
                  </a:lnTo>
                  <a:lnTo>
                    <a:pt x="12117" y="10576"/>
                  </a:lnTo>
                  <a:lnTo>
                    <a:pt x="12117" y="10362"/>
                  </a:lnTo>
                  <a:lnTo>
                    <a:pt x="12032" y="10148"/>
                  </a:lnTo>
                  <a:lnTo>
                    <a:pt x="11860" y="9677"/>
                  </a:lnTo>
                  <a:lnTo>
                    <a:pt x="11646" y="9163"/>
                  </a:lnTo>
                  <a:lnTo>
                    <a:pt x="11347" y="8692"/>
                  </a:lnTo>
                  <a:lnTo>
                    <a:pt x="10833" y="7836"/>
                  </a:lnTo>
                  <a:lnTo>
                    <a:pt x="10661" y="7494"/>
                  </a:lnTo>
                  <a:lnTo>
                    <a:pt x="10576" y="7237"/>
                  </a:lnTo>
                  <a:lnTo>
                    <a:pt x="10576" y="7237"/>
                  </a:lnTo>
                  <a:lnTo>
                    <a:pt x="10619" y="7194"/>
                  </a:lnTo>
                  <a:lnTo>
                    <a:pt x="10661" y="7151"/>
                  </a:lnTo>
                  <a:lnTo>
                    <a:pt x="10661" y="7151"/>
                  </a:lnTo>
                  <a:lnTo>
                    <a:pt x="10704" y="7151"/>
                  </a:lnTo>
                  <a:lnTo>
                    <a:pt x="10704" y="7151"/>
                  </a:lnTo>
                  <a:lnTo>
                    <a:pt x="10790" y="7194"/>
                  </a:lnTo>
                  <a:lnTo>
                    <a:pt x="10918" y="7280"/>
                  </a:lnTo>
                  <a:lnTo>
                    <a:pt x="11261" y="7622"/>
                  </a:lnTo>
                  <a:lnTo>
                    <a:pt x="12117" y="8650"/>
                  </a:lnTo>
                  <a:lnTo>
                    <a:pt x="12588" y="9249"/>
                  </a:lnTo>
                  <a:lnTo>
                    <a:pt x="13016" y="9720"/>
                  </a:lnTo>
                  <a:lnTo>
                    <a:pt x="13444" y="10105"/>
                  </a:lnTo>
                  <a:lnTo>
                    <a:pt x="13616" y="10234"/>
                  </a:lnTo>
                  <a:lnTo>
                    <a:pt x="13787" y="10277"/>
                  </a:lnTo>
                  <a:lnTo>
                    <a:pt x="13787" y="10277"/>
                  </a:lnTo>
                  <a:lnTo>
                    <a:pt x="14001" y="10277"/>
                  </a:lnTo>
                  <a:lnTo>
                    <a:pt x="14001" y="10277"/>
                  </a:lnTo>
                  <a:lnTo>
                    <a:pt x="14429" y="10234"/>
                  </a:lnTo>
                  <a:lnTo>
                    <a:pt x="14986" y="10148"/>
                  </a:lnTo>
                  <a:lnTo>
                    <a:pt x="15585" y="9977"/>
                  </a:lnTo>
                  <a:lnTo>
                    <a:pt x="16270" y="9763"/>
                  </a:lnTo>
                  <a:lnTo>
                    <a:pt x="16955" y="9506"/>
                  </a:lnTo>
                  <a:lnTo>
                    <a:pt x="17640" y="9206"/>
                  </a:lnTo>
                  <a:lnTo>
                    <a:pt x="18240" y="8906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8796" y="8607"/>
                  </a:lnTo>
                  <a:lnTo>
                    <a:pt x="19010" y="8478"/>
                  </a:lnTo>
                  <a:lnTo>
                    <a:pt x="19182" y="8350"/>
                  </a:lnTo>
                  <a:lnTo>
                    <a:pt x="19310" y="8221"/>
                  </a:lnTo>
                  <a:lnTo>
                    <a:pt x="19439" y="8050"/>
                  </a:lnTo>
                  <a:lnTo>
                    <a:pt x="19524" y="7879"/>
                  </a:lnTo>
                  <a:lnTo>
                    <a:pt x="19610" y="7708"/>
                  </a:lnTo>
                  <a:lnTo>
                    <a:pt x="19653" y="7536"/>
                  </a:lnTo>
                  <a:lnTo>
                    <a:pt x="19653" y="7322"/>
                  </a:lnTo>
                  <a:lnTo>
                    <a:pt x="19653" y="7322"/>
                  </a:lnTo>
                  <a:lnTo>
                    <a:pt x="19653" y="7065"/>
                  </a:lnTo>
                  <a:lnTo>
                    <a:pt x="19567" y="6809"/>
                  </a:lnTo>
                  <a:lnTo>
                    <a:pt x="19481" y="6552"/>
                  </a:lnTo>
                  <a:lnTo>
                    <a:pt x="19353" y="6252"/>
                  </a:lnTo>
                  <a:lnTo>
                    <a:pt x="19010" y="5653"/>
                  </a:lnTo>
                  <a:lnTo>
                    <a:pt x="18497" y="4967"/>
                  </a:lnTo>
                  <a:lnTo>
                    <a:pt x="17897" y="4240"/>
                  </a:lnTo>
                  <a:lnTo>
                    <a:pt x="17127" y="3469"/>
                  </a:lnTo>
                  <a:lnTo>
                    <a:pt x="16270" y="2655"/>
                  </a:lnTo>
                  <a:lnTo>
                    <a:pt x="15243" y="1842"/>
                  </a:lnTo>
                  <a:lnTo>
                    <a:pt x="15243" y="1842"/>
                  </a:lnTo>
                  <a:lnTo>
                    <a:pt x="14643" y="1414"/>
                  </a:lnTo>
                  <a:lnTo>
                    <a:pt x="13958" y="1071"/>
                  </a:lnTo>
                  <a:lnTo>
                    <a:pt x="13188" y="729"/>
                  </a:lnTo>
                  <a:lnTo>
                    <a:pt x="12374" y="472"/>
                  </a:lnTo>
                  <a:lnTo>
                    <a:pt x="11475" y="301"/>
                  </a:lnTo>
                  <a:lnTo>
                    <a:pt x="10490" y="129"/>
                  </a:lnTo>
                  <a:lnTo>
                    <a:pt x="9505" y="44"/>
                  </a:lnTo>
                  <a:lnTo>
                    <a:pt x="8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05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extrusionOk="0">
                  <a:moveTo>
                    <a:pt x="0" y="1"/>
                  </a:moveTo>
                  <a:lnTo>
                    <a:pt x="371" y="538"/>
                  </a:lnTo>
                  <a:lnTo>
                    <a:pt x="371" y="538"/>
                  </a:lnTo>
                  <a:lnTo>
                    <a:pt x="257" y="343"/>
                  </a:lnTo>
                  <a:lnTo>
                    <a:pt x="0" y="1"/>
                  </a:lnTo>
                  <a:close/>
                  <a:moveTo>
                    <a:pt x="371" y="538"/>
                  </a:move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371" y="538"/>
                  </a:lnTo>
                  <a:close/>
                </a:path>
              </a:pathLst>
            </a:custGeom>
            <a:solidFill>
              <a:srgbClr val="A44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06;p40"/>
            <p:cNvSpPr/>
            <p:nvPr/>
          </p:nvSpPr>
          <p:spPr>
            <a:xfrm>
              <a:off x="1030200" y="2841425"/>
              <a:ext cx="78150" cy="129550"/>
            </a:xfrm>
            <a:custGeom>
              <a:avLst/>
              <a:gdLst/>
              <a:ahLst/>
              <a:cxnLst/>
              <a:rect l="l" t="t" r="r" b="b"/>
              <a:pathLst>
                <a:path w="3126" h="51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7" y="343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857" y="1371"/>
                  </a:lnTo>
                  <a:lnTo>
                    <a:pt x="1242" y="2142"/>
                  </a:lnTo>
                  <a:lnTo>
                    <a:pt x="1713" y="3041"/>
                  </a:lnTo>
                  <a:lnTo>
                    <a:pt x="2184" y="4025"/>
                  </a:lnTo>
                  <a:lnTo>
                    <a:pt x="2612" y="5181"/>
                  </a:lnTo>
                  <a:lnTo>
                    <a:pt x="2612" y="5181"/>
                  </a:lnTo>
                  <a:lnTo>
                    <a:pt x="3126" y="4625"/>
                  </a:lnTo>
                  <a:lnTo>
                    <a:pt x="3126" y="4625"/>
                  </a:lnTo>
                  <a:lnTo>
                    <a:pt x="1841" y="2698"/>
                  </a:lnTo>
                  <a:lnTo>
                    <a:pt x="857" y="12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07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extrusionOk="0">
                  <a:moveTo>
                    <a:pt x="4753" y="1"/>
                  </a:move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rgbClr val="792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508;p40"/>
            <p:cNvSpPr/>
            <p:nvPr/>
          </p:nvSpPr>
          <p:spPr>
            <a:xfrm>
              <a:off x="628800" y="34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509;p40"/>
            <p:cNvSpPr/>
            <p:nvPr/>
          </p:nvSpPr>
          <p:spPr>
            <a:xfrm>
              <a:off x="238125" y="2788975"/>
              <a:ext cx="478475" cy="792125"/>
            </a:xfrm>
            <a:custGeom>
              <a:avLst/>
              <a:gdLst/>
              <a:ahLst/>
              <a:cxnLst/>
              <a:rect l="l" t="t" r="r" b="b"/>
              <a:pathLst>
                <a:path w="19139" h="31685" fill="none" extrusionOk="0">
                  <a:moveTo>
                    <a:pt x="4753" y="1"/>
                  </a:moveTo>
                  <a:lnTo>
                    <a:pt x="4753" y="1"/>
                  </a:lnTo>
                  <a:lnTo>
                    <a:pt x="4110" y="643"/>
                  </a:lnTo>
                  <a:lnTo>
                    <a:pt x="3511" y="1285"/>
                  </a:lnTo>
                  <a:lnTo>
                    <a:pt x="2954" y="1928"/>
                  </a:lnTo>
                  <a:lnTo>
                    <a:pt x="2483" y="2613"/>
                  </a:lnTo>
                  <a:lnTo>
                    <a:pt x="2012" y="3255"/>
                  </a:lnTo>
                  <a:lnTo>
                    <a:pt x="1627" y="3897"/>
                  </a:lnTo>
                  <a:lnTo>
                    <a:pt x="1284" y="4539"/>
                  </a:lnTo>
                  <a:lnTo>
                    <a:pt x="985" y="5181"/>
                  </a:lnTo>
                  <a:lnTo>
                    <a:pt x="771" y="5824"/>
                  </a:lnTo>
                  <a:lnTo>
                    <a:pt x="557" y="6466"/>
                  </a:lnTo>
                  <a:lnTo>
                    <a:pt x="385" y="7108"/>
                  </a:lnTo>
                  <a:lnTo>
                    <a:pt x="214" y="7750"/>
                  </a:lnTo>
                  <a:lnTo>
                    <a:pt x="128" y="8350"/>
                  </a:lnTo>
                  <a:lnTo>
                    <a:pt x="43" y="8992"/>
                  </a:lnTo>
                  <a:lnTo>
                    <a:pt x="0" y="9591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43" y="11304"/>
                  </a:lnTo>
                  <a:lnTo>
                    <a:pt x="171" y="12374"/>
                  </a:lnTo>
                  <a:lnTo>
                    <a:pt x="343" y="13402"/>
                  </a:lnTo>
                  <a:lnTo>
                    <a:pt x="514" y="14387"/>
                  </a:lnTo>
                  <a:lnTo>
                    <a:pt x="771" y="15371"/>
                  </a:lnTo>
                  <a:lnTo>
                    <a:pt x="1028" y="16271"/>
                  </a:lnTo>
                  <a:lnTo>
                    <a:pt x="1499" y="17940"/>
                  </a:lnTo>
                  <a:lnTo>
                    <a:pt x="1499" y="17940"/>
                  </a:lnTo>
                  <a:lnTo>
                    <a:pt x="1584" y="18411"/>
                  </a:lnTo>
                  <a:lnTo>
                    <a:pt x="1670" y="18882"/>
                  </a:lnTo>
                  <a:lnTo>
                    <a:pt x="1713" y="19310"/>
                  </a:lnTo>
                  <a:lnTo>
                    <a:pt x="1755" y="19781"/>
                  </a:lnTo>
                  <a:lnTo>
                    <a:pt x="1755" y="19781"/>
                  </a:lnTo>
                  <a:lnTo>
                    <a:pt x="1713" y="20295"/>
                  </a:lnTo>
                  <a:lnTo>
                    <a:pt x="1670" y="20852"/>
                  </a:lnTo>
                  <a:lnTo>
                    <a:pt x="1499" y="21879"/>
                  </a:lnTo>
                  <a:lnTo>
                    <a:pt x="1284" y="22864"/>
                  </a:lnTo>
                  <a:lnTo>
                    <a:pt x="985" y="23849"/>
                  </a:lnTo>
                  <a:lnTo>
                    <a:pt x="728" y="24791"/>
                  </a:lnTo>
                  <a:lnTo>
                    <a:pt x="471" y="25690"/>
                  </a:lnTo>
                  <a:lnTo>
                    <a:pt x="300" y="26546"/>
                  </a:lnTo>
                  <a:lnTo>
                    <a:pt x="257" y="26932"/>
                  </a:lnTo>
                  <a:lnTo>
                    <a:pt x="257" y="27360"/>
                  </a:lnTo>
                  <a:lnTo>
                    <a:pt x="257" y="27360"/>
                  </a:lnTo>
                  <a:lnTo>
                    <a:pt x="300" y="27874"/>
                  </a:lnTo>
                  <a:lnTo>
                    <a:pt x="385" y="28345"/>
                  </a:lnTo>
                  <a:lnTo>
                    <a:pt x="557" y="28815"/>
                  </a:lnTo>
                  <a:lnTo>
                    <a:pt x="856" y="29244"/>
                  </a:lnTo>
                  <a:lnTo>
                    <a:pt x="856" y="29244"/>
                  </a:lnTo>
                  <a:lnTo>
                    <a:pt x="1028" y="29458"/>
                  </a:lnTo>
                  <a:lnTo>
                    <a:pt x="1242" y="29672"/>
                  </a:lnTo>
                  <a:lnTo>
                    <a:pt x="1456" y="29800"/>
                  </a:lnTo>
                  <a:lnTo>
                    <a:pt x="1670" y="29929"/>
                  </a:lnTo>
                  <a:lnTo>
                    <a:pt x="1884" y="30014"/>
                  </a:lnTo>
                  <a:lnTo>
                    <a:pt x="2098" y="30100"/>
                  </a:lnTo>
                  <a:lnTo>
                    <a:pt x="2312" y="30143"/>
                  </a:lnTo>
                  <a:lnTo>
                    <a:pt x="2526" y="30143"/>
                  </a:lnTo>
                  <a:lnTo>
                    <a:pt x="2526" y="30143"/>
                  </a:lnTo>
                  <a:lnTo>
                    <a:pt x="2826" y="30143"/>
                  </a:lnTo>
                  <a:lnTo>
                    <a:pt x="3126" y="30057"/>
                  </a:lnTo>
                  <a:lnTo>
                    <a:pt x="3425" y="29971"/>
                  </a:lnTo>
                  <a:lnTo>
                    <a:pt x="3682" y="29843"/>
                  </a:lnTo>
                  <a:lnTo>
                    <a:pt x="4239" y="29543"/>
                  </a:lnTo>
                  <a:lnTo>
                    <a:pt x="4710" y="29158"/>
                  </a:lnTo>
                  <a:lnTo>
                    <a:pt x="5138" y="28815"/>
                  </a:lnTo>
                  <a:lnTo>
                    <a:pt x="5438" y="28473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80" y="28130"/>
                  </a:lnTo>
                  <a:lnTo>
                    <a:pt x="5737" y="28387"/>
                  </a:lnTo>
                  <a:lnTo>
                    <a:pt x="5694" y="28901"/>
                  </a:lnTo>
                  <a:lnTo>
                    <a:pt x="5694" y="28901"/>
                  </a:lnTo>
                  <a:lnTo>
                    <a:pt x="5737" y="29329"/>
                  </a:lnTo>
                  <a:lnTo>
                    <a:pt x="5780" y="29757"/>
                  </a:lnTo>
                  <a:lnTo>
                    <a:pt x="5909" y="30228"/>
                  </a:lnTo>
                  <a:lnTo>
                    <a:pt x="6123" y="30657"/>
                  </a:lnTo>
                  <a:lnTo>
                    <a:pt x="6294" y="30871"/>
                  </a:lnTo>
                  <a:lnTo>
                    <a:pt x="6465" y="31042"/>
                  </a:lnTo>
                  <a:lnTo>
                    <a:pt x="6636" y="31213"/>
                  </a:lnTo>
                  <a:lnTo>
                    <a:pt x="6893" y="31384"/>
                  </a:lnTo>
                  <a:lnTo>
                    <a:pt x="7150" y="31513"/>
                  </a:lnTo>
                  <a:lnTo>
                    <a:pt x="7450" y="31598"/>
                  </a:lnTo>
                  <a:lnTo>
                    <a:pt x="7792" y="31641"/>
                  </a:lnTo>
                  <a:lnTo>
                    <a:pt x="8178" y="31684"/>
                  </a:lnTo>
                  <a:lnTo>
                    <a:pt x="8178" y="31684"/>
                  </a:lnTo>
                  <a:lnTo>
                    <a:pt x="8306" y="31684"/>
                  </a:lnTo>
                  <a:lnTo>
                    <a:pt x="8306" y="31684"/>
                  </a:lnTo>
                  <a:lnTo>
                    <a:pt x="8863" y="31641"/>
                  </a:lnTo>
                  <a:lnTo>
                    <a:pt x="9291" y="31513"/>
                  </a:lnTo>
                  <a:lnTo>
                    <a:pt x="9719" y="31342"/>
                  </a:lnTo>
                  <a:lnTo>
                    <a:pt x="10062" y="31085"/>
                  </a:lnTo>
                  <a:lnTo>
                    <a:pt x="10361" y="30785"/>
                  </a:lnTo>
                  <a:lnTo>
                    <a:pt x="10618" y="30442"/>
                  </a:lnTo>
                  <a:lnTo>
                    <a:pt x="10832" y="30100"/>
                  </a:lnTo>
                  <a:lnTo>
                    <a:pt x="11004" y="29715"/>
                  </a:lnTo>
                  <a:lnTo>
                    <a:pt x="11175" y="29329"/>
                  </a:lnTo>
                  <a:lnTo>
                    <a:pt x="11260" y="28987"/>
                  </a:lnTo>
                  <a:lnTo>
                    <a:pt x="11432" y="28345"/>
                  </a:lnTo>
                  <a:lnTo>
                    <a:pt x="11475" y="27916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745"/>
                  </a:lnTo>
                  <a:lnTo>
                    <a:pt x="11475" y="27831"/>
                  </a:lnTo>
                  <a:lnTo>
                    <a:pt x="11475" y="27831"/>
                  </a:lnTo>
                  <a:lnTo>
                    <a:pt x="11517" y="28130"/>
                  </a:lnTo>
                  <a:lnTo>
                    <a:pt x="11517" y="28559"/>
                  </a:lnTo>
                  <a:lnTo>
                    <a:pt x="11646" y="29030"/>
                  </a:lnTo>
                  <a:lnTo>
                    <a:pt x="11774" y="29586"/>
                  </a:lnTo>
                  <a:lnTo>
                    <a:pt x="11903" y="29843"/>
                  </a:lnTo>
                  <a:lnTo>
                    <a:pt x="12031" y="30100"/>
                  </a:lnTo>
                  <a:lnTo>
                    <a:pt x="12202" y="30314"/>
                  </a:lnTo>
                  <a:lnTo>
                    <a:pt x="12416" y="30528"/>
                  </a:lnTo>
                  <a:lnTo>
                    <a:pt x="12631" y="30657"/>
                  </a:lnTo>
                  <a:lnTo>
                    <a:pt x="12930" y="30785"/>
                  </a:lnTo>
                  <a:lnTo>
                    <a:pt x="13230" y="30871"/>
                  </a:lnTo>
                  <a:lnTo>
                    <a:pt x="13572" y="30913"/>
                  </a:lnTo>
                  <a:lnTo>
                    <a:pt x="13572" y="30913"/>
                  </a:lnTo>
                  <a:lnTo>
                    <a:pt x="13915" y="30871"/>
                  </a:lnTo>
                  <a:lnTo>
                    <a:pt x="14215" y="30785"/>
                  </a:lnTo>
                  <a:lnTo>
                    <a:pt x="14514" y="30657"/>
                  </a:lnTo>
                  <a:lnTo>
                    <a:pt x="14728" y="30485"/>
                  </a:lnTo>
                  <a:lnTo>
                    <a:pt x="14943" y="30271"/>
                  </a:lnTo>
                  <a:lnTo>
                    <a:pt x="15114" y="30057"/>
                  </a:lnTo>
                  <a:lnTo>
                    <a:pt x="15242" y="29800"/>
                  </a:lnTo>
                  <a:lnTo>
                    <a:pt x="15328" y="29501"/>
                  </a:lnTo>
                  <a:lnTo>
                    <a:pt x="15499" y="28944"/>
                  </a:lnTo>
                  <a:lnTo>
                    <a:pt x="15585" y="28430"/>
                  </a:lnTo>
                  <a:lnTo>
                    <a:pt x="15628" y="28002"/>
                  </a:lnTo>
                  <a:lnTo>
                    <a:pt x="15628" y="27702"/>
                  </a:lnTo>
                  <a:lnTo>
                    <a:pt x="15628" y="27702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28" y="27617"/>
                  </a:lnTo>
                  <a:lnTo>
                    <a:pt x="15670" y="27788"/>
                  </a:lnTo>
                  <a:lnTo>
                    <a:pt x="15713" y="28130"/>
                  </a:lnTo>
                  <a:lnTo>
                    <a:pt x="15799" y="28601"/>
                  </a:lnTo>
                  <a:lnTo>
                    <a:pt x="16013" y="29115"/>
                  </a:lnTo>
                  <a:lnTo>
                    <a:pt x="16141" y="29372"/>
                  </a:lnTo>
                  <a:lnTo>
                    <a:pt x="16270" y="29629"/>
                  </a:lnTo>
                  <a:lnTo>
                    <a:pt x="16484" y="29886"/>
                  </a:lnTo>
                  <a:lnTo>
                    <a:pt x="16698" y="30057"/>
                  </a:lnTo>
                  <a:lnTo>
                    <a:pt x="16955" y="30228"/>
                  </a:lnTo>
                  <a:lnTo>
                    <a:pt x="17255" y="30357"/>
                  </a:lnTo>
                  <a:lnTo>
                    <a:pt x="17597" y="30442"/>
                  </a:lnTo>
                  <a:lnTo>
                    <a:pt x="17982" y="30485"/>
                  </a:lnTo>
                  <a:lnTo>
                    <a:pt x="17982" y="30485"/>
                  </a:lnTo>
                  <a:lnTo>
                    <a:pt x="18496" y="30442"/>
                  </a:lnTo>
                  <a:lnTo>
                    <a:pt x="18496" y="30442"/>
                  </a:lnTo>
                  <a:lnTo>
                    <a:pt x="18839" y="30400"/>
                  </a:lnTo>
                  <a:lnTo>
                    <a:pt x="19096" y="30314"/>
                  </a:lnTo>
                  <a:lnTo>
                    <a:pt x="19096" y="30314"/>
                  </a:lnTo>
                  <a:lnTo>
                    <a:pt x="19138" y="29458"/>
                  </a:lnTo>
                  <a:lnTo>
                    <a:pt x="19138" y="29458"/>
                  </a:lnTo>
                  <a:lnTo>
                    <a:pt x="19096" y="28815"/>
                  </a:lnTo>
                  <a:lnTo>
                    <a:pt x="19053" y="28473"/>
                  </a:lnTo>
                  <a:lnTo>
                    <a:pt x="19010" y="28173"/>
                  </a:lnTo>
                  <a:lnTo>
                    <a:pt x="18924" y="27916"/>
                  </a:lnTo>
                  <a:lnTo>
                    <a:pt x="18753" y="27745"/>
                  </a:lnTo>
                  <a:lnTo>
                    <a:pt x="18625" y="27617"/>
                  </a:lnTo>
                  <a:lnTo>
                    <a:pt x="18411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8368" y="27574"/>
                  </a:lnTo>
                  <a:lnTo>
                    <a:pt x="17554" y="27574"/>
                  </a:lnTo>
                  <a:lnTo>
                    <a:pt x="17554" y="27574"/>
                  </a:lnTo>
                  <a:lnTo>
                    <a:pt x="16398" y="27531"/>
                  </a:lnTo>
                  <a:lnTo>
                    <a:pt x="15328" y="27403"/>
                  </a:lnTo>
                  <a:lnTo>
                    <a:pt x="14300" y="27188"/>
                  </a:lnTo>
                  <a:lnTo>
                    <a:pt x="13787" y="27060"/>
                  </a:lnTo>
                  <a:lnTo>
                    <a:pt x="13358" y="26932"/>
                  </a:lnTo>
                  <a:lnTo>
                    <a:pt x="12887" y="26718"/>
                  </a:lnTo>
                  <a:lnTo>
                    <a:pt x="12459" y="26546"/>
                  </a:lnTo>
                  <a:lnTo>
                    <a:pt x="12074" y="26289"/>
                  </a:lnTo>
                  <a:lnTo>
                    <a:pt x="11689" y="26032"/>
                  </a:lnTo>
                  <a:lnTo>
                    <a:pt x="11346" y="25776"/>
                  </a:lnTo>
                  <a:lnTo>
                    <a:pt x="11004" y="25476"/>
                  </a:lnTo>
                  <a:lnTo>
                    <a:pt x="10704" y="25176"/>
                  </a:lnTo>
                  <a:lnTo>
                    <a:pt x="10447" y="24791"/>
                  </a:lnTo>
                  <a:lnTo>
                    <a:pt x="10447" y="24791"/>
                  </a:lnTo>
                  <a:lnTo>
                    <a:pt x="10276" y="25048"/>
                  </a:lnTo>
                  <a:lnTo>
                    <a:pt x="10019" y="25262"/>
                  </a:lnTo>
                  <a:lnTo>
                    <a:pt x="9719" y="25519"/>
                  </a:lnTo>
                  <a:lnTo>
                    <a:pt x="9377" y="25776"/>
                  </a:lnTo>
                  <a:lnTo>
                    <a:pt x="8948" y="25990"/>
                  </a:lnTo>
                  <a:lnTo>
                    <a:pt x="8477" y="26161"/>
                  </a:lnTo>
                  <a:lnTo>
                    <a:pt x="8221" y="26204"/>
                  </a:lnTo>
                  <a:lnTo>
                    <a:pt x="7964" y="26204"/>
                  </a:lnTo>
                  <a:lnTo>
                    <a:pt x="7964" y="26204"/>
                  </a:lnTo>
                  <a:lnTo>
                    <a:pt x="7621" y="26204"/>
                  </a:lnTo>
                  <a:lnTo>
                    <a:pt x="7279" y="26118"/>
                  </a:lnTo>
                  <a:lnTo>
                    <a:pt x="7279" y="26118"/>
                  </a:lnTo>
                  <a:lnTo>
                    <a:pt x="6936" y="25947"/>
                  </a:lnTo>
                  <a:lnTo>
                    <a:pt x="6679" y="25776"/>
                  </a:lnTo>
                  <a:lnTo>
                    <a:pt x="6422" y="25519"/>
                  </a:lnTo>
                  <a:lnTo>
                    <a:pt x="6208" y="25176"/>
                  </a:lnTo>
                  <a:lnTo>
                    <a:pt x="6037" y="24834"/>
                  </a:lnTo>
                  <a:lnTo>
                    <a:pt x="5866" y="24491"/>
                  </a:lnTo>
                  <a:lnTo>
                    <a:pt x="5823" y="24106"/>
                  </a:lnTo>
                  <a:lnTo>
                    <a:pt x="5780" y="23720"/>
                  </a:lnTo>
                  <a:lnTo>
                    <a:pt x="5780" y="23720"/>
                  </a:lnTo>
                  <a:lnTo>
                    <a:pt x="5780" y="23378"/>
                  </a:lnTo>
                  <a:lnTo>
                    <a:pt x="5866" y="22993"/>
                  </a:lnTo>
                  <a:lnTo>
                    <a:pt x="6037" y="22693"/>
                  </a:lnTo>
                  <a:lnTo>
                    <a:pt x="6208" y="22393"/>
                  </a:lnTo>
                  <a:lnTo>
                    <a:pt x="6508" y="22093"/>
                  </a:lnTo>
                  <a:lnTo>
                    <a:pt x="6850" y="21879"/>
                  </a:lnTo>
                  <a:lnTo>
                    <a:pt x="7236" y="21665"/>
                  </a:lnTo>
                  <a:lnTo>
                    <a:pt x="7750" y="21537"/>
                  </a:lnTo>
                  <a:lnTo>
                    <a:pt x="7750" y="21537"/>
                  </a:lnTo>
                  <a:lnTo>
                    <a:pt x="7621" y="21451"/>
                  </a:lnTo>
                  <a:lnTo>
                    <a:pt x="7621" y="21451"/>
                  </a:lnTo>
                  <a:lnTo>
                    <a:pt x="7236" y="21023"/>
                  </a:lnTo>
                  <a:lnTo>
                    <a:pt x="6850" y="20552"/>
                  </a:lnTo>
                  <a:lnTo>
                    <a:pt x="6551" y="20038"/>
                  </a:lnTo>
                  <a:lnTo>
                    <a:pt x="6208" y="19525"/>
                  </a:lnTo>
                  <a:lnTo>
                    <a:pt x="5951" y="19011"/>
                  </a:lnTo>
                  <a:lnTo>
                    <a:pt x="5694" y="18454"/>
                  </a:lnTo>
                  <a:lnTo>
                    <a:pt x="5223" y="17341"/>
                  </a:lnTo>
                  <a:lnTo>
                    <a:pt x="5223" y="17341"/>
                  </a:lnTo>
                  <a:lnTo>
                    <a:pt x="4667" y="15842"/>
                  </a:lnTo>
                  <a:lnTo>
                    <a:pt x="4153" y="14301"/>
                  </a:lnTo>
                  <a:lnTo>
                    <a:pt x="3725" y="12760"/>
                  </a:lnTo>
                  <a:lnTo>
                    <a:pt x="3382" y="11176"/>
                  </a:lnTo>
                  <a:lnTo>
                    <a:pt x="3254" y="10405"/>
                  </a:lnTo>
                  <a:lnTo>
                    <a:pt x="3126" y="9591"/>
                  </a:lnTo>
                  <a:lnTo>
                    <a:pt x="3040" y="8821"/>
                  </a:lnTo>
                  <a:lnTo>
                    <a:pt x="2997" y="8007"/>
                  </a:lnTo>
                  <a:lnTo>
                    <a:pt x="2997" y="7237"/>
                  </a:lnTo>
                  <a:lnTo>
                    <a:pt x="2997" y="6423"/>
                  </a:lnTo>
                  <a:lnTo>
                    <a:pt x="3040" y="5652"/>
                  </a:lnTo>
                  <a:lnTo>
                    <a:pt x="3126" y="4839"/>
                  </a:lnTo>
                  <a:lnTo>
                    <a:pt x="3126" y="4839"/>
                  </a:lnTo>
                  <a:lnTo>
                    <a:pt x="3254" y="4197"/>
                  </a:lnTo>
                  <a:lnTo>
                    <a:pt x="3382" y="3597"/>
                  </a:lnTo>
                  <a:lnTo>
                    <a:pt x="3554" y="2955"/>
                  </a:lnTo>
                  <a:lnTo>
                    <a:pt x="3725" y="2356"/>
                  </a:lnTo>
                  <a:lnTo>
                    <a:pt x="3939" y="1756"/>
                  </a:lnTo>
                  <a:lnTo>
                    <a:pt x="4196" y="1157"/>
                  </a:lnTo>
                  <a:lnTo>
                    <a:pt x="4453" y="557"/>
                  </a:lnTo>
                  <a:lnTo>
                    <a:pt x="47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510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extrusionOk="0">
                  <a:moveTo>
                    <a:pt x="8478" y="0"/>
                  </a:moveTo>
                  <a:lnTo>
                    <a:pt x="8179" y="43"/>
                  </a:lnTo>
                  <a:lnTo>
                    <a:pt x="6766" y="343"/>
                  </a:lnTo>
                  <a:lnTo>
                    <a:pt x="2741" y="1413"/>
                  </a:lnTo>
                  <a:lnTo>
                    <a:pt x="1" y="2184"/>
                  </a:lnTo>
                  <a:lnTo>
                    <a:pt x="172" y="2184"/>
                  </a:lnTo>
                  <a:lnTo>
                    <a:pt x="301" y="2269"/>
                  </a:lnTo>
                  <a:lnTo>
                    <a:pt x="386" y="2355"/>
                  </a:lnTo>
                  <a:lnTo>
                    <a:pt x="515" y="2484"/>
                  </a:lnTo>
                  <a:lnTo>
                    <a:pt x="643" y="2783"/>
                  </a:lnTo>
                  <a:lnTo>
                    <a:pt x="729" y="3169"/>
                  </a:lnTo>
                  <a:lnTo>
                    <a:pt x="771" y="3640"/>
                  </a:lnTo>
                  <a:lnTo>
                    <a:pt x="771" y="4068"/>
                  </a:lnTo>
                  <a:lnTo>
                    <a:pt x="729" y="4924"/>
                  </a:lnTo>
                  <a:lnTo>
                    <a:pt x="729" y="5267"/>
                  </a:lnTo>
                  <a:lnTo>
                    <a:pt x="729" y="5609"/>
                  </a:lnTo>
                  <a:lnTo>
                    <a:pt x="814" y="6037"/>
                  </a:lnTo>
                  <a:lnTo>
                    <a:pt x="1028" y="6551"/>
                  </a:lnTo>
                  <a:lnTo>
                    <a:pt x="1285" y="7065"/>
                  </a:lnTo>
                  <a:lnTo>
                    <a:pt x="1457" y="7322"/>
                  </a:lnTo>
                  <a:lnTo>
                    <a:pt x="1671" y="7579"/>
                  </a:lnTo>
                  <a:lnTo>
                    <a:pt x="1885" y="7793"/>
                  </a:lnTo>
                  <a:lnTo>
                    <a:pt x="2142" y="8007"/>
                  </a:lnTo>
                  <a:lnTo>
                    <a:pt x="2398" y="8178"/>
                  </a:lnTo>
                  <a:lnTo>
                    <a:pt x="2698" y="8349"/>
                  </a:lnTo>
                  <a:lnTo>
                    <a:pt x="3041" y="8478"/>
                  </a:lnTo>
                  <a:lnTo>
                    <a:pt x="3383" y="8563"/>
                  </a:lnTo>
                  <a:lnTo>
                    <a:pt x="3854" y="8649"/>
                  </a:lnTo>
                  <a:lnTo>
                    <a:pt x="4368" y="8735"/>
                  </a:lnTo>
                  <a:lnTo>
                    <a:pt x="5438" y="8735"/>
                  </a:lnTo>
                  <a:lnTo>
                    <a:pt x="5995" y="8692"/>
                  </a:lnTo>
                  <a:lnTo>
                    <a:pt x="6552" y="8563"/>
                  </a:lnTo>
                  <a:lnTo>
                    <a:pt x="7065" y="8392"/>
                  </a:lnTo>
                  <a:lnTo>
                    <a:pt x="7279" y="8264"/>
                  </a:lnTo>
                  <a:lnTo>
                    <a:pt x="7494" y="8092"/>
                  </a:lnTo>
                  <a:lnTo>
                    <a:pt x="7708" y="7921"/>
                  </a:lnTo>
                  <a:lnTo>
                    <a:pt x="7879" y="7750"/>
                  </a:lnTo>
                  <a:lnTo>
                    <a:pt x="8050" y="7536"/>
                  </a:lnTo>
                  <a:lnTo>
                    <a:pt x="8179" y="7279"/>
                  </a:lnTo>
                  <a:lnTo>
                    <a:pt x="8307" y="6979"/>
                  </a:lnTo>
                  <a:lnTo>
                    <a:pt x="8393" y="6679"/>
                  </a:lnTo>
                  <a:lnTo>
                    <a:pt x="8435" y="6337"/>
                  </a:lnTo>
                  <a:lnTo>
                    <a:pt x="8435" y="5994"/>
                  </a:lnTo>
                  <a:lnTo>
                    <a:pt x="8393" y="5010"/>
                  </a:lnTo>
                  <a:lnTo>
                    <a:pt x="8350" y="4111"/>
                  </a:lnTo>
                  <a:lnTo>
                    <a:pt x="8093" y="2484"/>
                  </a:lnTo>
                  <a:lnTo>
                    <a:pt x="8007" y="1798"/>
                  </a:lnTo>
                  <a:lnTo>
                    <a:pt x="8007" y="1199"/>
                  </a:lnTo>
                  <a:lnTo>
                    <a:pt x="8007" y="685"/>
                  </a:lnTo>
                  <a:lnTo>
                    <a:pt x="8093" y="471"/>
                  </a:lnTo>
                  <a:lnTo>
                    <a:pt x="8179" y="300"/>
                  </a:lnTo>
                  <a:lnTo>
                    <a:pt x="8264" y="172"/>
                  </a:lnTo>
                  <a:lnTo>
                    <a:pt x="8435" y="43"/>
                  </a:lnTo>
                  <a:lnTo>
                    <a:pt x="8478" y="43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511;p40"/>
            <p:cNvSpPr/>
            <p:nvPr/>
          </p:nvSpPr>
          <p:spPr>
            <a:xfrm>
              <a:off x="697300" y="3423725"/>
              <a:ext cx="213050" cy="218375"/>
            </a:xfrm>
            <a:custGeom>
              <a:avLst/>
              <a:gdLst/>
              <a:ahLst/>
              <a:cxnLst/>
              <a:rect l="l" t="t" r="r" b="b"/>
              <a:pathLst>
                <a:path w="8522" h="8735" fill="none" extrusionOk="0">
                  <a:moveTo>
                    <a:pt x="8478" y="43"/>
                  </a:moveTo>
                  <a:lnTo>
                    <a:pt x="8435" y="43"/>
                  </a:lnTo>
                  <a:lnTo>
                    <a:pt x="8435" y="43"/>
                  </a:lnTo>
                  <a:lnTo>
                    <a:pt x="8435" y="43"/>
                  </a:lnTo>
                  <a:lnTo>
                    <a:pt x="8264" y="172"/>
                  </a:lnTo>
                  <a:lnTo>
                    <a:pt x="8179" y="300"/>
                  </a:lnTo>
                  <a:lnTo>
                    <a:pt x="8179" y="300"/>
                  </a:lnTo>
                  <a:lnTo>
                    <a:pt x="8093" y="471"/>
                  </a:lnTo>
                  <a:lnTo>
                    <a:pt x="8007" y="685"/>
                  </a:lnTo>
                  <a:lnTo>
                    <a:pt x="8007" y="1199"/>
                  </a:lnTo>
                  <a:lnTo>
                    <a:pt x="8007" y="1798"/>
                  </a:lnTo>
                  <a:lnTo>
                    <a:pt x="8093" y="2484"/>
                  </a:lnTo>
                  <a:lnTo>
                    <a:pt x="8350" y="4111"/>
                  </a:lnTo>
                  <a:lnTo>
                    <a:pt x="8393" y="5010"/>
                  </a:lnTo>
                  <a:lnTo>
                    <a:pt x="8435" y="5994"/>
                  </a:lnTo>
                  <a:lnTo>
                    <a:pt x="8435" y="5994"/>
                  </a:lnTo>
                  <a:lnTo>
                    <a:pt x="8435" y="6337"/>
                  </a:lnTo>
                  <a:lnTo>
                    <a:pt x="8393" y="6679"/>
                  </a:lnTo>
                  <a:lnTo>
                    <a:pt x="8307" y="6979"/>
                  </a:lnTo>
                  <a:lnTo>
                    <a:pt x="8179" y="7279"/>
                  </a:lnTo>
                  <a:lnTo>
                    <a:pt x="8050" y="7536"/>
                  </a:lnTo>
                  <a:lnTo>
                    <a:pt x="7879" y="7750"/>
                  </a:lnTo>
                  <a:lnTo>
                    <a:pt x="7708" y="7921"/>
                  </a:lnTo>
                  <a:lnTo>
                    <a:pt x="7494" y="8092"/>
                  </a:lnTo>
                  <a:lnTo>
                    <a:pt x="7279" y="8264"/>
                  </a:lnTo>
                  <a:lnTo>
                    <a:pt x="7065" y="8392"/>
                  </a:lnTo>
                  <a:lnTo>
                    <a:pt x="6552" y="8563"/>
                  </a:lnTo>
                  <a:lnTo>
                    <a:pt x="5995" y="8692"/>
                  </a:lnTo>
                  <a:lnTo>
                    <a:pt x="5438" y="8735"/>
                  </a:lnTo>
                  <a:lnTo>
                    <a:pt x="5438" y="8735"/>
                  </a:lnTo>
                  <a:lnTo>
                    <a:pt x="4882" y="8735"/>
                  </a:lnTo>
                  <a:lnTo>
                    <a:pt x="4368" y="8735"/>
                  </a:lnTo>
                  <a:lnTo>
                    <a:pt x="3854" y="8649"/>
                  </a:lnTo>
                  <a:lnTo>
                    <a:pt x="3383" y="8563"/>
                  </a:lnTo>
                  <a:lnTo>
                    <a:pt x="3383" y="8563"/>
                  </a:lnTo>
                  <a:lnTo>
                    <a:pt x="3041" y="8478"/>
                  </a:lnTo>
                  <a:lnTo>
                    <a:pt x="2698" y="8349"/>
                  </a:lnTo>
                  <a:lnTo>
                    <a:pt x="2398" y="8178"/>
                  </a:lnTo>
                  <a:lnTo>
                    <a:pt x="2142" y="8007"/>
                  </a:lnTo>
                  <a:lnTo>
                    <a:pt x="1885" y="7793"/>
                  </a:lnTo>
                  <a:lnTo>
                    <a:pt x="1671" y="7579"/>
                  </a:lnTo>
                  <a:lnTo>
                    <a:pt x="1457" y="7322"/>
                  </a:lnTo>
                  <a:lnTo>
                    <a:pt x="1285" y="7065"/>
                  </a:lnTo>
                  <a:lnTo>
                    <a:pt x="1028" y="6551"/>
                  </a:lnTo>
                  <a:lnTo>
                    <a:pt x="814" y="6037"/>
                  </a:lnTo>
                  <a:lnTo>
                    <a:pt x="729" y="5609"/>
                  </a:lnTo>
                  <a:lnTo>
                    <a:pt x="729" y="5267"/>
                  </a:lnTo>
                  <a:lnTo>
                    <a:pt x="729" y="5267"/>
                  </a:lnTo>
                  <a:lnTo>
                    <a:pt x="729" y="4924"/>
                  </a:lnTo>
                  <a:lnTo>
                    <a:pt x="729" y="4924"/>
                  </a:lnTo>
                  <a:lnTo>
                    <a:pt x="771" y="4068"/>
                  </a:lnTo>
                  <a:lnTo>
                    <a:pt x="771" y="3640"/>
                  </a:lnTo>
                  <a:lnTo>
                    <a:pt x="729" y="3169"/>
                  </a:lnTo>
                  <a:lnTo>
                    <a:pt x="643" y="2783"/>
                  </a:lnTo>
                  <a:lnTo>
                    <a:pt x="515" y="2484"/>
                  </a:lnTo>
                  <a:lnTo>
                    <a:pt x="386" y="2355"/>
                  </a:lnTo>
                  <a:lnTo>
                    <a:pt x="301" y="2269"/>
                  </a:lnTo>
                  <a:lnTo>
                    <a:pt x="172" y="2184"/>
                  </a:lnTo>
                  <a:lnTo>
                    <a:pt x="44" y="2184"/>
                  </a:lnTo>
                  <a:lnTo>
                    <a:pt x="1" y="2184"/>
                  </a:lnTo>
                  <a:lnTo>
                    <a:pt x="1" y="2184"/>
                  </a:lnTo>
                  <a:lnTo>
                    <a:pt x="2741" y="1413"/>
                  </a:lnTo>
                  <a:lnTo>
                    <a:pt x="2741" y="1413"/>
                  </a:lnTo>
                  <a:lnTo>
                    <a:pt x="6766" y="343"/>
                  </a:lnTo>
                  <a:lnTo>
                    <a:pt x="8179" y="43"/>
                  </a:lnTo>
                  <a:lnTo>
                    <a:pt x="8478" y="0"/>
                  </a:lnTo>
                  <a:lnTo>
                    <a:pt x="8521" y="0"/>
                  </a:lnTo>
                  <a:lnTo>
                    <a:pt x="8478" y="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512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extrusionOk="0">
                  <a:moveTo>
                    <a:pt x="17768" y="0"/>
                  </a:moveTo>
                  <a:lnTo>
                    <a:pt x="17683" y="86"/>
                  </a:lnTo>
                  <a:lnTo>
                    <a:pt x="17726" y="171"/>
                  </a:lnTo>
                  <a:lnTo>
                    <a:pt x="17854" y="514"/>
                  </a:lnTo>
                  <a:lnTo>
                    <a:pt x="18496" y="1584"/>
                  </a:lnTo>
                  <a:lnTo>
                    <a:pt x="18839" y="2184"/>
                  </a:lnTo>
                  <a:lnTo>
                    <a:pt x="19096" y="2783"/>
                  </a:lnTo>
                  <a:lnTo>
                    <a:pt x="19181" y="3040"/>
                  </a:lnTo>
                  <a:lnTo>
                    <a:pt x="19224" y="3340"/>
                  </a:lnTo>
                  <a:lnTo>
                    <a:pt x="19224" y="3554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701" y="6508"/>
                  </a:lnTo>
                  <a:lnTo>
                    <a:pt x="13401" y="6422"/>
                  </a:lnTo>
                  <a:lnTo>
                    <a:pt x="13102" y="6294"/>
                  </a:lnTo>
                  <a:lnTo>
                    <a:pt x="12802" y="6080"/>
                  </a:lnTo>
                  <a:lnTo>
                    <a:pt x="12459" y="5866"/>
                  </a:lnTo>
                  <a:lnTo>
                    <a:pt x="12160" y="5609"/>
                  </a:lnTo>
                  <a:lnTo>
                    <a:pt x="11603" y="5009"/>
                  </a:lnTo>
                  <a:lnTo>
                    <a:pt x="10704" y="3939"/>
                  </a:lnTo>
                  <a:lnTo>
                    <a:pt x="10361" y="3597"/>
                  </a:lnTo>
                  <a:lnTo>
                    <a:pt x="10276" y="3511"/>
                  </a:lnTo>
                  <a:lnTo>
                    <a:pt x="10190" y="3511"/>
                  </a:lnTo>
                  <a:lnTo>
                    <a:pt x="10147" y="3554"/>
                  </a:lnTo>
                  <a:lnTo>
                    <a:pt x="10105" y="3597"/>
                  </a:lnTo>
                  <a:lnTo>
                    <a:pt x="10105" y="3811"/>
                  </a:lnTo>
                  <a:lnTo>
                    <a:pt x="10233" y="4453"/>
                  </a:lnTo>
                  <a:lnTo>
                    <a:pt x="10361" y="4924"/>
                  </a:lnTo>
                  <a:lnTo>
                    <a:pt x="10447" y="5523"/>
                  </a:lnTo>
                  <a:lnTo>
                    <a:pt x="10490" y="6165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367" y="11646"/>
                  </a:lnTo>
                  <a:lnTo>
                    <a:pt x="4110" y="11560"/>
                  </a:lnTo>
                  <a:lnTo>
                    <a:pt x="3896" y="11432"/>
                  </a:lnTo>
                  <a:lnTo>
                    <a:pt x="3639" y="11218"/>
                  </a:lnTo>
                  <a:lnTo>
                    <a:pt x="3468" y="11004"/>
                  </a:lnTo>
                  <a:lnTo>
                    <a:pt x="3254" y="10747"/>
                  </a:lnTo>
                  <a:lnTo>
                    <a:pt x="2954" y="10147"/>
                  </a:lnTo>
                  <a:lnTo>
                    <a:pt x="2740" y="9548"/>
                  </a:lnTo>
                  <a:lnTo>
                    <a:pt x="2569" y="9077"/>
                  </a:lnTo>
                  <a:lnTo>
                    <a:pt x="2441" y="8734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269" y="8777"/>
                  </a:lnTo>
                  <a:lnTo>
                    <a:pt x="2226" y="9120"/>
                  </a:lnTo>
                  <a:lnTo>
                    <a:pt x="2226" y="9591"/>
                  </a:lnTo>
                  <a:lnTo>
                    <a:pt x="2269" y="10276"/>
                  </a:lnTo>
                  <a:lnTo>
                    <a:pt x="2398" y="11132"/>
                  </a:lnTo>
                  <a:lnTo>
                    <a:pt x="2526" y="12160"/>
                  </a:lnTo>
                  <a:lnTo>
                    <a:pt x="2740" y="13401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982"/>
                  </a:lnTo>
                  <a:lnTo>
                    <a:pt x="3211" y="18496"/>
                  </a:lnTo>
                  <a:lnTo>
                    <a:pt x="3083" y="19353"/>
                  </a:lnTo>
                  <a:lnTo>
                    <a:pt x="2912" y="19995"/>
                  </a:lnTo>
                  <a:lnTo>
                    <a:pt x="2740" y="20466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65"/>
                  </a:lnTo>
                  <a:lnTo>
                    <a:pt x="1028" y="21236"/>
                  </a:lnTo>
                  <a:lnTo>
                    <a:pt x="685" y="21493"/>
                  </a:lnTo>
                  <a:lnTo>
                    <a:pt x="385" y="21793"/>
                  </a:lnTo>
                  <a:lnTo>
                    <a:pt x="214" y="22093"/>
                  </a:lnTo>
                  <a:lnTo>
                    <a:pt x="86" y="22435"/>
                  </a:lnTo>
                  <a:lnTo>
                    <a:pt x="0" y="22821"/>
                  </a:lnTo>
                  <a:lnTo>
                    <a:pt x="0" y="23206"/>
                  </a:lnTo>
                  <a:lnTo>
                    <a:pt x="43" y="23548"/>
                  </a:lnTo>
                  <a:lnTo>
                    <a:pt x="129" y="23934"/>
                  </a:lnTo>
                  <a:lnTo>
                    <a:pt x="257" y="24276"/>
                  </a:lnTo>
                  <a:lnTo>
                    <a:pt x="471" y="24619"/>
                  </a:lnTo>
                  <a:lnTo>
                    <a:pt x="685" y="24876"/>
                  </a:lnTo>
                  <a:lnTo>
                    <a:pt x="899" y="25133"/>
                  </a:lnTo>
                  <a:lnTo>
                    <a:pt x="1199" y="25347"/>
                  </a:lnTo>
                  <a:lnTo>
                    <a:pt x="1499" y="25475"/>
                  </a:lnTo>
                  <a:lnTo>
                    <a:pt x="1798" y="25561"/>
                  </a:lnTo>
                  <a:lnTo>
                    <a:pt x="2441" y="25561"/>
                  </a:lnTo>
                  <a:lnTo>
                    <a:pt x="2740" y="25518"/>
                  </a:lnTo>
                  <a:lnTo>
                    <a:pt x="2997" y="25432"/>
                  </a:lnTo>
                  <a:lnTo>
                    <a:pt x="3254" y="25304"/>
                  </a:lnTo>
                  <a:lnTo>
                    <a:pt x="3725" y="25047"/>
                  </a:lnTo>
                  <a:lnTo>
                    <a:pt x="4110" y="24747"/>
                  </a:lnTo>
                  <a:lnTo>
                    <a:pt x="4410" y="24448"/>
                  </a:lnTo>
                  <a:lnTo>
                    <a:pt x="4667" y="24148"/>
                  </a:lnTo>
                  <a:lnTo>
                    <a:pt x="4967" y="24533"/>
                  </a:lnTo>
                  <a:lnTo>
                    <a:pt x="5309" y="24876"/>
                  </a:lnTo>
                  <a:lnTo>
                    <a:pt x="5652" y="25218"/>
                  </a:lnTo>
                  <a:lnTo>
                    <a:pt x="6037" y="25518"/>
                  </a:lnTo>
                  <a:lnTo>
                    <a:pt x="6465" y="25775"/>
                  </a:lnTo>
                  <a:lnTo>
                    <a:pt x="6893" y="25989"/>
                  </a:lnTo>
                  <a:lnTo>
                    <a:pt x="7364" y="26203"/>
                  </a:lnTo>
                  <a:lnTo>
                    <a:pt x="7878" y="26374"/>
                  </a:lnTo>
                  <a:lnTo>
                    <a:pt x="8392" y="26545"/>
                  </a:lnTo>
                  <a:lnTo>
                    <a:pt x="8948" y="26674"/>
                  </a:lnTo>
                  <a:lnTo>
                    <a:pt x="9505" y="26760"/>
                  </a:lnTo>
                  <a:lnTo>
                    <a:pt x="10105" y="26845"/>
                  </a:lnTo>
                  <a:lnTo>
                    <a:pt x="11303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8087" y="19224"/>
                  </a:lnTo>
                  <a:lnTo>
                    <a:pt x="28344" y="18839"/>
                  </a:lnTo>
                  <a:lnTo>
                    <a:pt x="28729" y="18111"/>
                  </a:lnTo>
                  <a:lnTo>
                    <a:pt x="29072" y="17383"/>
                  </a:lnTo>
                  <a:lnTo>
                    <a:pt x="29329" y="16612"/>
                  </a:lnTo>
                  <a:lnTo>
                    <a:pt x="29543" y="15842"/>
                  </a:lnTo>
                  <a:lnTo>
                    <a:pt x="29671" y="15114"/>
                  </a:lnTo>
                  <a:lnTo>
                    <a:pt x="29800" y="14343"/>
                  </a:lnTo>
                  <a:lnTo>
                    <a:pt x="29842" y="13530"/>
                  </a:lnTo>
                  <a:lnTo>
                    <a:pt x="29842" y="12759"/>
                  </a:lnTo>
                  <a:lnTo>
                    <a:pt x="29800" y="12074"/>
                  </a:lnTo>
                  <a:lnTo>
                    <a:pt x="29714" y="11389"/>
                  </a:lnTo>
                  <a:lnTo>
                    <a:pt x="29628" y="10704"/>
                  </a:lnTo>
                  <a:lnTo>
                    <a:pt x="29500" y="10019"/>
                  </a:lnTo>
                  <a:lnTo>
                    <a:pt x="29243" y="8906"/>
                  </a:lnTo>
                  <a:lnTo>
                    <a:pt x="28943" y="7835"/>
                  </a:lnTo>
                  <a:lnTo>
                    <a:pt x="28601" y="6850"/>
                  </a:lnTo>
                  <a:lnTo>
                    <a:pt x="28215" y="5866"/>
                  </a:lnTo>
                  <a:lnTo>
                    <a:pt x="27830" y="4967"/>
                  </a:lnTo>
                  <a:lnTo>
                    <a:pt x="27445" y="419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04" y="1798"/>
                  </a:lnTo>
                  <a:lnTo>
                    <a:pt x="24619" y="2098"/>
                  </a:lnTo>
                  <a:lnTo>
                    <a:pt x="23934" y="2398"/>
                  </a:lnTo>
                  <a:lnTo>
                    <a:pt x="23206" y="2655"/>
                  </a:lnTo>
                  <a:lnTo>
                    <a:pt x="22478" y="2869"/>
                  </a:lnTo>
                  <a:lnTo>
                    <a:pt x="21836" y="3040"/>
                  </a:lnTo>
                  <a:lnTo>
                    <a:pt x="21322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52" y="2012"/>
                  </a:lnTo>
                  <a:lnTo>
                    <a:pt x="19181" y="1456"/>
                  </a:lnTo>
                  <a:lnTo>
                    <a:pt x="18710" y="856"/>
                  </a:lnTo>
                  <a:lnTo>
                    <a:pt x="18325" y="385"/>
                  </a:lnTo>
                  <a:lnTo>
                    <a:pt x="17983" y="86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FFC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513;p40"/>
            <p:cNvSpPr/>
            <p:nvPr/>
          </p:nvSpPr>
          <p:spPr>
            <a:xfrm>
              <a:off x="382625" y="2805050"/>
              <a:ext cx="746075" cy="673275"/>
            </a:xfrm>
            <a:custGeom>
              <a:avLst/>
              <a:gdLst/>
              <a:ahLst/>
              <a:cxnLst/>
              <a:rect l="l" t="t" r="r" b="b"/>
              <a:pathLst>
                <a:path w="29843" h="26931" fill="none" extrusionOk="0">
                  <a:moveTo>
                    <a:pt x="29842" y="12759"/>
                  </a:moveTo>
                  <a:lnTo>
                    <a:pt x="29842" y="12759"/>
                  </a:lnTo>
                  <a:lnTo>
                    <a:pt x="29842" y="13530"/>
                  </a:lnTo>
                  <a:lnTo>
                    <a:pt x="29800" y="14343"/>
                  </a:lnTo>
                  <a:lnTo>
                    <a:pt x="29671" y="15114"/>
                  </a:lnTo>
                  <a:lnTo>
                    <a:pt x="29543" y="15842"/>
                  </a:lnTo>
                  <a:lnTo>
                    <a:pt x="29329" y="16612"/>
                  </a:lnTo>
                  <a:lnTo>
                    <a:pt x="29072" y="17383"/>
                  </a:lnTo>
                  <a:lnTo>
                    <a:pt x="28729" y="18111"/>
                  </a:lnTo>
                  <a:lnTo>
                    <a:pt x="28344" y="18839"/>
                  </a:lnTo>
                  <a:lnTo>
                    <a:pt x="28344" y="18839"/>
                  </a:lnTo>
                  <a:lnTo>
                    <a:pt x="28087" y="19224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188" y="20423"/>
                  </a:lnTo>
                  <a:lnTo>
                    <a:pt x="26503" y="21151"/>
                  </a:lnTo>
                  <a:lnTo>
                    <a:pt x="25732" y="21879"/>
                  </a:lnTo>
                  <a:lnTo>
                    <a:pt x="24876" y="22521"/>
                  </a:lnTo>
                  <a:lnTo>
                    <a:pt x="24020" y="23163"/>
                  </a:lnTo>
                  <a:lnTo>
                    <a:pt x="23078" y="23763"/>
                  </a:lnTo>
                  <a:lnTo>
                    <a:pt x="22093" y="24276"/>
                  </a:lnTo>
                  <a:lnTo>
                    <a:pt x="21065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19652" y="25389"/>
                  </a:lnTo>
                  <a:lnTo>
                    <a:pt x="18282" y="25860"/>
                  </a:lnTo>
                  <a:lnTo>
                    <a:pt x="16869" y="26289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3872" y="26802"/>
                  </a:lnTo>
                  <a:lnTo>
                    <a:pt x="12631" y="26931"/>
                  </a:lnTo>
                  <a:lnTo>
                    <a:pt x="12588" y="26931"/>
                  </a:lnTo>
                  <a:lnTo>
                    <a:pt x="12588" y="26931"/>
                  </a:lnTo>
                  <a:lnTo>
                    <a:pt x="11303" y="26931"/>
                  </a:lnTo>
                  <a:lnTo>
                    <a:pt x="10105" y="26845"/>
                  </a:lnTo>
                  <a:lnTo>
                    <a:pt x="9505" y="26760"/>
                  </a:lnTo>
                  <a:lnTo>
                    <a:pt x="8948" y="26674"/>
                  </a:lnTo>
                  <a:lnTo>
                    <a:pt x="8392" y="26545"/>
                  </a:lnTo>
                  <a:lnTo>
                    <a:pt x="7878" y="26374"/>
                  </a:lnTo>
                  <a:lnTo>
                    <a:pt x="7364" y="26203"/>
                  </a:lnTo>
                  <a:lnTo>
                    <a:pt x="6893" y="25989"/>
                  </a:lnTo>
                  <a:lnTo>
                    <a:pt x="6465" y="25775"/>
                  </a:lnTo>
                  <a:lnTo>
                    <a:pt x="6037" y="25518"/>
                  </a:lnTo>
                  <a:lnTo>
                    <a:pt x="5652" y="25218"/>
                  </a:lnTo>
                  <a:lnTo>
                    <a:pt x="5309" y="24876"/>
                  </a:lnTo>
                  <a:lnTo>
                    <a:pt x="4967" y="24533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410" y="24448"/>
                  </a:lnTo>
                  <a:lnTo>
                    <a:pt x="4110" y="24747"/>
                  </a:lnTo>
                  <a:lnTo>
                    <a:pt x="3725" y="25047"/>
                  </a:lnTo>
                  <a:lnTo>
                    <a:pt x="3254" y="25304"/>
                  </a:lnTo>
                  <a:lnTo>
                    <a:pt x="2997" y="25432"/>
                  </a:lnTo>
                  <a:lnTo>
                    <a:pt x="2740" y="25518"/>
                  </a:lnTo>
                  <a:lnTo>
                    <a:pt x="2441" y="25561"/>
                  </a:lnTo>
                  <a:lnTo>
                    <a:pt x="2141" y="25561"/>
                  </a:lnTo>
                  <a:lnTo>
                    <a:pt x="1798" y="25561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199" y="25347"/>
                  </a:lnTo>
                  <a:lnTo>
                    <a:pt x="899" y="25133"/>
                  </a:lnTo>
                  <a:lnTo>
                    <a:pt x="685" y="24876"/>
                  </a:lnTo>
                  <a:lnTo>
                    <a:pt x="471" y="24619"/>
                  </a:lnTo>
                  <a:lnTo>
                    <a:pt x="257" y="24276"/>
                  </a:lnTo>
                  <a:lnTo>
                    <a:pt x="129" y="23934"/>
                  </a:lnTo>
                  <a:lnTo>
                    <a:pt x="43" y="23548"/>
                  </a:lnTo>
                  <a:lnTo>
                    <a:pt x="0" y="23206"/>
                  </a:lnTo>
                  <a:lnTo>
                    <a:pt x="0" y="22821"/>
                  </a:lnTo>
                  <a:lnTo>
                    <a:pt x="86" y="22435"/>
                  </a:lnTo>
                  <a:lnTo>
                    <a:pt x="214" y="22093"/>
                  </a:lnTo>
                  <a:lnTo>
                    <a:pt x="385" y="21793"/>
                  </a:lnTo>
                  <a:lnTo>
                    <a:pt x="685" y="21493"/>
                  </a:lnTo>
                  <a:lnTo>
                    <a:pt x="1028" y="21236"/>
                  </a:lnTo>
                  <a:lnTo>
                    <a:pt x="1456" y="21065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2740" y="20466"/>
                  </a:lnTo>
                  <a:lnTo>
                    <a:pt x="2912" y="19995"/>
                  </a:lnTo>
                  <a:lnTo>
                    <a:pt x="3083" y="19353"/>
                  </a:lnTo>
                  <a:lnTo>
                    <a:pt x="3211" y="18496"/>
                  </a:lnTo>
                  <a:lnTo>
                    <a:pt x="3254" y="17982"/>
                  </a:lnTo>
                  <a:lnTo>
                    <a:pt x="3254" y="17469"/>
                  </a:lnTo>
                  <a:lnTo>
                    <a:pt x="3254" y="16869"/>
                  </a:lnTo>
                  <a:lnTo>
                    <a:pt x="3168" y="16227"/>
                  </a:lnTo>
                  <a:lnTo>
                    <a:pt x="3126" y="15542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2740" y="13401"/>
                  </a:lnTo>
                  <a:lnTo>
                    <a:pt x="2526" y="12160"/>
                  </a:lnTo>
                  <a:lnTo>
                    <a:pt x="2398" y="11132"/>
                  </a:lnTo>
                  <a:lnTo>
                    <a:pt x="2269" y="10276"/>
                  </a:lnTo>
                  <a:lnTo>
                    <a:pt x="2226" y="9591"/>
                  </a:lnTo>
                  <a:lnTo>
                    <a:pt x="2226" y="9120"/>
                  </a:lnTo>
                  <a:lnTo>
                    <a:pt x="2269" y="8777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55" y="8649"/>
                  </a:lnTo>
                  <a:lnTo>
                    <a:pt x="2441" y="8734"/>
                  </a:lnTo>
                  <a:lnTo>
                    <a:pt x="2569" y="9077"/>
                  </a:lnTo>
                  <a:lnTo>
                    <a:pt x="2740" y="9548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3254" y="10747"/>
                  </a:lnTo>
                  <a:lnTo>
                    <a:pt x="3468" y="11004"/>
                  </a:lnTo>
                  <a:lnTo>
                    <a:pt x="3639" y="11218"/>
                  </a:lnTo>
                  <a:lnTo>
                    <a:pt x="3896" y="11432"/>
                  </a:lnTo>
                  <a:lnTo>
                    <a:pt x="4110" y="11560"/>
                  </a:lnTo>
                  <a:lnTo>
                    <a:pt x="4367" y="11646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5009" y="11517"/>
                  </a:lnTo>
                  <a:lnTo>
                    <a:pt x="5352" y="11389"/>
                  </a:lnTo>
                  <a:lnTo>
                    <a:pt x="6208" y="11046"/>
                  </a:lnTo>
                  <a:lnTo>
                    <a:pt x="7193" y="10533"/>
                  </a:lnTo>
                  <a:lnTo>
                    <a:pt x="8135" y="9933"/>
                  </a:lnTo>
                  <a:lnTo>
                    <a:pt x="8606" y="9591"/>
                  </a:lnTo>
                  <a:lnTo>
                    <a:pt x="9034" y="9205"/>
                  </a:lnTo>
                  <a:lnTo>
                    <a:pt x="9419" y="8863"/>
                  </a:lnTo>
                  <a:lnTo>
                    <a:pt x="9762" y="8477"/>
                  </a:lnTo>
                  <a:lnTo>
                    <a:pt x="10062" y="8092"/>
                  </a:lnTo>
                  <a:lnTo>
                    <a:pt x="10276" y="7664"/>
                  </a:lnTo>
                  <a:lnTo>
                    <a:pt x="10447" y="7279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90" y="6165"/>
                  </a:lnTo>
                  <a:lnTo>
                    <a:pt x="10447" y="5523"/>
                  </a:lnTo>
                  <a:lnTo>
                    <a:pt x="10361" y="4924"/>
                  </a:lnTo>
                  <a:lnTo>
                    <a:pt x="10233" y="4453"/>
                  </a:lnTo>
                  <a:lnTo>
                    <a:pt x="10105" y="3811"/>
                  </a:lnTo>
                  <a:lnTo>
                    <a:pt x="10105" y="3597"/>
                  </a:lnTo>
                  <a:lnTo>
                    <a:pt x="10147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276" y="3511"/>
                  </a:lnTo>
                  <a:lnTo>
                    <a:pt x="10361" y="3597"/>
                  </a:lnTo>
                  <a:lnTo>
                    <a:pt x="10704" y="3939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2160" y="5609"/>
                  </a:lnTo>
                  <a:lnTo>
                    <a:pt x="12459" y="5866"/>
                  </a:lnTo>
                  <a:lnTo>
                    <a:pt x="12802" y="6080"/>
                  </a:lnTo>
                  <a:lnTo>
                    <a:pt x="13102" y="6294"/>
                  </a:lnTo>
                  <a:lnTo>
                    <a:pt x="13401" y="6422"/>
                  </a:lnTo>
                  <a:lnTo>
                    <a:pt x="13701" y="6508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4686" y="6337"/>
                  </a:lnTo>
                  <a:lnTo>
                    <a:pt x="15414" y="6123"/>
                  </a:lnTo>
                  <a:lnTo>
                    <a:pt x="16184" y="5780"/>
                  </a:lnTo>
                  <a:lnTo>
                    <a:pt x="16955" y="5438"/>
                  </a:lnTo>
                  <a:lnTo>
                    <a:pt x="17726" y="5009"/>
                  </a:lnTo>
                  <a:lnTo>
                    <a:pt x="18368" y="4581"/>
                  </a:lnTo>
                  <a:lnTo>
                    <a:pt x="18625" y="4367"/>
                  </a:lnTo>
                  <a:lnTo>
                    <a:pt x="18839" y="4153"/>
                  </a:lnTo>
                  <a:lnTo>
                    <a:pt x="19010" y="3982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224" y="3554"/>
                  </a:lnTo>
                  <a:lnTo>
                    <a:pt x="19224" y="3340"/>
                  </a:lnTo>
                  <a:lnTo>
                    <a:pt x="19181" y="3040"/>
                  </a:lnTo>
                  <a:lnTo>
                    <a:pt x="19096" y="2783"/>
                  </a:lnTo>
                  <a:lnTo>
                    <a:pt x="18839" y="2184"/>
                  </a:lnTo>
                  <a:lnTo>
                    <a:pt x="18496" y="1584"/>
                  </a:lnTo>
                  <a:lnTo>
                    <a:pt x="17854" y="514"/>
                  </a:lnTo>
                  <a:lnTo>
                    <a:pt x="17726" y="171"/>
                  </a:lnTo>
                  <a:lnTo>
                    <a:pt x="17683" y="86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854" y="0"/>
                  </a:lnTo>
                  <a:lnTo>
                    <a:pt x="17983" y="86"/>
                  </a:lnTo>
                  <a:lnTo>
                    <a:pt x="18325" y="385"/>
                  </a:lnTo>
                  <a:lnTo>
                    <a:pt x="18710" y="856"/>
                  </a:lnTo>
                  <a:lnTo>
                    <a:pt x="19181" y="1456"/>
                  </a:lnTo>
                  <a:lnTo>
                    <a:pt x="19652" y="2012"/>
                  </a:lnTo>
                  <a:lnTo>
                    <a:pt x="20123" y="2569"/>
                  </a:lnTo>
                  <a:lnTo>
                    <a:pt x="20551" y="2954"/>
                  </a:lnTo>
                  <a:lnTo>
                    <a:pt x="20723" y="3083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1322" y="3126"/>
                  </a:lnTo>
                  <a:lnTo>
                    <a:pt x="21836" y="3040"/>
                  </a:lnTo>
                  <a:lnTo>
                    <a:pt x="22478" y="2869"/>
                  </a:lnTo>
                  <a:lnTo>
                    <a:pt x="23206" y="2655"/>
                  </a:lnTo>
                  <a:lnTo>
                    <a:pt x="23934" y="2398"/>
                  </a:lnTo>
                  <a:lnTo>
                    <a:pt x="24619" y="2098"/>
                  </a:lnTo>
                  <a:lnTo>
                    <a:pt x="25304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6160" y="1798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7445" y="4196"/>
                  </a:lnTo>
                  <a:lnTo>
                    <a:pt x="27830" y="4967"/>
                  </a:lnTo>
                  <a:lnTo>
                    <a:pt x="28215" y="5866"/>
                  </a:lnTo>
                  <a:lnTo>
                    <a:pt x="28601" y="6850"/>
                  </a:lnTo>
                  <a:lnTo>
                    <a:pt x="28943" y="7835"/>
                  </a:lnTo>
                  <a:lnTo>
                    <a:pt x="29243" y="8906"/>
                  </a:lnTo>
                  <a:lnTo>
                    <a:pt x="29500" y="10019"/>
                  </a:lnTo>
                  <a:lnTo>
                    <a:pt x="29500" y="10019"/>
                  </a:lnTo>
                  <a:lnTo>
                    <a:pt x="29628" y="10704"/>
                  </a:lnTo>
                  <a:lnTo>
                    <a:pt x="29714" y="11389"/>
                  </a:lnTo>
                  <a:lnTo>
                    <a:pt x="29800" y="12074"/>
                  </a:lnTo>
                  <a:lnTo>
                    <a:pt x="29842" y="127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514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extrusionOk="0">
                  <a:moveTo>
                    <a:pt x="8392" y="0"/>
                  </a:move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515;p40"/>
            <p:cNvSpPr/>
            <p:nvPr/>
          </p:nvSpPr>
          <p:spPr>
            <a:xfrm>
              <a:off x="698375" y="3424800"/>
              <a:ext cx="209825" cy="217300"/>
            </a:xfrm>
            <a:custGeom>
              <a:avLst/>
              <a:gdLst/>
              <a:ahLst/>
              <a:cxnLst/>
              <a:rect l="l" t="t" r="r" b="b"/>
              <a:pathLst>
                <a:path w="8393" h="8692" fill="none" extrusionOk="0">
                  <a:moveTo>
                    <a:pt x="8392" y="0"/>
                  </a:moveTo>
                  <a:lnTo>
                    <a:pt x="8392" y="0"/>
                  </a:lnTo>
                  <a:lnTo>
                    <a:pt x="7022" y="599"/>
                  </a:lnTo>
                  <a:lnTo>
                    <a:pt x="5652" y="1070"/>
                  </a:lnTo>
                  <a:lnTo>
                    <a:pt x="4239" y="1499"/>
                  </a:lnTo>
                  <a:lnTo>
                    <a:pt x="2826" y="1798"/>
                  </a:lnTo>
                  <a:lnTo>
                    <a:pt x="2826" y="1798"/>
                  </a:lnTo>
                  <a:lnTo>
                    <a:pt x="2570" y="1841"/>
                  </a:lnTo>
                  <a:lnTo>
                    <a:pt x="2570" y="1841"/>
                  </a:lnTo>
                  <a:lnTo>
                    <a:pt x="1242" y="2012"/>
                  </a:lnTo>
                  <a:lnTo>
                    <a:pt x="1" y="2141"/>
                  </a:lnTo>
                  <a:lnTo>
                    <a:pt x="1" y="2141"/>
                  </a:lnTo>
                  <a:lnTo>
                    <a:pt x="215" y="2184"/>
                  </a:lnTo>
                  <a:lnTo>
                    <a:pt x="343" y="2312"/>
                  </a:lnTo>
                  <a:lnTo>
                    <a:pt x="514" y="2483"/>
                  </a:lnTo>
                  <a:lnTo>
                    <a:pt x="600" y="2740"/>
                  </a:lnTo>
                  <a:lnTo>
                    <a:pt x="643" y="3040"/>
                  </a:lnTo>
                  <a:lnTo>
                    <a:pt x="686" y="3382"/>
                  </a:lnTo>
                  <a:lnTo>
                    <a:pt x="728" y="4025"/>
                  </a:lnTo>
                  <a:lnTo>
                    <a:pt x="728" y="4025"/>
                  </a:lnTo>
                  <a:lnTo>
                    <a:pt x="686" y="4881"/>
                  </a:lnTo>
                  <a:lnTo>
                    <a:pt x="686" y="4881"/>
                  </a:lnTo>
                  <a:lnTo>
                    <a:pt x="686" y="5224"/>
                  </a:lnTo>
                  <a:lnTo>
                    <a:pt x="686" y="5224"/>
                  </a:lnTo>
                  <a:lnTo>
                    <a:pt x="686" y="5309"/>
                  </a:lnTo>
                  <a:lnTo>
                    <a:pt x="686" y="5309"/>
                  </a:lnTo>
                  <a:lnTo>
                    <a:pt x="728" y="5694"/>
                  </a:lnTo>
                  <a:lnTo>
                    <a:pt x="814" y="6123"/>
                  </a:lnTo>
                  <a:lnTo>
                    <a:pt x="1028" y="6594"/>
                  </a:lnTo>
                  <a:lnTo>
                    <a:pt x="1285" y="7107"/>
                  </a:lnTo>
                  <a:lnTo>
                    <a:pt x="1670" y="7578"/>
                  </a:lnTo>
                  <a:lnTo>
                    <a:pt x="1885" y="7792"/>
                  </a:lnTo>
                  <a:lnTo>
                    <a:pt x="2141" y="8007"/>
                  </a:lnTo>
                  <a:lnTo>
                    <a:pt x="2398" y="8178"/>
                  </a:lnTo>
                  <a:lnTo>
                    <a:pt x="2698" y="8306"/>
                  </a:lnTo>
                  <a:lnTo>
                    <a:pt x="2998" y="8435"/>
                  </a:lnTo>
                  <a:lnTo>
                    <a:pt x="3340" y="8520"/>
                  </a:lnTo>
                  <a:lnTo>
                    <a:pt x="3340" y="8520"/>
                  </a:lnTo>
                  <a:lnTo>
                    <a:pt x="4154" y="8649"/>
                  </a:lnTo>
                  <a:lnTo>
                    <a:pt x="4625" y="8692"/>
                  </a:lnTo>
                  <a:lnTo>
                    <a:pt x="5053" y="8692"/>
                  </a:lnTo>
                  <a:lnTo>
                    <a:pt x="5053" y="8692"/>
                  </a:lnTo>
                  <a:lnTo>
                    <a:pt x="5395" y="8692"/>
                  </a:lnTo>
                  <a:lnTo>
                    <a:pt x="5395" y="8692"/>
                  </a:lnTo>
                  <a:lnTo>
                    <a:pt x="5010" y="8135"/>
                  </a:lnTo>
                  <a:lnTo>
                    <a:pt x="4668" y="7578"/>
                  </a:lnTo>
                  <a:lnTo>
                    <a:pt x="4368" y="7022"/>
                  </a:lnTo>
                  <a:lnTo>
                    <a:pt x="4111" y="6422"/>
                  </a:lnTo>
                  <a:lnTo>
                    <a:pt x="3940" y="5823"/>
                  </a:lnTo>
                  <a:lnTo>
                    <a:pt x="3854" y="5224"/>
                  </a:lnTo>
                  <a:lnTo>
                    <a:pt x="3811" y="4624"/>
                  </a:lnTo>
                  <a:lnTo>
                    <a:pt x="3854" y="4282"/>
                  </a:lnTo>
                  <a:lnTo>
                    <a:pt x="3897" y="3982"/>
                  </a:lnTo>
                  <a:lnTo>
                    <a:pt x="3897" y="3982"/>
                  </a:lnTo>
                  <a:lnTo>
                    <a:pt x="3982" y="3639"/>
                  </a:lnTo>
                  <a:lnTo>
                    <a:pt x="4111" y="3297"/>
                  </a:lnTo>
                  <a:lnTo>
                    <a:pt x="4282" y="2954"/>
                  </a:lnTo>
                  <a:lnTo>
                    <a:pt x="4453" y="2655"/>
                  </a:lnTo>
                  <a:lnTo>
                    <a:pt x="4668" y="2398"/>
                  </a:lnTo>
                  <a:lnTo>
                    <a:pt x="4882" y="2098"/>
                  </a:lnTo>
                  <a:lnTo>
                    <a:pt x="5138" y="1841"/>
                  </a:lnTo>
                  <a:lnTo>
                    <a:pt x="5438" y="1627"/>
                  </a:lnTo>
                  <a:lnTo>
                    <a:pt x="6038" y="1199"/>
                  </a:lnTo>
                  <a:lnTo>
                    <a:pt x="6680" y="814"/>
                  </a:lnTo>
                  <a:lnTo>
                    <a:pt x="7408" y="514"/>
                  </a:lnTo>
                  <a:lnTo>
                    <a:pt x="8136" y="257"/>
                  </a:lnTo>
                  <a:lnTo>
                    <a:pt x="8136" y="257"/>
                  </a:lnTo>
                  <a:lnTo>
                    <a:pt x="8221" y="129"/>
                  </a:lnTo>
                  <a:lnTo>
                    <a:pt x="83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516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extrusionOk="0">
                  <a:moveTo>
                    <a:pt x="10190" y="19738"/>
                  </a:moveTo>
                  <a:lnTo>
                    <a:pt x="10490" y="19781"/>
                  </a:lnTo>
                  <a:lnTo>
                    <a:pt x="10747" y="19866"/>
                  </a:lnTo>
                  <a:lnTo>
                    <a:pt x="11004" y="19952"/>
                  </a:lnTo>
                  <a:lnTo>
                    <a:pt x="11261" y="20080"/>
                  </a:lnTo>
                  <a:lnTo>
                    <a:pt x="11432" y="20252"/>
                  </a:lnTo>
                  <a:lnTo>
                    <a:pt x="11603" y="20423"/>
                  </a:lnTo>
                  <a:lnTo>
                    <a:pt x="11689" y="20637"/>
                  </a:lnTo>
                  <a:lnTo>
                    <a:pt x="11732" y="20808"/>
                  </a:lnTo>
                  <a:lnTo>
                    <a:pt x="11774" y="21022"/>
                  </a:lnTo>
                  <a:lnTo>
                    <a:pt x="11774" y="21194"/>
                  </a:lnTo>
                  <a:lnTo>
                    <a:pt x="11732" y="21365"/>
                  </a:lnTo>
                  <a:lnTo>
                    <a:pt x="11560" y="21750"/>
                  </a:lnTo>
                  <a:lnTo>
                    <a:pt x="11346" y="22136"/>
                  </a:lnTo>
                  <a:lnTo>
                    <a:pt x="11004" y="22521"/>
                  </a:lnTo>
                  <a:lnTo>
                    <a:pt x="10575" y="22821"/>
                  </a:lnTo>
                  <a:lnTo>
                    <a:pt x="10105" y="23120"/>
                  </a:lnTo>
                  <a:lnTo>
                    <a:pt x="9591" y="23377"/>
                  </a:lnTo>
                  <a:lnTo>
                    <a:pt x="9163" y="23506"/>
                  </a:lnTo>
                  <a:lnTo>
                    <a:pt x="8777" y="23591"/>
                  </a:lnTo>
                  <a:lnTo>
                    <a:pt x="8392" y="23677"/>
                  </a:lnTo>
                  <a:lnTo>
                    <a:pt x="7664" y="23677"/>
                  </a:lnTo>
                  <a:lnTo>
                    <a:pt x="7364" y="23634"/>
                  </a:lnTo>
                  <a:lnTo>
                    <a:pt x="7107" y="23548"/>
                  </a:lnTo>
                  <a:lnTo>
                    <a:pt x="6851" y="23463"/>
                  </a:lnTo>
                  <a:lnTo>
                    <a:pt x="6636" y="23334"/>
                  </a:lnTo>
                  <a:lnTo>
                    <a:pt x="6422" y="23163"/>
                  </a:lnTo>
                  <a:lnTo>
                    <a:pt x="6294" y="22992"/>
                  </a:lnTo>
                  <a:lnTo>
                    <a:pt x="6165" y="22778"/>
                  </a:lnTo>
                  <a:lnTo>
                    <a:pt x="6123" y="22564"/>
                  </a:lnTo>
                  <a:lnTo>
                    <a:pt x="6080" y="22392"/>
                  </a:lnTo>
                  <a:lnTo>
                    <a:pt x="6123" y="22221"/>
                  </a:lnTo>
                  <a:lnTo>
                    <a:pt x="6123" y="22007"/>
                  </a:lnTo>
                  <a:lnTo>
                    <a:pt x="6294" y="21665"/>
                  </a:lnTo>
                  <a:lnTo>
                    <a:pt x="6508" y="21279"/>
                  </a:lnTo>
                  <a:lnTo>
                    <a:pt x="6851" y="20894"/>
                  </a:lnTo>
                  <a:lnTo>
                    <a:pt x="7279" y="20551"/>
                  </a:lnTo>
                  <a:lnTo>
                    <a:pt x="7750" y="20294"/>
                  </a:lnTo>
                  <a:lnTo>
                    <a:pt x="8306" y="20038"/>
                  </a:lnTo>
                  <a:lnTo>
                    <a:pt x="8692" y="19909"/>
                  </a:lnTo>
                  <a:lnTo>
                    <a:pt x="9077" y="19781"/>
                  </a:lnTo>
                  <a:lnTo>
                    <a:pt x="9462" y="19738"/>
                  </a:lnTo>
                  <a:close/>
                  <a:moveTo>
                    <a:pt x="17768" y="0"/>
                  </a:moveTo>
                  <a:lnTo>
                    <a:pt x="17726" y="43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A5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51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1928" y="3940"/>
                  </a:moveTo>
                  <a:lnTo>
                    <a:pt x="1928" y="3940"/>
                  </a:lnTo>
                  <a:lnTo>
                    <a:pt x="1585" y="3940"/>
                  </a:lnTo>
                  <a:lnTo>
                    <a:pt x="1285" y="3897"/>
                  </a:lnTo>
                  <a:lnTo>
                    <a:pt x="1028" y="3811"/>
                  </a:lnTo>
                  <a:lnTo>
                    <a:pt x="772" y="3726"/>
                  </a:lnTo>
                  <a:lnTo>
                    <a:pt x="557" y="3597"/>
                  </a:lnTo>
                  <a:lnTo>
                    <a:pt x="343" y="3426"/>
                  </a:lnTo>
                  <a:lnTo>
                    <a:pt x="215" y="3255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44" y="2827"/>
                  </a:lnTo>
                  <a:lnTo>
                    <a:pt x="1" y="2655"/>
                  </a:lnTo>
                  <a:lnTo>
                    <a:pt x="44" y="2484"/>
                  </a:lnTo>
                  <a:lnTo>
                    <a:pt x="44" y="2270"/>
                  </a:lnTo>
                  <a:lnTo>
                    <a:pt x="215" y="1928"/>
                  </a:lnTo>
                  <a:lnTo>
                    <a:pt x="429" y="1542"/>
                  </a:lnTo>
                  <a:lnTo>
                    <a:pt x="772" y="1157"/>
                  </a:lnTo>
                  <a:lnTo>
                    <a:pt x="1200" y="814"/>
                  </a:lnTo>
                  <a:lnTo>
                    <a:pt x="1671" y="557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2613" y="172"/>
                  </a:lnTo>
                  <a:lnTo>
                    <a:pt x="2998" y="44"/>
                  </a:lnTo>
                  <a:lnTo>
                    <a:pt x="3383" y="1"/>
                  </a:lnTo>
                  <a:lnTo>
                    <a:pt x="3769" y="1"/>
                  </a:lnTo>
                  <a:lnTo>
                    <a:pt x="3769" y="1"/>
                  </a:lnTo>
                  <a:lnTo>
                    <a:pt x="4111" y="1"/>
                  </a:lnTo>
                  <a:lnTo>
                    <a:pt x="4411" y="44"/>
                  </a:lnTo>
                  <a:lnTo>
                    <a:pt x="4668" y="129"/>
                  </a:lnTo>
                  <a:lnTo>
                    <a:pt x="4925" y="215"/>
                  </a:lnTo>
                  <a:lnTo>
                    <a:pt x="5182" y="343"/>
                  </a:lnTo>
                  <a:lnTo>
                    <a:pt x="5353" y="515"/>
                  </a:lnTo>
                  <a:lnTo>
                    <a:pt x="5524" y="686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653" y="1071"/>
                  </a:lnTo>
                  <a:lnTo>
                    <a:pt x="5695" y="1285"/>
                  </a:lnTo>
                  <a:lnTo>
                    <a:pt x="5695" y="1457"/>
                  </a:lnTo>
                  <a:lnTo>
                    <a:pt x="5653" y="1628"/>
                  </a:lnTo>
                  <a:lnTo>
                    <a:pt x="5481" y="2013"/>
                  </a:lnTo>
                  <a:lnTo>
                    <a:pt x="5267" y="2399"/>
                  </a:lnTo>
                  <a:lnTo>
                    <a:pt x="4925" y="2784"/>
                  </a:lnTo>
                  <a:lnTo>
                    <a:pt x="4496" y="3084"/>
                  </a:lnTo>
                  <a:lnTo>
                    <a:pt x="4026" y="3383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3084" y="3769"/>
                  </a:lnTo>
                  <a:lnTo>
                    <a:pt x="2698" y="3854"/>
                  </a:lnTo>
                  <a:lnTo>
                    <a:pt x="2313" y="3940"/>
                  </a:lnTo>
                  <a:lnTo>
                    <a:pt x="1928" y="3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518;p40"/>
            <p:cNvSpPr/>
            <p:nvPr/>
          </p:nvSpPr>
          <p:spPr>
            <a:xfrm>
              <a:off x="382625" y="2805050"/>
              <a:ext cx="695775" cy="673275"/>
            </a:xfrm>
            <a:custGeom>
              <a:avLst/>
              <a:gdLst/>
              <a:ahLst/>
              <a:cxnLst/>
              <a:rect l="l" t="t" r="r" b="b"/>
              <a:pathLst>
                <a:path w="27831" h="26931" fill="none" extrusionOk="0">
                  <a:moveTo>
                    <a:pt x="17811" y="0"/>
                  </a:moveTo>
                  <a:lnTo>
                    <a:pt x="17811" y="0"/>
                  </a:lnTo>
                  <a:lnTo>
                    <a:pt x="17768" y="0"/>
                  </a:lnTo>
                  <a:lnTo>
                    <a:pt x="17768" y="0"/>
                  </a:lnTo>
                  <a:lnTo>
                    <a:pt x="17726" y="43"/>
                  </a:lnTo>
                  <a:lnTo>
                    <a:pt x="17683" y="86"/>
                  </a:lnTo>
                  <a:lnTo>
                    <a:pt x="17683" y="86"/>
                  </a:lnTo>
                  <a:lnTo>
                    <a:pt x="17768" y="343"/>
                  </a:lnTo>
                  <a:lnTo>
                    <a:pt x="17940" y="685"/>
                  </a:lnTo>
                  <a:lnTo>
                    <a:pt x="18454" y="1541"/>
                  </a:lnTo>
                  <a:lnTo>
                    <a:pt x="18753" y="2012"/>
                  </a:lnTo>
                  <a:lnTo>
                    <a:pt x="18967" y="2526"/>
                  </a:lnTo>
                  <a:lnTo>
                    <a:pt x="19139" y="2997"/>
                  </a:lnTo>
                  <a:lnTo>
                    <a:pt x="19224" y="3211"/>
                  </a:lnTo>
                  <a:lnTo>
                    <a:pt x="19224" y="3425"/>
                  </a:lnTo>
                  <a:lnTo>
                    <a:pt x="19224" y="3425"/>
                  </a:lnTo>
                  <a:lnTo>
                    <a:pt x="19224" y="3597"/>
                  </a:lnTo>
                  <a:lnTo>
                    <a:pt x="19139" y="3768"/>
                  </a:lnTo>
                  <a:lnTo>
                    <a:pt x="19139" y="3768"/>
                  </a:lnTo>
                  <a:lnTo>
                    <a:pt x="19010" y="3982"/>
                  </a:lnTo>
                  <a:lnTo>
                    <a:pt x="18839" y="4153"/>
                  </a:lnTo>
                  <a:lnTo>
                    <a:pt x="18625" y="4367"/>
                  </a:lnTo>
                  <a:lnTo>
                    <a:pt x="18368" y="4581"/>
                  </a:lnTo>
                  <a:lnTo>
                    <a:pt x="17726" y="5009"/>
                  </a:lnTo>
                  <a:lnTo>
                    <a:pt x="16955" y="5438"/>
                  </a:lnTo>
                  <a:lnTo>
                    <a:pt x="16184" y="5780"/>
                  </a:lnTo>
                  <a:lnTo>
                    <a:pt x="15414" y="6123"/>
                  </a:lnTo>
                  <a:lnTo>
                    <a:pt x="14686" y="6337"/>
                  </a:lnTo>
                  <a:lnTo>
                    <a:pt x="14001" y="6508"/>
                  </a:lnTo>
                  <a:lnTo>
                    <a:pt x="14001" y="6508"/>
                  </a:lnTo>
                  <a:lnTo>
                    <a:pt x="13872" y="6508"/>
                  </a:lnTo>
                  <a:lnTo>
                    <a:pt x="13872" y="6508"/>
                  </a:lnTo>
                  <a:lnTo>
                    <a:pt x="13573" y="6465"/>
                  </a:lnTo>
                  <a:lnTo>
                    <a:pt x="13273" y="6380"/>
                  </a:lnTo>
                  <a:lnTo>
                    <a:pt x="12973" y="6208"/>
                  </a:lnTo>
                  <a:lnTo>
                    <a:pt x="12716" y="6037"/>
                  </a:lnTo>
                  <a:lnTo>
                    <a:pt x="12117" y="5566"/>
                  </a:lnTo>
                  <a:lnTo>
                    <a:pt x="11603" y="5009"/>
                  </a:lnTo>
                  <a:lnTo>
                    <a:pt x="11603" y="5009"/>
                  </a:lnTo>
                  <a:lnTo>
                    <a:pt x="10704" y="3982"/>
                  </a:lnTo>
                  <a:lnTo>
                    <a:pt x="10404" y="3639"/>
                  </a:lnTo>
                  <a:lnTo>
                    <a:pt x="10276" y="3554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90" y="3511"/>
                  </a:lnTo>
                  <a:lnTo>
                    <a:pt x="10105" y="3554"/>
                  </a:lnTo>
                  <a:lnTo>
                    <a:pt x="10105" y="3682"/>
                  </a:lnTo>
                  <a:lnTo>
                    <a:pt x="10105" y="3682"/>
                  </a:lnTo>
                  <a:lnTo>
                    <a:pt x="10147" y="4068"/>
                  </a:lnTo>
                  <a:lnTo>
                    <a:pt x="10319" y="4710"/>
                  </a:lnTo>
                  <a:lnTo>
                    <a:pt x="10447" y="5523"/>
                  </a:lnTo>
                  <a:lnTo>
                    <a:pt x="10490" y="6037"/>
                  </a:lnTo>
                  <a:lnTo>
                    <a:pt x="10490" y="6551"/>
                  </a:lnTo>
                  <a:lnTo>
                    <a:pt x="10490" y="6551"/>
                  </a:lnTo>
                  <a:lnTo>
                    <a:pt x="10490" y="6893"/>
                  </a:lnTo>
                  <a:lnTo>
                    <a:pt x="10490" y="6893"/>
                  </a:lnTo>
                  <a:lnTo>
                    <a:pt x="10447" y="7279"/>
                  </a:lnTo>
                  <a:lnTo>
                    <a:pt x="10276" y="7664"/>
                  </a:lnTo>
                  <a:lnTo>
                    <a:pt x="10062" y="8092"/>
                  </a:lnTo>
                  <a:lnTo>
                    <a:pt x="9762" y="8477"/>
                  </a:lnTo>
                  <a:lnTo>
                    <a:pt x="9419" y="8863"/>
                  </a:lnTo>
                  <a:lnTo>
                    <a:pt x="9034" y="9205"/>
                  </a:lnTo>
                  <a:lnTo>
                    <a:pt x="8606" y="9591"/>
                  </a:lnTo>
                  <a:lnTo>
                    <a:pt x="8135" y="9933"/>
                  </a:lnTo>
                  <a:lnTo>
                    <a:pt x="7193" y="10533"/>
                  </a:lnTo>
                  <a:lnTo>
                    <a:pt x="6208" y="11046"/>
                  </a:lnTo>
                  <a:lnTo>
                    <a:pt x="5352" y="11389"/>
                  </a:lnTo>
                  <a:lnTo>
                    <a:pt x="5009" y="11517"/>
                  </a:lnTo>
                  <a:lnTo>
                    <a:pt x="4667" y="11603"/>
                  </a:lnTo>
                  <a:lnTo>
                    <a:pt x="4667" y="11603"/>
                  </a:lnTo>
                  <a:lnTo>
                    <a:pt x="4496" y="11646"/>
                  </a:lnTo>
                  <a:lnTo>
                    <a:pt x="4496" y="11646"/>
                  </a:lnTo>
                  <a:lnTo>
                    <a:pt x="4239" y="11603"/>
                  </a:lnTo>
                  <a:lnTo>
                    <a:pt x="3982" y="11517"/>
                  </a:lnTo>
                  <a:lnTo>
                    <a:pt x="3768" y="11346"/>
                  </a:lnTo>
                  <a:lnTo>
                    <a:pt x="3597" y="11175"/>
                  </a:lnTo>
                  <a:lnTo>
                    <a:pt x="3425" y="10918"/>
                  </a:lnTo>
                  <a:lnTo>
                    <a:pt x="3254" y="10704"/>
                  </a:lnTo>
                  <a:lnTo>
                    <a:pt x="2954" y="10147"/>
                  </a:lnTo>
                  <a:lnTo>
                    <a:pt x="2954" y="10147"/>
                  </a:lnTo>
                  <a:lnTo>
                    <a:pt x="2740" y="9591"/>
                  </a:lnTo>
                  <a:lnTo>
                    <a:pt x="2569" y="9120"/>
                  </a:lnTo>
                  <a:lnTo>
                    <a:pt x="2441" y="8777"/>
                  </a:lnTo>
                  <a:lnTo>
                    <a:pt x="2398" y="8692"/>
                  </a:lnTo>
                  <a:lnTo>
                    <a:pt x="2355" y="8649"/>
                  </a:lnTo>
                  <a:lnTo>
                    <a:pt x="2355" y="8649"/>
                  </a:lnTo>
                  <a:lnTo>
                    <a:pt x="2312" y="8649"/>
                  </a:lnTo>
                  <a:lnTo>
                    <a:pt x="2312" y="8649"/>
                  </a:lnTo>
                  <a:lnTo>
                    <a:pt x="2312" y="8692"/>
                  </a:lnTo>
                  <a:lnTo>
                    <a:pt x="2269" y="8820"/>
                  </a:lnTo>
                  <a:lnTo>
                    <a:pt x="2226" y="9291"/>
                  </a:lnTo>
                  <a:lnTo>
                    <a:pt x="2226" y="9291"/>
                  </a:lnTo>
                  <a:lnTo>
                    <a:pt x="2269" y="10104"/>
                  </a:lnTo>
                  <a:lnTo>
                    <a:pt x="2398" y="11303"/>
                  </a:lnTo>
                  <a:lnTo>
                    <a:pt x="2655" y="12887"/>
                  </a:lnTo>
                  <a:lnTo>
                    <a:pt x="2997" y="14814"/>
                  </a:lnTo>
                  <a:lnTo>
                    <a:pt x="2997" y="14814"/>
                  </a:lnTo>
                  <a:lnTo>
                    <a:pt x="3126" y="15542"/>
                  </a:lnTo>
                  <a:lnTo>
                    <a:pt x="3168" y="16227"/>
                  </a:lnTo>
                  <a:lnTo>
                    <a:pt x="3254" y="16869"/>
                  </a:lnTo>
                  <a:lnTo>
                    <a:pt x="3254" y="17469"/>
                  </a:lnTo>
                  <a:lnTo>
                    <a:pt x="3254" y="17469"/>
                  </a:lnTo>
                  <a:lnTo>
                    <a:pt x="3211" y="18239"/>
                  </a:lnTo>
                  <a:lnTo>
                    <a:pt x="3126" y="18924"/>
                  </a:lnTo>
                  <a:lnTo>
                    <a:pt x="3040" y="19524"/>
                  </a:lnTo>
                  <a:lnTo>
                    <a:pt x="2912" y="19995"/>
                  </a:lnTo>
                  <a:lnTo>
                    <a:pt x="2783" y="20380"/>
                  </a:lnTo>
                  <a:lnTo>
                    <a:pt x="2697" y="20637"/>
                  </a:lnTo>
                  <a:lnTo>
                    <a:pt x="2612" y="20851"/>
                  </a:lnTo>
                  <a:lnTo>
                    <a:pt x="2612" y="20851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970" y="20894"/>
                  </a:lnTo>
                  <a:lnTo>
                    <a:pt x="1456" y="21022"/>
                  </a:lnTo>
                  <a:lnTo>
                    <a:pt x="1070" y="21236"/>
                  </a:lnTo>
                  <a:lnTo>
                    <a:pt x="728" y="21450"/>
                  </a:lnTo>
                  <a:lnTo>
                    <a:pt x="428" y="21750"/>
                  </a:lnTo>
                  <a:lnTo>
                    <a:pt x="257" y="22050"/>
                  </a:lnTo>
                  <a:lnTo>
                    <a:pt x="86" y="22350"/>
                  </a:lnTo>
                  <a:lnTo>
                    <a:pt x="0" y="22735"/>
                  </a:lnTo>
                  <a:lnTo>
                    <a:pt x="0" y="23077"/>
                  </a:lnTo>
                  <a:lnTo>
                    <a:pt x="0" y="23077"/>
                  </a:lnTo>
                  <a:lnTo>
                    <a:pt x="43" y="23463"/>
                  </a:lnTo>
                  <a:lnTo>
                    <a:pt x="86" y="23848"/>
                  </a:lnTo>
                  <a:lnTo>
                    <a:pt x="257" y="24191"/>
                  </a:lnTo>
                  <a:lnTo>
                    <a:pt x="428" y="24533"/>
                  </a:lnTo>
                  <a:lnTo>
                    <a:pt x="642" y="24876"/>
                  </a:lnTo>
                  <a:lnTo>
                    <a:pt x="899" y="25133"/>
                  </a:lnTo>
                  <a:lnTo>
                    <a:pt x="1156" y="25304"/>
                  </a:lnTo>
                  <a:lnTo>
                    <a:pt x="1499" y="25475"/>
                  </a:lnTo>
                  <a:lnTo>
                    <a:pt x="1499" y="25475"/>
                  </a:lnTo>
                  <a:lnTo>
                    <a:pt x="1841" y="25561"/>
                  </a:lnTo>
                  <a:lnTo>
                    <a:pt x="2184" y="25561"/>
                  </a:lnTo>
                  <a:lnTo>
                    <a:pt x="2184" y="25561"/>
                  </a:lnTo>
                  <a:lnTo>
                    <a:pt x="2441" y="25561"/>
                  </a:lnTo>
                  <a:lnTo>
                    <a:pt x="2697" y="25518"/>
                  </a:lnTo>
                  <a:lnTo>
                    <a:pt x="3168" y="25347"/>
                  </a:lnTo>
                  <a:lnTo>
                    <a:pt x="3597" y="25133"/>
                  </a:lnTo>
                  <a:lnTo>
                    <a:pt x="3939" y="24876"/>
                  </a:lnTo>
                  <a:lnTo>
                    <a:pt x="4239" y="24619"/>
                  </a:lnTo>
                  <a:lnTo>
                    <a:pt x="4496" y="24405"/>
                  </a:lnTo>
                  <a:lnTo>
                    <a:pt x="4667" y="24148"/>
                  </a:lnTo>
                  <a:lnTo>
                    <a:pt x="4667" y="24148"/>
                  </a:lnTo>
                  <a:lnTo>
                    <a:pt x="4924" y="24533"/>
                  </a:lnTo>
                  <a:lnTo>
                    <a:pt x="5224" y="24833"/>
                  </a:lnTo>
                  <a:lnTo>
                    <a:pt x="5566" y="25133"/>
                  </a:lnTo>
                  <a:lnTo>
                    <a:pt x="5909" y="25389"/>
                  </a:lnTo>
                  <a:lnTo>
                    <a:pt x="6294" y="25646"/>
                  </a:lnTo>
                  <a:lnTo>
                    <a:pt x="6679" y="25903"/>
                  </a:lnTo>
                  <a:lnTo>
                    <a:pt x="7107" y="26075"/>
                  </a:lnTo>
                  <a:lnTo>
                    <a:pt x="7578" y="26289"/>
                  </a:lnTo>
                  <a:lnTo>
                    <a:pt x="8007" y="26417"/>
                  </a:lnTo>
                  <a:lnTo>
                    <a:pt x="8520" y="26545"/>
                  </a:lnTo>
                  <a:lnTo>
                    <a:pt x="9548" y="26760"/>
                  </a:lnTo>
                  <a:lnTo>
                    <a:pt x="10618" y="26888"/>
                  </a:lnTo>
                  <a:lnTo>
                    <a:pt x="11774" y="26931"/>
                  </a:lnTo>
                  <a:lnTo>
                    <a:pt x="11774" y="26931"/>
                  </a:lnTo>
                  <a:lnTo>
                    <a:pt x="12588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2631" y="26931"/>
                  </a:lnTo>
                  <a:lnTo>
                    <a:pt x="13872" y="26802"/>
                  </a:lnTo>
                  <a:lnTo>
                    <a:pt x="15200" y="26631"/>
                  </a:lnTo>
                  <a:lnTo>
                    <a:pt x="15200" y="26631"/>
                  </a:lnTo>
                  <a:lnTo>
                    <a:pt x="15456" y="26588"/>
                  </a:lnTo>
                  <a:lnTo>
                    <a:pt x="15456" y="26588"/>
                  </a:lnTo>
                  <a:lnTo>
                    <a:pt x="16869" y="26289"/>
                  </a:lnTo>
                  <a:lnTo>
                    <a:pt x="18282" y="25860"/>
                  </a:lnTo>
                  <a:lnTo>
                    <a:pt x="19652" y="25389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22" y="24790"/>
                  </a:lnTo>
                  <a:lnTo>
                    <a:pt x="21065" y="24790"/>
                  </a:lnTo>
                  <a:lnTo>
                    <a:pt x="21065" y="24790"/>
                  </a:lnTo>
                  <a:lnTo>
                    <a:pt x="22093" y="24276"/>
                  </a:lnTo>
                  <a:lnTo>
                    <a:pt x="23078" y="23763"/>
                  </a:lnTo>
                  <a:lnTo>
                    <a:pt x="24020" y="23163"/>
                  </a:lnTo>
                  <a:lnTo>
                    <a:pt x="24876" y="22521"/>
                  </a:lnTo>
                  <a:lnTo>
                    <a:pt x="25732" y="21879"/>
                  </a:lnTo>
                  <a:lnTo>
                    <a:pt x="26503" y="21151"/>
                  </a:lnTo>
                  <a:lnTo>
                    <a:pt x="27188" y="20423"/>
                  </a:lnTo>
                  <a:lnTo>
                    <a:pt x="27830" y="19609"/>
                  </a:lnTo>
                  <a:lnTo>
                    <a:pt x="27830" y="19609"/>
                  </a:lnTo>
                  <a:lnTo>
                    <a:pt x="27316" y="19866"/>
                  </a:lnTo>
                  <a:lnTo>
                    <a:pt x="26845" y="20166"/>
                  </a:lnTo>
                  <a:lnTo>
                    <a:pt x="25989" y="20808"/>
                  </a:lnTo>
                  <a:lnTo>
                    <a:pt x="25989" y="20808"/>
                  </a:lnTo>
                  <a:lnTo>
                    <a:pt x="25347" y="21279"/>
                  </a:lnTo>
                  <a:lnTo>
                    <a:pt x="24662" y="21665"/>
                  </a:lnTo>
                  <a:lnTo>
                    <a:pt x="23934" y="22007"/>
                  </a:lnTo>
                  <a:lnTo>
                    <a:pt x="23206" y="22264"/>
                  </a:lnTo>
                  <a:lnTo>
                    <a:pt x="22435" y="22478"/>
                  </a:lnTo>
                  <a:lnTo>
                    <a:pt x="21665" y="22649"/>
                  </a:lnTo>
                  <a:lnTo>
                    <a:pt x="20851" y="22735"/>
                  </a:lnTo>
                  <a:lnTo>
                    <a:pt x="20081" y="22778"/>
                  </a:lnTo>
                  <a:lnTo>
                    <a:pt x="20081" y="22778"/>
                  </a:lnTo>
                  <a:lnTo>
                    <a:pt x="19353" y="22735"/>
                  </a:lnTo>
                  <a:lnTo>
                    <a:pt x="18625" y="22649"/>
                  </a:lnTo>
                  <a:lnTo>
                    <a:pt x="17940" y="22521"/>
                  </a:lnTo>
                  <a:lnTo>
                    <a:pt x="17255" y="22350"/>
                  </a:lnTo>
                  <a:lnTo>
                    <a:pt x="16570" y="22093"/>
                  </a:lnTo>
                  <a:lnTo>
                    <a:pt x="15927" y="21793"/>
                  </a:lnTo>
                  <a:lnTo>
                    <a:pt x="15285" y="21450"/>
                  </a:lnTo>
                  <a:lnTo>
                    <a:pt x="14686" y="21022"/>
                  </a:lnTo>
                  <a:lnTo>
                    <a:pt x="14686" y="21022"/>
                  </a:lnTo>
                  <a:lnTo>
                    <a:pt x="14129" y="20551"/>
                  </a:lnTo>
                  <a:lnTo>
                    <a:pt x="13615" y="19995"/>
                  </a:lnTo>
                  <a:lnTo>
                    <a:pt x="13144" y="19438"/>
                  </a:lnTo>
                  <a:lnTo>
                    <a:pt x="12716" y="18796"/>
                  </a:lnTo>
                  <a:lnTo>
                    <a:pt x="12374" y="18111"/>
                  </a:lnTo>
                  <a:lnTo>
                    <a:pt x="12074" y="17426"/>
                  </a:lnTo>
                  <a:lnTo>
                    <a:pt x="11817" y="16698"/>
                  </a:lnTo>
                  <a:lnTo>
                    <a:pt x="11646" y="15970"/>
                  </a:lnTo>
                  <a:lnTo>
                    <a:pt x="11560" y="15242"/>
                  </a:lnTo>
                  <a:lnTo>
                    <a:pt x="11517" y="14472"/>
                  </a:lnTo>
                  <a:lnTo>
                    <a:pt x="11517" y="13744"/>
                  </a:lnTo>
                  <a:lnTo>
                    <a:pt x="11603" y="12973"/>
                  </a:lnTo>
                  <a:lnTo>
                    <a:pt x="11774" y="12245"/>
                  </a:lnTo>
                  <a:lnTo>
                    <a:pt x="12031" y="11560"/>
                  </a:lnTo>
                  <a:lnTo>
                    <a:pt x="12331" y="10875"/>
                  </a:lnTo>
                  <a:lnTo>
                    <a:pt x="12716" y="10233"/>
                  </a:lnTo>
                  <a:lnTo>
                    <a:pt x="12716" y="10233"/>
                  </a:lnTo>
                  <a:lnTo>
                    <a:pt x="13230" y="9548"/>
                  </a:lnTo>
                  <a:lnTo>
                    <a:pt x="13787" y="8948"/>
                  </a:lnTo>
                  <a:lnTo>
                    <a:pt x="14386" y="8392"/>
                  </a:lnTo>
                  <a:lnTo>
                    <a:pt x="15071" y="7878"/>
                  </a:lnTo>
                  <a:lnTo>
                    <a:pt x="15756" y="7407"/>
                  </a:lnTo>
                  <a:lnTo>
                    <a:pt x="16484" y="6936"/>
                  </a:lnTo>
                  <a:lnTo>
                    <a:pt x="17255" y="6551"/>
                  </a:lnTo>
                  <a:lnTo>
                    <a:pt x="17983" y="6165"/>
                  </a:lnTo>
                  <a:lnTo>
                    <a:pt x="17983" y="6165"/>
                  </a:lnTo>
                  <a:lnTo>
                    <a:pt x="18924" y="5737"/>
                  </a:lnTo>
                  <a:lnTo>
                    <a:pt x="19952" y="5352"/>
                  </a:lnTo>
                  <a:lnTo>
                    <a:pt x="22221" y="4581"/>
                  </a:lnTo>
                  <a:lnTo>
                    <a:pt x="23377" y="4196"/>
                  </a:lnTo>
                  <a:lnTo>
                    <a:pt x="24533" y="3811"/>
                  </a:lnTo>
                  <a:lnTo>
                    <a:pt x="25689" y="3340"/>
                  </a:lnTo>
                  <a:lnTo>
                    <a:pt x="26760" y="2826"/>
                  </a:lnTo>
                  <a:lnTo>
                    <a:pt x="26760" y="2826"/>
                  </a:lnTo>
                  <a:lnTo>
                    <a:pt x="26160" y="1798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903" y="1456"/>
                  </a:lnTo>
                  <a:lnTo>
                    <a:pt x="25347" y="1755"/>
                  </a:lnTo>
                  <a:lnTo>
                    <a:pt x="24747" y="2055"/>
                  </a:lnTo>
                  <a:lnTo>
                    <a:pt x="24062" y="2355"/>
                  </a:lnTo>
                  <a:lnTo>
                    <a:pt x="23377" y="2612"/>
                  </a:lnTo>
                  <a:lnTo>
                    <a:pt x="22692" y="2826"/>
                  </a:lnTo>
                  <a:lnTo>
                    <a:pt x="22093" y="2997"/>
                  </a:lnTo>
                  <a:lnTo>
                    <a:pt x="21536" y="3083"/>
                  </a:lnTo>
                  <a:lnTo>
                    <a:pt x="21108" y="3126"/>
                  </a:lnTo>
                  <a:lnTo>
                    <a:pt x="21108" y="3126"/>
                  </a:lnTo>
                  <a:lnTo>
                    <a:pt x="20894" y="3126"/>
                  </a:lnTo>
                  <a:lnTo>
                    <a:pt x="20894" y="3126"/>
                  </a:lnTo>
                  <a:lnTo>
                    <a:pt x="20723" y="3083"/>
                  </a:lnTo>
                  <a:lnTo>
                    <a:pt x="20551" y="2954"/>
                  </a:lnTo>
                  <a:lnTo>
                    <a:pt x="20123" y="2569"/>
                  </a:lnTo>
                  <a:lnTo>
                    <a:pt x="19695" y="2098"/>
                  </a:lnTo>
                  <a:lnTo>
                    <a:pt x="19224" y="1499"/>
                  </a:lnTo>
                  <a:lnTo>
                    <a:pt x="18368" y="471"/>
                  </a:lnTo>
                  <a:lnTo>
                    <a:pt x="18025" y="129"/>
                  </a:lnTo>
                  <a:lnTo>
                    <a:pt x="17897" y="43"/>
                  </a:lnTo>
                  <a:lnTo>
                    <a:pt x="178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519;p40"/>
            <p:cNvSpPr/>
            <p:nvPr/>
          </p:nvSpPr>
          <p:spPr>
            <a:xfrm>
              <a:off x="414725" y="3357350"/>
              <a:ext cx="46050" cy="55700"/>
            </a:xfrm>
            <a:custGeom>
              <a:avLst/>
              <a:gdLst/>
              <a:ahLst/>
              <a:cxnLst/>
              <a:rect l="l" t="t" r="r" b="b"/>
              <a:pathLst>
                <a:path w="1842" h="2228" extrusionOk="0">
                  <a:moveTo>
                    <a:pt x="985" y="1"/>
                  </a:moveTo>
                  <a:lnTo>
                    <a:pt x="771" y="44"/>
                  </a:lnTo>
                  <a:lnTo>
                    <a:pt x="557" y="86"/>
                  </a:lnTo>
                  <a:lnTo>
                    <a:pt x="300" y="258"/>
                  </a:lnTo>
                  <a:lnTo>
                    <a:pt x="172" y="386"/>
                  </a:lnTo>
                  <a:lnTo>
                    <a:pt x="86" y="514"/>
                  </a:lnTo>
                  <a:lnTo>
                    <a:pt x="1" y="686"/>
                  </a:lnTo>
                  <a:lnTo>
                    <a:pt x="1" y="857"/>
                  </a:lnTo>
                  <a:lnTo>
                    <a:pt x="1" y="1028"/>
                  </a:lnTo>
                  <a:lnTo>
                    <a:pt x="1" y="1242"/>
                  </a:lnTo>
                  <a:lnTo>
                    <a:pt x="129" y="1628"/>
                  </a:lnTo>
                  <a:lnTo>
                    <a:pt x="215" y="1756"/>
                  </a:lnTo>
                  <a:lnTo>
                    <a:pt x="343" y="1927"/>
                  </a:lnTo>
                  <a:lnTo>
                    <a:pt x="472" y="2056"/>
                  </a:lnTo>
                  <a:lnTo>
                    <a:pt x="643" y="2141"/>
                  </a:lnTo>
                  <a:lnTo>
                    <a:pt x="814" y="2227"/>
                  </a:lnTo>
                  <a:lnTo>
                    <a:pt x="1157" y="2227"/>
                  </a:lnTo>
                  <a:lnTo>
                    <a:pt x="1328" y="2141"/>
                  </a:lnTo>
                  <a:lnTo>
                    <a:pt x="1499" y="2013"/>
                  </a:lnTo>
                  <a:lnTo>
                    <a:pt x="1670" y="1885"/>
                  </a:lnTo>
                  <a:lnTo>
                    <a:pt x="1756" y="1671"/>
                  </a:lnTo>
                  <a:lnTo>
                    <a:pt x="1799" y="1499"/>
                  </a:lnTo>
                  <a:lnTo>
                    <a:pt x="1842" y="1285"/>
                  </a:lnTo>
                  <a:lnTo>
                    <a:pt x="1799" y="1071"/>
                  </a:lnTo>
                  <a:lnTo>
                    <a:pt x="1799" y="857"/>
                  </a:lnTo>
                  <a:lnTo>
                    <a:pt x="1713" y="643"/>
                  </a:lnTo>
                  <a:lnTo>
                    <a:pt x="1628" y="429"/>
                  </a:lnTo>
                  <a:lnTo>
                    <a:pt x="1499" y="258"/>
                  </a:lnTo>
                  <a:lnTo>
                    <a:pt x="1328" y="129"/>
                  </a:lnTo>
                  <a:lnTo>
                    <a:pt x="1157" y="44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520;p40"/>
            <p:cNvSpPr/>
            <p:nvPr/>
          </p:nvSpPr>
          <p:spPr>
            <a:xfrm>
              <a:off x="529250" y="3185025"/>
              <a:ext cx="118850" cy="87800"/>
            </a:xfrm>
            <a:custGeom>
              <a:avLst/>
              <a:gdLst/>
              <a:ahLst/>
              <a:cxnLst/>
              <a:rect l="l" t="t" r="r" b="b"/>
              <a:pathLst>
                <a:path w="4754" h="3512" extrusionOk="0">
                  <a:moveTo>
                    <a:pt x="2227" y="0"/>
                  </a:moveTo>
                  <a:lnTo>
                    <a:pt x="1927" y="86"/>
                  </a:lnTo>
                  <a:lnTo>
                    <a:pt x="1585" y="172"/>
                  </a:lnTo>
                  <a:lnTo>
                    <a:pt x="1242" y="343"/>
                  </a:lnTo>
                  <a:lnTo>
                    <a:pt x="900" y="557"/>
                  </a:lnTo>
                  <a:lnTo>
                    <a:pt x="600" y="857"/>
                  </a:lnTo>
                  <a:lnTo>
                    <a:pt x="386" y="1156"/>
                  </a:lnTo>
                  <a:lnTo>
                    <a:pt x="215" y="1456"/>
                  </a:lnTo>
                  <a:lnTo>
                    <a:pt x="129" y="1756"/>
                  </a:lnTo>
                  <a:lnTo>
                    <a:pt x="44" y="2056"/>
                  </a:lnTo>
                  <a:lnTo>
                    <a:pt x="1" y="2312"/>
                  </a:lnTo>
                  <a:lnTo>
                    <a:pt x="1" y="2569"/>
                  </a:lnTo>
                  <a:lnTo>
                    <a:pt x="1" y="2912"/>
                  </a:lnTo>
                  <a:lnTo>
                    <a:pt x="44" y="3169"/>
                  </a:lnTo>
                  <a:lnTo>
                    <a:pt x="86" y="3426"/>
                  </a:lnTo>
                  <a:lnTo>
                    <a:pt x="172" y="3468"/>
                  </a:lnTo>
                  <a:lnTo>
                    <a:pt x="258" y="3511"/>
                  </a:lnTo>
                  <a:lnTo>
                    <a:pt x="343" y="3426"/>
                  </a:lnTo>
                  <a:lnTo>
                    <a:pt x="343" y="3340"/>
                  </a:lnTo>
                  <a:lnTo>
                    <a:pt x="300" y="3083"/>
                  </a:lnTo>
                  <a:lnTo>
                    <a:pt x="258" y="2569"/>
                  </a:lnTo>
                  <a:lnTo>
                    <a:pt x="300" y="2098"/>
                  </a:lnTo>
                  <a:lnTo>
                    <a:pt x="343" y="1799"/>
                  </a:lnTo>
                  <a:lnTo>
                    <a:pt x="472" y="1542"/>
                  </a:lnTo>
                  <a:lnTo>
                    <a:pt x="600" y="1285"/>
                  </a:lnTo>
                  <a:lnTo>
                    <a:pt x="814" y="1028"/>
                  </a:lnTo>
                  <a:lnTo>
                    <a:pt x="1071" y="771"/>
                  </a:lnTo>
                  <a:lnTo>
                    <a:pt x="1371" y="557"/>
                  </a:lnTo>
                  <a:lnTo>
                    <a:pt x="1671" y="429"/>
                  </a:lnTo>
                  <a:lnTo>
                    <a:pt x="1970" y="300"/>
                  </a:lnTo>
                  <a:lnTo>
                    <a:pt x="2270" y="257"/>
                  </a:lnTo>
                  <a:lnTo>
                    <a:pt x="2527" y="257"/>
                  </a:lnTo>
                  <a:lnTo>
                    <a:pt x="2955" y="300"/>
                  </a:lnTo>
                  <a:lnTo>
                    <a:pt x="3340" y="386"/>
                  </a:lnTo>
                  <a:lnTo>
                    <a:pt x="3683" y="514"/>
                  </a:lnTo>
                  <a:lnTo>
                    <a:pt x="3983" y="643"/>
                  </a:lnTo>
                  <a:lnTo>
                    <a:pt x="4411" y="942"/>
                  </a:lnTo>
                  <a:lnTo>
                    <a:pt x="4496" y="1028"/>
                  </a:lnTo>
                  <a:lnTo>
                    <a:pt x="4539" y="1071"/>
                  </a:lnTo>
                  <a:lnTo>
                    <a:pt x="4625" y="1114"/>
                  </a:lnTo>
                  <a:lnTo>
                    <a:pt x="4710" y="1071"/>
                  </a:lnTo>
                  <a:lnTo>
                    <a:pt x="4753" y="942"/>
                  </a:lnTo>
                  <a:lnTo>
                    <a:pt x="4710" y="857"/>
                  </a:lnTo>
                  <a:lnTo>
                    <a:pt x="4539" y="728"/>
                  </a:lnTo>
                  <a:lnTo>
                    <a:pt x="4068" y="429"/>
                  </a:lnTo>
                  <a:lnTo>
                    <a:pt x="3769" y="257"/>
                  </a:lnTo>
                  <a:lnTo>
                    <a:pt x="3383" y="129"/>
                  </a:lnTo>
                  <a:lnTo>
                    <a:pt x="2998" y="4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521;p40"/>
            <p:cNvSpPr/>
            <p:nvPr/>
          </p:nvSpPr>
          <p:spPr>
            <a:xfrm>
              <a:off x="970250" y="2991275"/>
              <a:ext cx="103850" cy="74950"/>
            </a:xfrm>
            <a:custGeom>
              <a:avLst/>
              <a:gdLst/>
              <a:ahLst/>
              <a:cxnLst/>
              <a:rect l="l" t="t" r="r" b="b"/>
              <a:pathLst>
                <a:path w="4154" h="2998" extrusionOk="0">
                  <a:moveTo>
                    <a:pt x="2056" y="1"/>
                  </a:moveTo>
                  <a:lnTo>
                    <a:pt x="1671" y="87"/>
                  </a:lnTo>
                  <a:lnTo>
                    <a:pt x="1371" y="215"/>
                  </a:lnTo>
                  <a:lnTo>
                    <a:pt x="1114" y="343"/>
                  </a:lnTo>
                  <a:lnTo>
                    <a:pt x="900" y="515"/>
                  </a:lnTo>
                  <a:lnTo>
                    <a:pt x="729" y="686"/>
                  </a:lnTo>
                  <a:lnTo>
                    <a:pt x="472" y="986"/>
                  </a:lnTo>
                  <a:lnTo>
                    <a:pt x="300" y="1328"/>
                  </a:lnTo>
                  <a:lnTo>
                    <a:pt x="172" y="1671"/>
                  </a:lnTo>
                  <a:lnTo>
                    <a:pt x="86" y="1970"/>
                  </a:lnTo>
                  <a:lnTo>
                    <a:pt x="1" y="2527"/>
                  </a:lnTo>
                  <a:lnTo>
                    <a:pt x="1" y="2870"/>
                  </a:lnTo>
                  <a:lnTo>
                    <a:pt x="44" y="2998"/>
                  </a:lnTo>
                  <a:lnTo>
                    <a:pt x="129" y="2998"/>
                  </a:lnTo>
                  <a:lnTo>
                    <a:pt x="215" y="2955"/>
                  </a:lnTo>
                  <a:lnTo>
                    <a:pt x="258" y="2870"/>
                  </a:lnTo>
                  <a:lnTo>
                    <a:pt x="300" y="2399"/>
                  </a:lnTo>
                  <a:lnTo>
                    <a:pt x="343" y="2013"/>
                  </a:lnTo>
                  <a:lnTo>
                    <a:pt x="472" y="1628"/>
                  </a:lnTo>
                  <a:lnTo>
                    <a:pt x="643" y="1243"/>
                  </a:lnTo>
                  <a:lnTo>
                    <a:pt x="771" y="1028"/>
                  </a:lnTo>
                  <a:lnTo>
                    <a:pt x="900" y="857"/>
                  </a:lnTo>
                  <a:lnTo>
                    <a:pt x="1071" y="686"/>
                  </a:lnTo>
                  <a:lnTo>
                    <a:pt x="1242" y="558"/>
                  </a:lnTo>
                  <a:lnTo>
                    <a:pt x="1456" y="429"/>
                  </a:lnTo>
                  <a:lnTo>
                    <a:pt x="1713" y="343"/>
                  </a:lnTo>
                  <a:lnTo>
                    <a:pt x="2099" y="258"/>
                  </a:lnTo>
                  <a:lnTo>
                    <a:pt x="2784" y="258"/>
                  </a:lnTo>
                  <a:lnTo>
                    <a:pt x="3083" y="343"/>
                  </a:lnTo>
                  <a:lnTo>
                    <a:pt x="3340" y="472"/>
                  </a:lnTo>
                  <a:lnTo>
                    <a:pt x="3554" y="600"/>
                  </a:lnTo>
                  <a:lnTo>
                    <a:pt x="3854" y="857"/>
                  </a:lnTo>
                  <a:lnTo>
                    <a:pt x="3897" y="900"/>
                  </a:lnTo>
                  <a:lnTo>
                    <a:pt x="3897" y="943"/>
                  </a:lnTo>
                  <a:lnTo>
                    <a:pt x="3983" y="986"/>
                  </a:lnTo>
                  <a:lnTo>
                    <a:pt x="4111" y="986"/>
                  </a:lnTo>
                  <a:lnTo>
                    <a:pt x="4154" y="900"/>
                  </a:lnTo>
                  <a:lnTo>
                    <a:pt x="4111" y="814"/>
                  </a:lnTo>
                  <a:lnTo>
                    <a:pt x="4025" y="686"/>
                  </a:lnTo>
                  <a:lnTo>
                    <a:pt x="3897" y="558"/>
                  </a:lnTo>
                  <a:lnTo>
                    <a:pt x="3726" y="386"/>
                  </a:lnTo>
                  <a:lnTo>
                    <a:pt x="3469" y="258"/>
                  </a:lnTo>
                  <a:lnTo>
                    <a:pt x="3169" y="129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522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extrusionOk="0">
                  <a:moveTo>
                    <a:pt x="1242" y="1"/>
                  </a:move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A15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523;p40"/>
            <p:cNvSpPr/>
            <p:nvPr/>
          </p:nvSpPr>
          <p:spPr>
            <a:xfrm>
              <a:off x="794725" y="3072625"/>
              <a:ext cx="49250" cy="46050"/>
            </a:xfrm>
            <a:custGeom>
              <a:avLst/>
              <a:gdLst/>
              <a:ahLst/>
              <a:cxnLst/>
              <a:rect l="l" t="t" r="r" b="b"/>
              <a:pathLst>
                <a:path w="1970" h="1842" fill="none" extrusionOk="0">
                  <a:moveTo>
                    <a:pt x="1242" y="1"/>
                  </a:moveTo>
                  <a:lnTo>
                    <a:pt x="1242" y="1"/>
                  </a:lnTo>
                  <a:lnTo>
                    <a:pt x="899" y="44"/>
                  </a:lnTo>
                  <a:lnTo>
                    <a:pt x="899" y="44"/>
                  </a:lnTo>
                  <a:lnTo>
                    <a:pt x="642" y="172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300" y="557"/>
                  </a:lnTo>
                  <a:lnTo>
                    <a:pt x="171" y="814"/>
                  </a:lnTo>
                  <a:lnTo>
                    <a:pt x="171" y="814"/>
                  </a:lnTo>
                  <a:lnTo>
                    <a:pt x="86" y="1071"/>
                  </a:lnTo>
                  <a:lnTo>
                    <a:pt x="43" y="1328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128" y="1328"/>
                  </a:lnTo>
                  <a:lnTo>
                    <a:pt x="300" y="857"/>
                  </a:lnTo>
                  <a:lnTo>
                    <a:pt x="300" y="857"/>
                  </a:lnTo>
                  <a:lnTo>
                    <a:pt x="428" y="643"/>
                  </a:lnTo>
                  <a:lnTo>
                    <a:pt x="557" y="472"/>
                  </a:lnTo>
                  <a:lnTo>
                    <a:pt x="557" y="472"/>
                  </a:lnTo>
                  <a:lnTo>
                    <a:pt x="728" y="301"/>
                  </a:lnTo>
                  <a:lnTo>
                    <a:pt x="942" y="215"/>
                  </a:lnTo>
                  <a:lnTo>
                    <a:pt x="942" y="21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499" y="215"/>
                  </a:lnTo>
                  <a:lnTo>
                    <a:pt x="1584" y="301"/>
                  </a:lnTo>
                  <a:lnTo>
                    <a:pt x="1755" y="472"/>
                  </a:lnTo>
                  <a:lnTo>
                    <a:pt x="1755" y="472"/>
                  </a:lnTo>
                  <a:lnTo>
                    <a:pt x="1841" y="686"/>
                  </a:lnTo>
                  <a:lnTo>
                    <a:pt x="1884" y="943"/>
                  </a:lnTo>
                  <a:lnTo>
                    <a:pt x="1884" y="943"/>
                  </a:lnTo>
                  <a:lnTo>
                    <a:pt x="1884" y="1200"/>
                  </a:lnTo>
                  <a:lnTo>
                    <a:pt x="1884" y="1457"/>
                  </a:lnTo>
                  <a:lnTo>
                    <a:pt x="1884" y="1457"/>
                  </a:lnTo>
                  <a:lnTo>
                    <a:pt x="1927" y="1200"/>
                  </a:lnTo>
                  <a:lnTo>
                    <a:pt x="1970" y="943"/>
                  </a:lnTo>
                  <a:lnTo>
                    <a:pt x="1927" y="686"/>
                  </a:lnTo>
                  <a:lnTo>
                    <a:pt x="1841" y="429"/>
                  </a:lnTo>
                  <a:lnTo>
                    <a:pt x="1841" y="429"/>
                  </a:lnTo>
                  <a:lnTo>
                    <a:pt x="1798" y="301"/>
                  </a:lnTo>
                  <a:lnTo>
                    <a:pt x="1713" y="172"/>
                  </a:lnTo>
                  <a:lnTo>
                    <a:pt x="1584" y="86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24;p40"/>
            <p:cNvSpPr/>
            <p:nvPr/>
          </p:nvSpPr>
          <p:spPr>
            <a:xfrm>
              <a:off x="700525" y="3097250"/>
              <a:ext cx="268675" cy="191625"/>
            </a:xfrm>
            <a:custGeom>
              <a:avLst/>
              <a:gdLst/>
              <a:ahLst/>
              <a:cxnLst/>
              <a:rect l="l" t="t" r="r" b="b"/>
              <a:pathLst>
                <a:path w="10747" h="7665" extrusionOk="0">
                  <a:moveTo>
                    <a:pt x="10062" y="1"/>
                  </a:moveTo>
                  <a:lnTo>
                    <a:pt x="9891" y="43"/>
                  </a:lnTo>
                  <a:lnTo>
                    <a:pt x="9677" y="129"/>
                  </a:lnTo>
                  <a:lnTo>
                    <a:pt x="8478" y="557"/>
                  </a:lnTo>
                  <a:lnTo>
                    <a:pt x="7193" y="1114"/>
                  </a:lnTo>
                  <a:lnTo>
                    <a:pt x="5823" y="1713"/>
                  </a:lnTo>
                  <a:lnTo>
                    <a:pt x="4410" y="2355"/>
                  </a:lnTo>
                  <a:lnTo>
                    <a:pt x="1927" y="3554"/>
                  </a:lnTo>
                  <a:lnTo>
                    <a:pt x="214" y="4411"/>
                  </a:lnTo>
                  <a:lnTo>
                    <a:pt x="86" y="4539"/>
                  </a:lnTo>
                  <a:lnTo>
                    <a:pt x="0" y="4667"/>
                  </a:lnTo>
                  <a:lnTo>
                    <a:pt x="0" y="4839"/>
                  </a:lnTo>
                  <a:lnTo>
                    <a:pt x="86" y="5010"/>
                  </a:lnTo>
                  <a:lnTo>
                    <a:pt x="386" y="5438"/>
                  </a:lnTo>
                  <a:lnTo>
                    <a:pt x="728" y="5866"/>
                  </a:lnTo>
                  <a:lnTo>
                    <a:pt x="1028" y="6166"/>
                  </a:lnTo>
                  <a:lnTo>
                    <a:pt x="1370" y="6509"/>
                  </a:lnTo>
                  <a:lnTo>
                    <a:pt x="1799" y="6808"/>
                  </a:lnTo>
                  <a:lnTo>
                    <a:pt x="2227" y="7065"/>
                  </a:lnTo>
                  <a:lnTo>
                    <a:pt x="2698" y="7279"/>
                  </a:lnTo>
                  <a:lnTo>
                    <a:pt x="3211" y="7493"/>
                  </a:lnTo>
                  <a:lnTo>
                    <a:pt x="3811" y="7622"/>
                  </a:lnTo>
                  <a:lnTo>
                    <a:pt x="4410" y="7665"/>
                  </a:lnTo>
                  <a:lnTo>
                    <a:pt x="5138" y="7622"/>
                  </a:lnTo>
                  <a:lnTo>
                    <a:pt x="5909" y="7493"/>
                  </a:lnTo>
                  <a:lnTo>
                    <a:pt x="6722" y="7236"/>
                  </a:lnTo>
                  <a:lnTo>
                    <a:pt x="7621" y="6894"/>
                  </a:lnTo>
                  <a:lnTo>
                    <a:pt x="8221" y="6551"/>
                  </a:lnTo>
                  <a:lnTo>
                    <a:pt x="8777" y="6209"/>
                  </a:lnTo>
                  <a:lnTo>
                    <a:pt x="9248" y="5823"/>
                  </a:lnTo>
                  <a:lnTo>
                    <a:pt x="9634" y="5395"/>
                  </a:lnTo>
                  <a:lnTo>
                    <a:pt x="9933" y="5053"/>
                  </a:lnTo>
                  <a:lnTo>
                    <a:pt x="10148" y="4710"/>
                  </a:lnTo>
                  <a:lnTo>
                    <a:pt x="10362" y="4325"/>
                  </a:lnTo>
                  <a:lnTo>
                    <a:pt x="10490" y="3940"/>
                  </a:lnTo>
                  <a:lnTo>
                    <a:pt x="10618" y="3554"/>
                  </a:lnTo>
                  <a:lnTo>
                    <a:pt x="10704" y="3212"/>
                  </a:lnTo>
                  <a:lnTo>
                    <a:pt x="10747" y="2826"/>
                  </a:lnTo>
                  <a:lnTo>
                    <a:pt x="10747" y="2484"/>
                  </a:lnTo>
                  <a:lnTo>
                    <a:pt x="10747" y="1799"/>
                  </a:lnTo>
                  <a:lnTo>
                    <a:pt x="10661" y="1199"/>
                  </a:lnTo>
                  <a:lnTo>
                    <a:pt x="10533" y="686"/>
                  </a:lnTo>
                  <a:lnTo>
                    <a:pt x="10404" y="300"/>
                  </a:lnTo>
                  <a:lnTo>
                    <a:pt x="10319" y="172"/>
                  </a:lnTo>
                  <a:lnTo>
                    <a:pt x="10190" y="43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rgbClr val="AA2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25;p40"/>
            <p:cNvSpPr/>
            <p:nvPr/>
          </p:nvSpPr>
          <p:spPr>
            <a:xfrm>
              <a:off x="700525" y="3100475"/>
              <a:ext cx="251550" cy="143450"/>
            </a:xfrm>
            <a:custGeom>
              <a:avLst/>
              <a:gdLst/>
              <a:ahLst/>
              <a:cxnLst/>
              <a:rect l="l" t="t" r="r" b="b"/>
              <a:pathLst>
                <a:path w="10062" h="5738" extrusionOk="0">
                  <a:moveTo>
                    <a:pt x="9677" y="0"/>
                  </a:moveTo>
                  <a:lnTo>
                    <a:pt x="8478" y="428"/>
                  </a:lnTo>
                  <a:lnTo>
                    <a:pt x="7193" y="985"/>
                  </a:lnTo>
                  <a:lnTo>
                    <a:pt x="5823" y="1584"/>
                  </a:lnTo>
                  <a:lnTo>
                    <a:pt x="4410" y="2226"/>
                  </a:lnTo>
                  <a:lnTo>
                    <a:pt x="1927" y="3425"/>
                  </a:lnTo>
                  <a:lnTo>
                    <a:pt x="214" y="4282"/>
                  </a:lnTo>
                  <a:lnTo>
                    <a:pt x="86" y="4410"/>
                  </a:lnTo>
                  <a:lnTo>
                    <a:pt x="0" y="4538"/>
                  </a:lnTo>
                  <a:lnTo>
                    <a:pt x="0" y="4710"/>
                  </a:lnTo>
                  <a:lnTo>
                    <a:pt x="86" y="4881"/>
                  </a:lnTo>
                  <a:lnTo>
                    <a:pt x="386" y="5309"/>
                  </a:lnTo>
                  <a:lnTo>
                    <a:pt x="728" y="5737"/>
                  </a:lnTo>
                  <a:lnTo>
                    <a:pt x="1199" y="5566"/>
                  </a:lnTo>
                  <a:lnTo>
                    <a:pt x="1799" y="5395"/>
                  </a:lnTo>
                  <a:lnTo>
                    <a:pt x="3126" y="4838"/>
                  </a:lnTo>
                  <a:lnTo>
                    <a:pt x="4624" y="4196"/>
                  </a:lnTo>
                  <a:lnTo>
                    <a:pt x="6166" y="3425"/>
                  </a:lnTo>
                  <a:lnTo>
                    <a:pt x="7579" y="2740"/>
                  </a:lnTo>
                  <a:lnTo>
                    <a:pt x="8777" y="2055"/>
                  </a:lnTo>
                  <a:lnTo>
                    <a:pt x="9634" y="1584"/>
                  </a:lnTo>
                  <a:lnTo>
                    <a:pt x="9891" y="1413"/>
                  </a:lnTo>
                  <a:lnTo>
                    <a:pt x="10019" y="1327"/>
                  </a:lnTo>
                  <a:lnTo>
                    <a:pt x="10062" y="1199"/>
                  </a:lnTo>
                  <a:lnTo>
                    <a:pt x="10062" y="1028"/>
                  </a:lnTo>
                  <a:lnTo>
                    <a:pt x="9976" y="685"/>
                  </a:lnTo>
                  <a:lnTo>
                    <a:pt x="9848" y="300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26;p40"/>
            <p:cNvSpPr/>
            <p:nvPr/>
          </p:nvSpPr>
          <p:spPr>
            <a:xfrm>
              <a:off x="810775" y="3221425"/>
              <a:ext cx="130600" cy="67450"/>
            </a:xfrm>
            <a:custGeom>
              <a:avLst/>
              <a:gdLst/>
              <a:ahLst/>
              <a:cxnLst/>
              <a:rect l="l" t="t" r="r" b="b"/>
              <a:pathLst>
                <a:path w="5224" h="2698" extrusionOk="0">
                  <a:moveTo>
                    <a:pt x="3640" y="0"/>
                  </a:moveTo>
                  <a:lnTo>
                    <a:pt x="3169" y="43"/>
                  </a:lnTo>
                  <a:lnTo>
                    <a:pt x="2698" y="129"/>
                  </a:lnTo>
                  <a:lnTo>
                    <a:pt x="2141" y="300"/>
                  </a:lnTo>
                  <a:lnTo>
                    <a:pt x="1584" y="557"/>
                  </a:lnTo>
                  <a:lnTo>
                    <a:pt x="1156" y="856"/>
                  </a:lnTo>
                  <a:lnTo>
                    <a:pt x="771" y="1156"/>
                  </a:lnTo>
                  <a:lnTo>
                    <a:pt x="514" y="1499"/>
                  </a:lnTo>
                  <a:lnTo>
                    <a:pt x="300" y="1841"/>
                  </a:lnTo>
                  <a:lnTo>
                    <a:pt x="172" y="2141"/>
                  </a:lnTo>
                  <a:lnTo>
                    <a:pt x="86" y="2441"/>
                  </a:lnTo>
                  <a:lnTo>
                    <a:pt x="0" y="2698"/>
                  </a:lnTo>
                  <a:lnTo>
                    <a:pt x="728" y="2655"/>
                  </a:lnTo>
                  <a:lnTo>
                    <a:pt x="1499" y="2526"/>
                  </a:lnTo>
                  <a:lnTo>
                    <a:pt x="2312" y="2269"/>
                  </a:lnTo>
                  <a:lnTo>
                    <a:pt x="3211" y="1927"/>
                  </a:lnTo>
                  <a:lnTo>
                    <a:pt x="3811" y="1584"/>
                  </a:lnTo>
                  <a:lnTo>
                    <a:pt x="4367" y="1242"/>
                  </a:lnTo>
                  <a:lnTo>
                    <a:pt x="4838" y="856"/>
                  </a:lnTo>
                  <a:lnTo>
                    <a:pt x="5224" y="428"/>
                  </a:lnTo>
                  <a:lnTo>
                    <a:pt x="5010" y="343"/>
                  </a:lnTo>
                  <a:lnTo>
                    <a:pt x="4710" y="214"/>
                  </a:lnTo>
                  <a:lnTo>
                    <a:pt x="4410" y="129"/>
                  </a:lnTo>
                  <a:lnTo>
                    <a:pt x="4025" y="43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27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extrusionOk="0">
                  <a:moveTo>
                    <a:pt x="3383" y="1"/>
                  </a:move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close/>
                </a:path>
              </a:pathLst>
            </a:custGeom>
            <a:solidFill>
              <a:srgbClr val="FF8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28;p40"/>
            <p:cNvSpPr/>
            <p:nvPr/>
          </p:nvSpPr>
          <p:spPr>
            <a:xfrm>
              <a:off x="534600" y="3298475"/>
              <a:ext cx="142400" cy="98500"/>
            </a:xfrm>
            <a:custGeom>
              <a:avLst/>
              <a:gdLst/>
              <a:ahLst/>
              <a:cxnLst/>
              <a:rect l="l" t="t" r="r" b="b"/>
              <a:pathLst>
                <a:path w="5696" h="3940" fill="none" extrusionOk="0">
                  <a:moveTo>
                    <a:pt x="3769" y="1"/>
                  </a:moveTo>
                  <a:lnTo>
                    <a:pt x="3769" y="1"/>
                  </a:lnTo>
                  <a:lnTo>
                    <a:pt x="3383" y="1"/>
                  </a:lnTo>
                  <a:lnTo>
                    <a:pt x="2998" y="44"/>
                  </a:lnTo>
                  <a:lnTo>
                    <a:pt x="2613" y="172"/>
                  </a:lnTo>
                  <a:lnTo>
                    <a:pt x="2227" y="301"/>
                  </a:lnTo>
                  <a:lnTo>
                    <a:pt x="2227" y="301"/>
                  </a:lnTo>
                  <a:lnTo>
                    <a:pt x="1671" y="557"/>
                  </a:lnTo>
                  <a:lnTo>
                    <a:pt x="1200" y="814"/>
                  </a:lnTo>
                  <a:lnTo>
                    <a:pt x="772" y="1157"/>
                  </a:lnTo>
                  <a:lnTo>
                    <a:pt x="429" y="1542"/>
                  </a:lnTo>
                  <a:lnTo>
                    <a:pt x="215" y="1928"/>
                  </a:lnTo>
                  <a:lnTo>
                    <a:pt x="44" y="2270"/>
                  </a:lnTo>
                  <a:lnTo>
                    <a:pt x="44" y="2484"/>
                  </a:lnTo>
                  <a:lnTo>
                    <a:pt x="1" y="2655"/>
                  </a:lnTo>
                  <a:lnTo>
                    <a:pt x="44" y="2827"/>
                  </a:lnTo>
                  <a:lnTo>
                    <a:pt x="86" y="3041"/>
                  </a:lnTo>
                  <a:lnTo>
                    <a:pt x="86" y="3041"/>
                  </a:lnTo>
                  <a:lnTo>
                    <a:pt x="215" y="3255"/>
                  </a:lnTo>
                  <a:lnTo>
                    <a:pt x="343" y="3426"/>
                  </a:lnTo>
                  <a:lnTo>
                    <a:pt x="557" y="3597"/>
                  </a:lnTo>
                  <a:lnTo>
                    <a:pt x="772" y="3726"/>
                  </a:lnTo>
                  <a:lnTo>
                    <a:pt x="1028" y="3811"/>
                  </a:lnTo>
                  <a:lnTo>
                    <a:pt x="1285" y="3897"/>
                  </a:lnTo>
                  <a:lnTo>
                    <a:pt x="1585" y="3940"/>
                  </a:lnTo>
                  <a:lnTo>
                    <a:pt x="1928" y="3940"/>
                  </a:lnTo>
                  <a:lnTo>
                    <a:pt x="1928" y="3940"/>
                  </a:lnTo>
                  <a:lnTo>
                    <a:pt x="2313" y="3940"/>
                  </a:lnTo>
                  <a:lnTo>
                    <a:pt x="2698" y="3854"/>
                  </a:lnTo>
                  <a:lnTo>
                    <a:pt x="3084" y="3769"/>
                  </a:lnTo>
                  <a:lnTo>
                    <a:pt x="3512" y="3640"/>
                  </a:lnTo>
                  <a:lnTo>
                    <a:pt x="3512" y="3640"/>
                  </a:lnTo>
                  <a:lnTo>
                    <a:pt x="4026" y="3383"/>
                  </a:lnTo>
                  <a:lnTo>
                    <a:pt x="4496" y="3084"/>
                  </a:lnTo>
                  <a:lnTo>
                    <a:pt x="4925" y="2784"/>
                  </a:lnTo>
                  <a:lnTo>
                    <a:pt x="5267" y="2399"/>
                  </a:lnTo>
                  <a:lnTo>
                    <a:pt x="5481" y="2013"/>
                  </a:lnTo>
                  <a:lnTo>
                    <a:pt x="5653" y="1628"/>
                  </a:lnTo>
                  <a:lnTo>
                    <a:pt x="5695" y="1457"/>
                  </a:lnTo>
                  <a:lnTo>
                    <a:pt x="5695" y="1285"/>
                  </a:lnTo>
                  <a:lnTo>
                    <a:pt x="5653" y="1071"/>
                  </a:lnTo>
                  <a:lnTo>
                    <a:pt x="5610" y="900"/>
                  </a:lnTo>
                  <a:lnTo>
                    <a:pt x="5610" y="900"/>
                  </a:lnTo>
                  <a:lnTo>
                    <a:pt x="5524" y="686"/>
                  </a:lnTo>
                  <a:lnTo>
                    <a:pt x="5353" y="515"/>
                  </a:lnTo>
                  <a:lnTo>
                    <a:pt x="5182" y="343"/>
                  </a:lnTo>
                  <a:lnTo>
                    <a:pt x="4925" y="215"/>
                  </a:lnTo>
                  <a:lnTo>
                    <a:pt x="4668" y="129"/>
                  </a:lnTo>
                  <a:lnTo>
                    <a:pt x="4411" y="44"/>
                  </a:lnTo>
                  <a:lnTo>
                    <a:pt x="4111" y="1"/>
                  </a:lnTo>
                  <a:lnTo>
                    <a:pt x="37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29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extrusionOk="0">
                  <a:moveTo>
                    <a:pt x="2998" y="1"/>
                  </a:move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close/>
                </a:path>
              </a:pathLst>
            </a:custGeom>
            <a:solidFill>
              <a:srgbClr val="FF8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30;p40"/>
            <p:cNvSpPr/>
            <p:nvPr/>
          </p:nvSpPr>
          <p:spPr>
            <a:xfrm>
              <a:off x="1028050" y="3055500"/>
              <a:ext cx="100650" cy="87800"/>
            </a:xfrm>
            <a:custGeom>
              <a:avLst/>
              <a:gdLst/>
              <a:ahLst/>
              <a:cxnLst/>
              <a:rect l="l" t="t" r="r" b="b"/>
              <a:pathLst>
                <a:path w="4026" h="3512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2998" y="1"/>
                  </a:lnTo>
                  <a:lnTo>
                    <a:pt x="2655" y="44"/>
                  </a:lnTo>
                  <a:lnTo>
                    <a:pt x="2313" y="129"/>
                  </a:lnTo>
                  <a:lnTo>
                    <a:pt x="1970" y="258"/>
                  </a:lnTo>
                  <a:lnTo>
                    <a:pt x="1970" y="258"/>
                  </a:lnTo>
                  <a:lnTo>
                    <a:pt x="1456" y="472"/>
                  </a:lnTo>
                  <a:lnTo>
                    <a:pt x="1028" y="729"/>
                  </a:lnTo>
                  <a:lnTo>
                    <a:pt x="686" y="1028"/>
                  </a:lnTo>
                  <a:lnTo>
                    <a:pt x="386" y="1371"/>
                  </a:lnTo>
                  <a:lnTo>
                    <a:pt x="172" y="1713"/>
                  </a:lnTo>
                  <a:lnTo>
                    <a:pt x="44" y="2056"/>
                  </a:lnTo>
                  <a:lnTo>
                    <a:pt x="1" y="2356"/>
                  </a:lnTo>
                  <a:lnTo>
                    <a:pt x="44" y="2527"/>
                  </a:lnTo>
                  <a:lnTo>
                    <a:pt x="86" y="2698"/>
                  </a:lnTo>
                  <a:lnTo>
                    <a:pt x="86" y="2698"/>
                  </a:lnTo>
                  <a:lnTo>
                    <a:pt x="172" y="2869"/>
                  </a:lnTo>
                  <a:lnTo>
                    <a:pt x="300" y="3041"/>
                  </a:lnTo>
                  <a:lnTo>
                    <a:pt x="472" y="3212"/>
                  </a:lnTo>
                  <a:lnTo>
                    <a:pt x="643" y="3298"/>
                  </a:lnTo>
                  <a:lnTo>
                    <a:pt x="900" y="3383"/>
                  </a:lnTo>
                  <a:lnTo>
                    <a:pt x="1157" y="3469"/>
                  </a:lnTo>
                  <a:lnTo>
                    <a:pt x="1414" y="3512"/>
                  </a:lnTo>
                  <a:lnTo>
                    <a:pt x="1713" y="3512"/>
                  </a:lnTo>
                  <a:lnTo>
                    <a:pt x="1713" y="3512"/>
                  </a:lnTo>
                  <a:lnTo>
                    <a:pt x="2056" y="3512"/>
                  </a:lnTo>
                  <a:lnTo>
                    <a:pt x="2398" y="3469"/>
                  </a:lnTo>
                  <a:lnTo>
                    <a:pt x="2741" y="3383"/>
                  </a:lnTo>
                  <a:lnTo>
                    <a:pt x="3083" y="3255"/>
                  </a:lnTo>
                  <a:lnTo>
                    <a:pt x="3083" y="3255"/>
                  </a:lnTo>
                  <a:lnTo>
                    <a:pt x="3597" y="3041"/>
                  </a:lnTo>
                  <a:lnTo>
                    <a:pt x="4025" y="2741"/>
                  </a:lnTo>
                  <a:lnTo>
                    <a:pt x="4025" y="2741"/>
                  </a:lnTo>
                  <a:lnTo>
                    <a:pt x="3983" y="2056"/>
                  </a:lnTo>
                  <a:lnTo>
                    <a:pt x="3897" y="1371"/>
                  </a:lnTo>
                  <a:lnTo>
                    <a:pt x="3811" y="686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683" y="1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531;p40"/>
            <p:cNvSpPr/>
            <p:nvPr/>
          </p:nvSpPr>
          <p:spPr>
            <a:xfrm>
              <a:off x="480025" y="3103675"/>
              <a:ext cx="71725" cy="49250"/>
            </a:xfrm>
            <a:custGeom>
              <a:avLst/>
              <a:gdLst/>
              <a:ahLst/>
              <a:cxnLst/>
              <a:rect l="l" t="t" r="r" b="b"/>
              <a:pathLst>
                <a:path w="2869" h="1970" extrusionOk="0">
                  <a:moveTo>
                    <a:pt x="2698" y="1"/>
                  </a:moveTo>
                  <a:lnTo>
                    <a:pt x="2269" y="86"/>
                  </a:lnTo>
                  <a:lnTo>
                    <a:pt x="1884" y="129"/>
                  </a:lnTo>
                  <a:lnTo>
                    <a:pt x="1542" y="257"/>
                  </a:lnTo>
                  <a:lnTo>
                    <a:pt x="1242" y="386"/>
                  </a:lnTo>
                  <a:lnTo>
                    <a:pt x="942" y="514"/>
                  </a:lnTo>
                  <a:lnTo>
                    <a:pt x="728" y="643"/>
                  </a:lnTo>
                  <a:lnTo>
                    <a:pt x="557" y="814"/>
                  </a:lnTo>
                  <a:lnTo>
                    <a:pt x="386" y="985"/>
                  </a:lnTo>
                  <a:lnTo>
                    <a:pt x="172" y="1285"/>
                  </a:lnTo>
                  <a:lnTo>
                    <a:pt x="43" y="1542"/>
                  </a:lnTo>
                  <a:lnTo>
                    <a:pt x="0" y="1842"/>
                  </a:lnTo>
                  <a:lnTo>
                    <a:pt x="43" y="1927"/>
                  </a:lnTo>
                  <a:lnTo>
                    <a:pt x="129" y="1970"/>
                  </a:lnTo>
                  <a:lnTo>
                    <a:pt x="214" y="1927"/>
                  </a:lnTo>
                  <a:lnTo>
                    <a:pt x="257" y="1842"/>
                  </a:lnTo>
                  <a:lnTo>
                    <a:pt x="300" y="1627"/>
                  </a:lnTo>
                  <a:lnTo>
                    <a:pt x="428" y="1371"/>
                  </a:lnTo>
                  <a:lnTo>
                    <a:pt x="600" y="1114"/>
                  </a:lnTo>
                  <a:lnTo>
                    <a:pt x="899" y="857"/>
                  </a:lnTo>
                  <a:lnTo>
                    <a:pt x="1113" y="728"/>
                  </a:lnTo>
                  <a:lnTo>
                    <a:pt x="1328" y="600"/>
                  </a:lnTo>
                  <a:lnTo>
                    <a:pt x="1627" y="471"/>
                  </a:lnTo>
                  <a:lnTo>
                    <a:pt x="1927" y="386"/>
                  </a:lnTo>
                  <a:lnTo>
                    <a:pt x="2312" y="300"/>
                  </a:lnTo>
                  <a:lnTo>
                    <a:pt x="2740" y="257"/>
                  </a:lnTo>
                  <a:lnTo>
                    <a:pt x="2826" y="215"/>
                  </a:lnTo>
                  <a:lnTo>
                    <a:pt x="2869" y="129"/>
                  </a:lnTo>
                  <a:lnTo>
                    <a:pt x="2826" y="43"/>
                  </a:lnTo>
                  <a:lnTo>
                    <a:pt x="269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532;p40"/>
            <p:cNvSpPr/>
            <p:nvPr/>
          </p:nvSpPr>
          <p:spPr>
            <a:xfrm>
              <a:off x="970250" y="2892800"/>
              <a:ext cx="63175" cy="21450"/>
            </a:xfrm>
            <a:custGeom>
              <a:avLst/>
              <a:gdLst/>
              <a:ahLst/>
              <a:cxnLst/>
              <a:rect l="l" t="t" r="r" b="b"/>
              <a:pathLst>
                <a:path w="2527" h="858" extrusionOk="0">
                  <a:moveTo>
                    <a:pt x="1114" y="1"/>
                  </a:moveTo>
                  <a:lnTo>
                    <a:pt x="814" y="87"/>
                  </a:lnTo>
                  <a:lnTo>
                    <a:pt x="600" y="215"/>
                  </a:lnTo>
                  <a:lnTo>
                    <a:pt x="386" y="301"/>
                  </a:lnTo>
                  <a:lnTo>
                    <a:pt x="129" y="515"/>
                  </a:lnTo>
                  <a:lnTo>
                    <a:pt x="44" y="643"/>
                  </a:lnTo>
                  <a:lnTo>
                    <a:pt x="1" y="729"/>
                  </a:lnTo>
                  <a:lnTo>
                    <a:pt x="44" y="814"/>
                  </a:lnTo>
                  <a:lnTo>
                    <a:pt x="129" y="857"/>
                  </a:lnTo>
                  <a:lnTo>
                    <a:pt x="215" y="814"/>
                  </a:lnTo>
                  <a:lnTo>
                    <a:pt x="300" y="729"/>
                  </a:lnTo>
                  <a:lnTo>
                    <a:pt x="557" y="515"/>
                  </a:lnTo>
                  <a:lnTo>
                    <a:pt x="729" y="429"/>
                  </a:lnTo>
                  <a:lnTo>
                    <a:pt x="900" y="343"/>
                  </a:lnTo>
                  <a:lnTo>
                    <a:pt x="1157" y="258"/>
                  </a:lnTo>
                  <a:lnTo>
                    <a:pt x="1628" y="258"/>
                  </a:lnTo>
                  <a:lnTo>
                    <a:pt x="1842" y="301"/>
                  </a:lnTo>
                  <a:lnTo>
                    <a:pt x="2099" y="386"/>
                  </a:lnTo>
                  <a:lnTo>
                    <a:pt x="2356" y="515"/>
                  </a:lnTo>
                  <a:lnTo>
                    <a:pt x="2441" y="515"/>
                  </a:lnTo>
                  <a:lnTo>
                    <a:pt x="2527" y="472"/>
                  </a:lnTo>
                  <a:lnTo>
                    <a:pt x="2527" y="343"/>
                  </a:lnTo>
                  <a:lnTo>
                    <a:pt x="2441" y="301"/>
                  </a:lnTo>
                  <a:lnTo>
                    <a:pt x="2184" y="129"/>
                  </a:lnTo>
                  <a:lnTo>
                    <a:pt x="1885" y="44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rgbClr val="6C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62594"/>
              </p:ext>
            </p:extLst>
          </p:nvPr>
        </p:nvGraphicFramePr>
        <p:xfrm>
          <a:off x="3745272" y="2067346"/>
          <a:ext cx="4686077" cy="25432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66955">
                  <a:extLst>
                    <a:ext uri="{9D8B030D-6E8A-4147-A177-3AD203B41FA5}">
                      <a16:colId xmlns:a16="http://schemas.microsoft.com/office/drawing/2014/main" val="3056136801"/>
                    </a:ext>
                  </a:extLst>
                </a:gridCol>
                <a:gridCol w="995070">
                  <a:extLst>
                    <a:ext uri="{9D8B030D-6E8A-4147-A177-3AD203B41FA5}">
                      <a16:colId xmlns:a16="http://schemas.microsoft.com/office/drawing/2014/main" val="1388527269"/>
                    </a:ext>
                  </a:extLst>
                </a:gridCol>
                <a:gridCol w="781013">
                  <a:extLst>
                    <a:ext uri="{9D8B030D-6E8A-4147-A177-3AD203B41FA5}">
                      <a16:colId xmlns:a16="http://schemas.microsoft.com/office/drawing/2014/main" val="708855050"/>
                    </a:ext>
                  </a:extLst>
                </a:gridCol>
                <a:gridCol w="781013">
                  <a:extLst>
                    <a:ext uri="{9D8B030D-6E8A-4147-A177-3AD203B41FA5}">
                      <a16:colId xmlns:a16="http://schemas.microsoft.com/office/drawing/2014/main" val="1429154162"/>
                    </a:ext>
                  </a:extLst>
                </a:gridCol>
                <a:gridCol w="781013">
                  <a:extLst>
                    <a:ext uri="{9D8B030D-6E8A-4147-A177-3AD203B41FA5}">
                      <a16:colId xmlns:a16="http://schemas.microsoft.com/office/drawing/2014/main" val="813485482"/>
                    </a:ext>
                  </a:extLst>
                </a:gridCol>
                <a:gridCol w="781013">
                  <a:extLst>
                    <a:ext uri="{9D8B030D-6E8A-4147-A177-3AD203B41FA5}">
                      <a16:colId xmlns:a16="http://schemas.microsoft.com/office/drawing/2014/main" val="308193"/>
                    </a:ext>
                  </a:extLst>
                </a:gridCol>
              </a:tblGrid>
              <a:tr h="799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TT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công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Yêu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cầu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Thời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hạn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Người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thực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hiện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Ghi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chú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814135"/>
                  </a:ext>
                </a:extLst>
              </a:tr>
              <a:tr h="799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Tổ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chức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hội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diễn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nghệ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thuật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Phân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công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+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chuẩn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bị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16/11/2021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Cả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lớp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Tổ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chức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: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Ngày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17/11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636918"/>
                  </a:ext>
                </a:extLst>
              </a:tr>
              <a:tr h="799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2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Tiết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mục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1:…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…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…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…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...</a:t>
                      </a:r>
                      <a:endParaRPr lang="en-US" dirty="0">
                        <a:solidFill>
                          <a:schemeClr val="accent2"/>
                        </a:solidFill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63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224</Words>
  <Application>Microsoft Office PowerPoint</Application>
  <PresentationFormat>On-screen Show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#9Slide03 SVNAmsi Narw Light</vt:lpstr>
      <vt:lpstr>M PLUS Rounded 1c</vt:lpstr>
      <vt:lpstr>#9Slide03 Arima Madurai ExtraBo</vt:lpstr>
      <vt:lpstr>Fredoka One</vt:lpstr>
      <vt:lpstr>#9Slide05 SVNKitten</vt:lpstr>
      <vt:lpstr>Awesome Teachers Meeting by Slidesgo</vt:lpstr>
      <vt:lpstr>Thầy cô – người bạn đồng hành</vt:lpstr>
      <vt:lpstr>1. Tìm hiểu về thầy cô của em</vt:lpstr>
      <vt:lpstr>2. Điều em muốn chia sẻ cùng thầy cô</vt:lpstr>
      <vt:lpstr>3. Đóng vai chuyên gia tâm lý hỗ trợ học sinh</vt:lpstr>
      <vt:lpstr>BTVN: Lập kế hoạch hội diễn nghệ thuật TRI ÂN THẦY CÔ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Thầy cô – người bạn đồng hành</dc:title>
  <cp:lastModifiedBy>H060521</cp:lastModifiedBy>
  <cp:revision>12</cp:revision>
  <dcterms:modified xsi:type="dcterms:W3CDTF">2022-07-05T10:28:58Z</dcterms:modified>
</cp:coreProperties>
</file>