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8" r:id="rId2"/>
    <p:sldId id="272" r:id="rId3"/>
    <p:sldId id="273" r:id="rId4"/>
    <p:sldId id="274" r:id="rId5"/>
    <p:sldId id="286" r:id="rId6"/>
    <p:sldId id="275" r:id="rId7"/>
    <p:sldId id="276" r:id="rId8"/>
    <p:sldId id="280" r:id="rId9"/>
    <p:sldId id="259" r:id="rId10"/>
    <p:sldId id="261" r:id="rId11"/>
    <p:sldId id="277" r:id="rId12"/>
    <p:sldId id="279" r:id="rId13"/>
    <p:sldId id="266" r:id="rId14"/>
    <p:sldId id="282" r:id="rId15"/>
    <p:sldId id="283" r:id="rId16"/>
    <p:sldId id="270" r:id="rId17"/>
    <p:sldId id="284" r:id="rId18"/>
    <p:sldId id="285" r:id="rId19"/>
  </p:sldIdLst>
  <p:sldSz cx="18288000" cy="10287000"/>
  <p:notesSz cx="6858000" cy="9144000"/>
  <p:embeddedFontLst>
    <p:embeddedFont>
      <p:font typeface="#9Slide05 Ciaobella" pitchFamily="2" charset="0"/>
      <p:regular r:id="rId21"/>
    </p:embeddedFont>
    <p:embeddedFont>
      <p:font typeface="#9Slide04 SFU Fenice Ultra" panose="00000400000000000000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Impact" panose="02040603050506020204" pitchFamily="18" charset="0"/>
      <p:regular r:id="rId27"/>
    </p:embeddedFont>
    <p:embeddedFont>
      <p:font typeface="#9Slide03 Noto Sans Bold" panose="020B0802040504020204" pitchFamily="34" charset="0"/>
      <p:bold r:id="rId28"/>
    </p:embeddedFont>
    <p:embeddedFont>
      <p:font typeface="#9Slide03 Maven Pro Black" panose="00000A00000000000000" pitchFamily="2" charset="0"/>
      <p:bold r:id="rId29"/>
    </p:embeddedFont>
    <p:embeddedFont>
      <p:font typeface="#9Slide05 Good Vibes Pro" panose="02000507080000020002" pitchFamily="2" charset="0"/>
      <p:regular r:id="rId30"/>
    </p:embeddedFont>
    <p:embeddedFont>
      <p:font typeface="#9Slide03 IcielSamsung Sharp Bo" pitchFamily="2" charset="0"/>
      <p:bold r:id="rId31"/>
    </p:embeddedFont>
    <p:embeddedFont>
      <p:font typeface="#9Slide04 Yeseva One" panose="00000500000000000000" pitchFamily="2" charset="0"/>
      <p:regular r:id="rId32"/>
    </p:embeddedFont>
    <p:embeddedFont>
      <p:font typeface="#9Slide03 Open Sans ExtraBold" panose="020B0906030804020204" pitchFamily="34" charset="0"/>
      <p:bold r:id="rId33"/>
    </p:embeddedFont>
    <p:embeddedFont>
      <p:font typeface="#9Slide03 Nexa Bold" panose="02000000000000000000" pitchFamily="2" charset="0"/>
      <p:bold r:id="rId34"/>
    </p:embeddedFont>
    <p:embeddedFont>
      <p:font typeface="宋体" panose="02010600030101010101" pitchFamily="2" charset="-122"/>
      <p:regular r:id="rId35"/>
    </p:embeddedFont>
    <p:embeddedFont>
      <p:font typeface="#9Slide04 Chonburi" panose="00000500000000000000" pitchFamily="2" charset="-34"/>
      <p:regular r:id="rId36"/>
    </p:embeddedFont>
    <p:embeddedFont>
      <p:font typeface="#9Slide03 Noto Sans" panose="020B0502040504020204" pitchFamily="34" charset="0"/>
      <p:regular r:id="rId37"/>
    </p:embeddedFont>
    <p:embeddedFont>
      <p:font typeface="#9Slide03 Cabin Condensed Mediu" panose="00000606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ACA"/>
    <a:srgbClr val="3AA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EB5F-035C-49EC-A2EE-AF7D969B5F6F}" type="datetimeFigureOut">
              <a:rPr lang="en-US" smtClean="0"/>
              <a:t>06/09/2021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9F1D6-D35C-40BC-B592-23288A75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3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7A35-7D6C-4554-A9ED-0917C76AEA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71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1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svg"/><Relationship Id="rId7" Type="http://schemas.openxmlformats.org/officeDocument/2006/relationships/image" Target="../media/image6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7" Type="http://schemas.microsoft.com/office/2007/relationships/hdphoto" Target="../media/hdphoto4.wdp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60.svg"/><Relationship Id="rId10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72.svg"/><Relationship Id="rId3" Type="http://schemas.openxmlformats.org/officeDocument/2006/relationships/image" Target="../media/image8.svg"/><Relationship Id="rId7" Type="http://schemas.openxmlformats.org/officeDocument/2006/relationships/image" Target="../media/image60.svg"/><Relationship Id="rId12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5.wav"/><Relationship Id="rId4" Type="http://schemas.openxmlformats.org/officeDocument/2006/relationships/audio" Target="../media/media2.wav"/><Relationship Id="rId9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NULL"/><Relationship Id="rId18" Type="http://schemas.openxmlformats.org/officeDocument/2006/relationships/image" Target="../media/image7.png"/><Relationship Id="rId3" Type="http://schemas.microsoft.com/office/2007/relationships/media" Target="../media/media4.wav"/><Relationship Id="rId21" Type="http://schemas.openxmlformats.org/officeDocument/2006/relationships/image" Target="NULL"/><Relationship Id="rId7" Type="http://schemas.microsoft.com/office/2007/relationships/media" Target="../media/media6.wav"/><Relationship Id="rId17" Type="http://schemas.openxmlformats.org/officeDocument/2006/relationships/image" Target="NULL"/><Relationship Id="rId25" Type="http://schemas.openxmlformats.org/officeDocument/2006/relationships/image" Target="../media/image10.jpg"/><Relationship Id="rId2" Type="http://schemas.openxmlformats.org/officeDocument/2006/relationships/audio" Target="../media/media3.wav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4.png"/><Relationship Id="rId24" Type="http://schemas.openxmlformats.org/officeDocument/2006/relationships/image" Target="../media/image3.png"/><Relationship Id="rId5" Type="http://schemas.microsoft.com/office/2007/relationships/media" Target="../media/media5.wav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audio" Target="../media/audio6.wav"/><Relationship Id="rId19" Type="http://schemas.openxmlformats.org/officeDocument/2006/relationships/image" Target="NULL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0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12" Type="http://schemas.microsoft.com/office/2007/relationships/hdphoto" Target="../media/hdphoto3.wdp"/><Relationship Id="rId17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60.sv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60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06425" y="833045"/>
            <a:ext cx="13490180" cy="6892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6800" y="2973031"/>
            <a:ext cx="3983737" cy="98253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40965" y="2878997"/>
            <a:ext cx="9821100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Hoạt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động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trải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nghiệm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,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hướng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nghiệp</a:t>
            </a:r>
            <a:endParaRPr lang="en-US" sz="11000" dirty="0">
              <a:solidFill>
                <a:srgbClr val="FFFFFF"/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4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2569">
            <a:off x="5371446" y="964383"/>
            <a:ext cx="7627783" cy="5110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83012" y="1199300"/>
            <a:ext cx="10721975" cy="5575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9835090" y="6886161"/>
            <a:ext cx="9897354" cy="7018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-531164" y="6886161"/>
            <a:ext cx="9897354" cy="701812"/>
          </a:xfrm>
          <a:prstGeom prst="rect">
            <a:avLst/>
          </a:prstGeom>
        </p:spPr>
      </p:pic>
      <p:pic>
        <p:nvPicPr>
          <p:cNvPr id="9" name="Picture 4" descr="Mentimeter - YouTub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21" y="8297377"/>
            <a:ext cx="1282762" cy="12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7"/>
          <p:cNvSpPr txBox="1"/>
          <p:nvPr/>
        </p:nvSpPr>
        <p:spPr>
          <a:xfrm>
            <a:off x="3570769" y="8039100"/>
            <a:ext cx="1250743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Hãy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nêu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con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trong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ngày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đầu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một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môi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mới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4243" flipH="1">
            <a:off x="7705708" y="1591777"/>
            <a:ext cx="7695885" cy="545708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-370893" y="633525"/>
            <a:ext cx="16840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6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6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6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43100" y="3096031"/>
            <a:ext cx="14401800" cy="9743669"/>
            <a:chOff x="0" y="2185985"/>
            <a:chExt cx="14401800" cy="97436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0FD650-FFCA-4ACC-AA3D-972097625645}"/>
                </a:ext>
              </a:extLst>
            </p:cNvPr>
            <p:cNvSpPr/>
            <p:nvPr/>
          </p:nvSpPr>
          <p:spPr>
            <a:xfrm>
              <a:off x="0" y="2185985"/>
              <a:ext cx="14401800" cy="8101015"/>
            </a:xfrm>
            <a:prstGeom prst="rect">
              <a:avLst/>
            </a:prstGeom>
            <a:solidFill>
              <a:srgbClr val="181A1B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1591A0-5BB8-4629-A233-302A64964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1167" y1="41152" x2="11167" y2="41152"/>
                          <a14:foregroundMark x1="34667" y1="45988" x2="34667" y2="45988"/>
                          <a14:foregroundMark x1="36250" y1="43930" x2="40083" y2="45885"/>
                          <a14:foregroundMark x1="41833" y1="49383" x2="42417" y2="53704"/>
                          <a14:foregroundMark x1="17333" y1="55658" x2="17333" y2="55658"/>
                          <a14:foregroundMark x1="16333" y1="56070" x2="16333" y2="56070"/>
                          <a14:foregroundMark x1="14167" y1="54527" x2="10167" y2="49486"/>
                          <a14:foregroundMark x1="32333" y1="48045" x2="31500" y2="54012"/>
                          <a14:foregroundMark x1="61667" y1="49074" x2="62917" y2="57305"/>
                          <a14:foregroundMark x1="76000" y1="42901" x2="76833" y2="50617"/>
                          <a14:foregroundMark x1="75500" y1="38683" x2="75500" y2="38683"/>
                          <a14:foregroundMark x1="83417" y1="51440" x2="83417" y2="51440"/>
                          <a14:foregroundMark x1="75917" y1="53807" x2="75917" y2="53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28333" r="3823" b="29744"/>
            <a:stretch/>
          </p:blipFill>
          <p:spPr>
            <a:xfrm>
              <a:off x="5252305" y="3038088"/>
              <a:ext cx="5717446" cy="2105412"/>
            </a:xfrm>
            <a:prstGeom prst="rect">
              <a:avLst/>
            </a:prstGeom>
          </p:spPr>
        </p:pic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B0659920-A7F8-4D25-96E1-9576FE08F154}"/>
                </a:ext>
              </a:extLst>
            </p:cNvPr>
            <p:cNvSpPr/>
            <p:nvPr/>
          </p:nvSpPr>
          <p:spPr>
            <a:xfrm>
              <a:off x="3534508" y="5384521"/>
              <a:ext cx="8422976" cy="893188"/>
            </a:xfrm>
            <a:prstGeom prst="roundRect">
              <a:avLst>
                <a:gd name="adj" fmla="val 50000"/>
              </a:avLst>
            </a:prstGeom>
            <a:solidFill>
              <a:srgbClr val="181A1B"/>
            </a:solidFill>
            <a:ln w="28575">
              <a:solidFill>
                <a:srgbClr val="2D31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424DC8-4975-4919-8778-CE5C6BE73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609" t="52222" r="81953" b="41806"/>
            <a:stretch/>
          </p:blipFill>
          <p:spPr>
            <a:xfrm>
              <a:off x="3871913" y="5486243"/>
              <a:ext cx="584954" cy="5716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7E3A47-6D76-4435-9223-BCFCE6F44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6328" t="51832" r="12735" b="41111"/>
            <a:stretch/>
          </p:blipFill>
          <p:spPr>
            <a:xfrm>
              <a:off x="11930062" y="5501903"/>
              <a:ext cx="1575198" cy="5716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EA4689-C7FD-459D-92D7-BA8B09BD5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4532" t="11025" r="20156" b="79306"/>
            <a:stretch/>
          </p:blipFill>
          <p:spPr>
            <a:xfrm>
              <a:off x="12594261" y="2253686"/>
              <a:ext cx="900113" cy="92149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673B62-4637-43EA-AB78-AAC41E41E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093" t="64321" r="53984" b="21234"/>
            <a:stretch/>
          </p:blipFill>
          <p:spPr>
            <a:xfrm>
              <a:off x="4357610" y="6683308"/>
              <a:ext cx="2869109" cy="11701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A5B7BB-A946-41AC-A46B-E80FC1137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5703" t="65556" r="24453" b="21111"/>
            <a:stretch/>
          </p:blipFill>
          <p:spPr>
            <a:xfrm>
              <a:off x="8247455" y="6773318"/>
              <a:ext cx="4298039" cy="10801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E494A9-A587-46E0-83C2-F5F208F5D4AA}"/>
                </a:ext>
              </a:extLst>
            </p:cNvPr>
            <p:cNvSpPr txBox="1"/>
            <p:nvPr/>
          </p:nvSpPr>
          <p:spPr>
            <a:xfrm>
              <a:off x="4700434" y="5448610"/>
              <a:ext cx="53825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B0A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THCS </a:t>
              </a:r>
              <a:r>
                <a:rPr lang="en-US" sz="4800" dirty="0" err="1" smtClean="0">
                  <a:solidFill>
                    <a:srgbClr val="B0A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4800" dirty="0" smtClean="0">
                  <a:solidFill>
                    <a:srgbClr val="B0A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solidFill>
                    <a:srgbClr val="B0A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Thụy</a:t>
              </a:r>
              <a:endParaRPr lang="vi-VN" sz="4800" dirty="0">
                <a:solidFill>
                  <a:srgbClr val="B0A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0DC4B2-FBB4-49E9-9F68-0D212E265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86" b="94536" l="9455" r="89455">
                          <a14:foregroundMark x1="24364" y1="8743" x2="24364" y2="8743"/>
                          <a14:foregroundMark x1="75273" y1="86885" x2="75273" y2="86885"/>
                          <a14:foregroundMark x1="72727" y1="94536" x2="72727" y2="94536"/>
                          <a14:foregroundMark x1="21455" y1="2186" x2="21455" y2="2186"/>
                          <a14:foregroundMark x1="37455" y1="20765" x2="37455" y2="20765"/>
                          <a14:foregroundMark x1="38909" y1="33880" x2="55636" y2="54645"/>
                          <a14:foregroundMark x1="37091" y1="22404" x2="55636" y2="51913"/>
                          <a14:foregroundMark x1="37091" y1="30055" x2="52000" y2="59016"/>
                          <a14:foregroundMark x1="39636" y1="44262" x2="44000" y2="61749"/>
                          <a14:foregroundMark x1="60000" y1="65574" x2="72727" y2="86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1177">
              <a:off x="10997851" y="11176467"/>
              <a:ext cx="1131838" cy="753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72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7228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46" y="2110494"/>
            <a:ext cx="2299543" cy="2770218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6781800" y="4897041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2899571" y="2797629"/>
            <a:ext cx="3968764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Ấn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tượng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về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3169453" y="6556586"/>
            <a:ext cx="3429000" cy="2769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Mong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muốn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khi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tại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1970685" y="2759529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492212" y="5295900"/>
            <a:ext cx="269878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16839424" y="3706375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2" idx="1"/>
          </p:cNvCxnSpPr>
          <p:nvPr/>
        </p:nvCxnSpPr>
        <p:spPr>
          <a:xfrm rot="10800000" flipV="1">
            <a:off x="4191000" y="5769075"/>
            <a:ext cx="2590800" cy="2268282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16844682" y="2759529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>
            <a:off x="131127" y="487233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131127" y="5757565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609600" y="7132707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 flipV="1">
            <a:off x="609600" y="8017936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7"/>
          <p:cNvSpPr txBox="1"/>
          <p:nvPr/>
        </p:nvSpPr>
        <p:spPr>
          <a:xfrm>
            <a:off x="1970685" y="7552176"/>
            <a:ext cx="269878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 rot="10800000">
            <a:off x="609600" y="276943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 flipV="1">
            <a:off x="609600" y="3654665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16593195" y="8037357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 flipV="1">
            <a:off x="16598453" y="7090511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1"/>
            <a:endCxn id="15" idx="3"/>
          </p:cNvCxnSpPr>
          <p:nvPr/>
        </p:nvCxnSpPr>
        <p:spPr>
          <a:xfrm rot="10800000">
            <a:off x="4669474" y="3682859"/>
            <a:ext cx="2112327" cy="20862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1"/>
          </p:cNvCxnSpPr>
          <p:nvPr/>
        </p:nvCxnSpPr>
        <p:spPr>
          <a:xfrm flipH="1" flipV="1">
            <a:off x="4191000" y="5757565"/>
            <a:ext cx="2590800" cy="11510"/>
          </a:xfrm>
          <a:prstGeom prst="line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2" idx="3"/>
            <a:endCxn id="13" idx="1"/>
          </p:cNvCxnSpPr>
          <p:nvPr/>
        </p:nvCxnSpPr>
        <p:spPr>
          <a:xfrm flipV="1">
            <a:off x="10995236" y="3720959"/>
            <a:ext cx="1904335" cy="20481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3"/>
            <a:endCxn id="14" idx="1"/>
          </p:cNvCxnSpPr>
          <p:nvPr/>
        </p:nvCxnSpPr>
        <p:spPr>
          <a:xfrm>
            <a:off x="10995236" y="5769075"/>
            <a:ext cx="2174217" cy="217250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743700"/>
            <a:ext cx="4551025" cy="341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8758247" y="4668441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2971800" y="3565739"/>
            <a:ext cx="5786447" cy="2263561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23847" y="2649829"/>
            <a:ext cx="5338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lập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ngày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27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tháng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8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năm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1959</a:t>
            </a:r>
          </a:p>
        </p:txBody>
      </p:sp>
      <p:sp>
        <p:nvSpPr>
          <p:cNvPr id="32" name="Arc 31"/>
          <p:cNvSpPr/>
          <p:nvPr/>
        </p:nvSpPr>
        <p:spPr>
          <a:xfrm rot="8948826">
            <a:off x="5525574" y="5369671"/>
            <a:ext cx="5786447" cy="1260586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03388" y="6320787"/>
            <a:ext cx="454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Quận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Long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Biên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, TP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Hà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Nội</a:t>
            </a:r>
            <a:endParaRPr lang="en-US" sz="4000" dirty="0"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8237369" y="5177569"/>
            <a:ext cx="3494135" cy="10387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Sân</a:t>
            </a:r>
            <a:r>
              <a:rPr lang="en-US" sz="45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5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2956596" y="4045789"/>
            <a:ext cx="5786447" cy="2263561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8948826">
            <a:off x="5525574" y="5369671"/>
            <a:ext cx="5786447" cy="1260586"/>
          </a:xfrm>
          <a:prstGeom prst="arc">
            <a:avLst>
              <a:gd name="adj1" fmla="val 13536967"/>
              <a:gd name="adj2" fmla="val 0"/>
            </a:avLst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admin.longbien.edu.vn/UploadFolderNew/SGDLongBien/Image/thcsngocthuy/Gioi%20thieu%20truong/fullsizerender_3_289201715.jpg?w=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8" y="218746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dmin.longbien.edu.vn/UploadFolderNew/SGDLongBien/Image/thcsngocthuy/Gioi%20thieu%20truong/img3948_289201715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9"/>
          <a:stretch/>
        </p:blipFill>
        <p:spPr bwMode="auto">
          <a:xfrm>
            <a:off x="504218" y="6707204"/>
            <a:ext cx="5715000" cy="32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2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3048001" y="4419600"/>
            <a:ext cx="6057594" cy="2170859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8948826">
            <a:off x="5525574" y="5369671"/>
            <a:ext cx="5786447" cy="1260586"/>
          </a:xfrm>
          <a:prstGeom prst="arc">
            <a:avLst>
              <a:gd name="adj1" fmla="val 11821138"/>
              <a:gd name="adj2" fmla="val 0"/>
            </a:avLst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7"/>
          <p:cNvSpPr txBox="1"/>
          <p:nvPr/>
        </p:nvSpPr>
        <p:spPr>
          <a:xfrm>
            <a:off x="8758247" y="5206025"/>
            <a:ext cx="2698788" cy="928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5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5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pic>
        <p:nvPicPr>
          <p:cNvPr id="2050" name="Picture 2" descr="https://admin.longbien.edu.vn/UploadFolderNew/SGDLongBien/Image/thcsngocthuy/Gioi%20thieu%20truong/img2048_1_289201715.JPG?w=6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8"/>
          <a:stretch/>
        </p:blipFill>
        <p:spPr bwMode="auto">
          <a:xfrm>
            <a:off x="761192" y="2178482"/>
            <a:ext cx="6173008" cy="38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khai giang dac biet co mot khong hai voi san truong ghe da hang cay vang lang hinh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13429"/>
          <a:stretch/>
        </p:blipFill>
        <p:spPr bwMode="auto">
          <a:xfrm>
            <a:off x="761192" y="6210300"/>
            <a:ext cx="6173008" cy="39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4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35424">
            <a:off x="11454113" y="5085107"/>
            <a:ext cx="7023048" cy="4705442"/>
          </a:xfrm>
          <a:prstGeom prst="rect">
            <a:avLst/>
          </a:prstGeom>
          <a:effectLst>
            <a:glow rad="127000">
              <a:schemeClr val="accent4">
                <a:lumMod val="75000"/>
              </a:schemeClr>
            </a:glow>
            <a:reflection stA="45000" endPos="1000" dist="50800" dir="5400000" sy="-100000" algn="bl" rotWithShape="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9262865" y="9143232"/>
            <a:ext cx="9897354" cy="701812"/>
          </a:xfrm>
          <a:prstGeom prst="rect">
            <a:avLst/>
          </a:prstGeom>
        </p:spPr>
      </p:pic>
      <p:pic>
        <p:nvPicPr>
          <p:cNvPr id="3074" name="Picture 2" descr="https://admin.longbien.edu.vn/UploadFolderNew/SGDLongBien/Image/thcsngocthuy/Gioi%20thieu%20truong/img3947_289201715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01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quantri.longbien.edu.vn/UploadFolderNew/SGDLongBien/Image/thcsngocthuy/2021_8_image/Admin/8-2021/200465174_338619914591784_3556832834894654985_n_28082021.jpg?w=6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00101"/>
            <a:ext cx="5709143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quantri.longbien.edu.vn/UploadFolderNew/SGDLongBien/Image/thcsngocthuy/2021_3_image/truong-thanh-doi-1_07032021.png?w=6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9470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quantri.longbien.edu.vn/UploadFolderNew/SGDLongBien/Image/thcsngocthuy/2021_3_image/truong-thanh-doi-3_07032021.png?w=6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43" y="529470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01475" y="5086350"/>
            <a:ext cx="5088213" cy="411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7228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36" y="2265992"/>
            <a:ext cx="2299543" cy="2770218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7339501" y="5171591"/>
            <a:ext cx="317726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3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3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3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13542277" y="398710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4794026" y="6050826"/>
            <a:ext cx="2590800" cy="2268282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13547535" y="304026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>
            <a:off x="2601315" y="5401269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2601315" y="54483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2601315" y="7611070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 flipV="1">
            <a:off x="2590800" y="78105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0800000">
            <a:off x="2549774" y="3343869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 flipV="1">
            <a:off x="2549774" y="36195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14150445" y="8219085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 flipV="1">
            <a:off x="14155703" y="7272239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>
            <a:off x="5202873" y="3829228"/>
            <a:ext cx="2112327" cy="20862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4794026" y="5950233"/>
            <a:ext cx="2590800" cy="11510"/>
          </a:xfrm>
          <a:prstGeom prst="line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10405185" y="3829228"/>
            <a:ext cx="1904335" cy="20481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>
            <a:off x="10453730" y="5881179"/>
            <a:ext cx="2174217" cy="217250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7"/>
          <p:cNvSpPr txBox="1"/>
          <p:nvPr/>
        </p:nvSpPr>
        <p:spPr>
          <a:xfrm>
            <a:off x="3160926" y="3025677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3174749" y="5411584"/>
            <a:ext cx="269878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1684944" y="6419655"/>
            <a:ext cx="2997114" cy="36933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Mong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muốn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khi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tại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3174752" y="7738370"/>
            <a:ext cx="269878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1637942" y="2564011"/>
            <a:ext cx="2512503" cy="2769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Ấn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tượng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về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4920209" y="2218934"/>
            <a:ext cx="2512503" cy="8249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To,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đẹp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4920209" y="4104236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Thầy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cô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thiện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5487456" y="6502797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Đạt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điểm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tốt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15620231" y="8266314"/>
            <a:ext cx="2512503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Quen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thêm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bạn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mới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371061" y="2766418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27/8/2959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68456" y="4104236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Long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Biên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452533" y="5104459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Rộng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210682" y="5927776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Có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bóng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đá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246436" y="7233047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Thư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viện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6" name="TextBox 7"/>
          <p:cNvSpPr txBox="1"/>
          <p:nvPr/>
        </p:nvSpPr>
        <p:spPr>
          <a:xfrm>
            <a:off x="327521" y="8258770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qua Zoom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pic>
        <p:nvPicPr>
          <p:cNvPr id="1026" name="Picture 2" descr="Lễ khai giảng đặc biệt nhất, 'có một không hai' từ trước tới nay tại Trường THCS Ngọc Thuỵ - Hà Nội Ả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15" y="7064035"/>
            <a:ext cx="4065250" cy="30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3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4" grpId="0" animBg="1"/>
      <p:bldP spid="17" grpId="0" animBg="1"/>
      <p:bldP spid="13" grpId="0" animBg="1"/>
      <p:bldP spid="29" grpId="0"/>
      <p:bldP spid="30" grpId="0"/>
      <p:bldP spid="35" grpId="0"/>
      <p:bldP spid="37" grpId="0"/>
      <p:bldP spid="39" grpId="0"/>
      <p:bldP spid="41" grpId="0"/>
      <p:bldP spid="43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277600" y="3750090"/>
            <a:ext cx="7048500" cy="6536910"/>
            <a:chOff x="0" y="0"/>
            <a:chExt cx="13306888" cy="123410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01682" y="0"/>
              <a:ext cx="10103523" cy="611722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276209"/>
              <a:ext cx="13306888" cy="1006484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364331" y="2430821"/>
            <a:ext cx="10274672" cy="324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Hẹn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gặp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lại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các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con</a:t>
            </a:r>
          </a:p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vào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buổi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tuần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tới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!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8800" y="717981"/>
            <a:ext cx="14478000" cy="92031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21857" y="812017"/>
            <a:ext cx="1059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#9Slide03 Nexa Bold" panose="02000000000000000000" pitchFamily="2" charset="0"/>
              </a:rPr>
              <a:t>https://</a:t>
            </a:r>
            <a:r>
              <a:rPr lang="en-US" sz="4400" dirty="0" smtClean="0">
                <a:latin typeface="#9Slide03 Nexa Bold" panose="02000000000000000000" pitchFamily="2" charset="0"/>
              </a:rPr>
              <a:t>thcsngocthuy.longbien.edu.vn</a:t>
            </a:r>
            <a:endParaRPr lang="en-US" sz="4400" dirty="0">
              <a:latin typeface="#9Slide03 Nexa 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24DC8-4975-4919-8778-CE5C6BE7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9" t="52222" r="81953" b="41806"/>
          <a:stretch/>
        </p:blipFill>
        <p:spPr>
          <a:xfrm>
            <a:off x="2133600" y="910909"/>
            <a:ext cx="584954" cy="5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rget 14">
            <a:extLst>
              <a:ext uri="{FF2B5EF4-FFF2-40B4-BE49-F238E27FC236}">
                <a16:creationId xmlns:a16="http://schemas.microsoft.com/office/drawing/2014/main" id="{8DCE2800-723E-43D0-A3B2-395699E6DBFD}"/>
              </a:ext>
            </a:extLst>
          </p:cNvPr>
          <p:cNvSpPr/>
          <p:nvPr/>
        </p:nvSpPr>
        <p:spPr>
          <a:xfrm>
            <a:off x="7337728" y="8231251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6" name="Target 13">
            <a:extLst>
              <a:ext uri="{FF2B5EF4-FFF2-40B4-BE49-F238E27FC236}">
                <a16:creationId xmlns:a16="http://schemas.microsoft.com/office/drawing/2014/main" id="{EE039CD6-9114-48DB-8BF7-DCBC73CF1840}"/>
              </a:ext>
            </a:extLst>
          </p:cNvPr>
          <p:cNvSpPr>
            <a:spLocks noChangeAspect="1"/>
          </p:cNvSpPr>
          <p:nvPr/>
        </p:nvSpPr>
        <p:spPr>
          <a:xfrm>
            <a:off x="8161766" y="8917661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7" name="Target 12">
            <a:extLst>
              <a:ext uri="{FF2B5EF4-FFF2-40B4-BE49-F238E27FC236}">
                <a16:creationId xmlns:a16="http://schemas.microsoft.com/office/drawing/2014/main" id="{5809DB54-F63B-4054-9002-1DCDA0664535}"/>
              </a:ext>
            </a:extLst>
          </p:cNvPr>
          <p:cNvSpPr>
            <a:spLocks noChangeAspect="1"/>
          </p:cNvSpPr>
          <p:nvPr/>
        </p:nvSpPr>
        <p:spPr>
          <a:xfrm>
            <a:off x="8386320" y="9259122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58" name="Target 11">
            <a:extLst>
              <a:ext uri="{FF2B5EF4-FFF2-40B4-BE49-F238E27FC236}">
                <a16:creationId xmlns:a16="http://schemas.microsoft.com/office/drawing/2014/main" id="{7AFB993B-452B-4BF3-B925-6294B407BC84}"/>
              </a:ext>
            </a:extLst>
          </p:cNvPr>
          <p:cNvSpPr>
            <a:spLocks noChangeAspect="1"/>
          </p:cNvSpPr>
          <p:nvPr/>
        </p:nvSpPr>
        <p:spPr>
          <a:xfrm>
            <a:off x="8040677" y="8251041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1" name="Target 10">
            <a:extLst>
              <a:ext uri="{FF2B5EF4-FFF2-40B4-BE49-F238E27FC236}">
                <a16:creationId xmlns:a16="http://schemas.microsoft.com/office/drawing/2014/main" id="{144F99EC-D879-4E26-A588-088D4978521F}"/>
              </a:ext>
            </a:extLst>
          </p:cNvPr>
          <p:cNvSpPr/>
          <p:nvPr/>
        </p:nvSpPr>
        <p:spPr>
          <a:xfrm>
            <a:off x="8950984" y="9062600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2" name="Target 9">
            <a:extLst>
              <a:ext uri="{FF2B5EF4-FFF2-40B4-BE49-F238E27FC236}">
                <a16:creationId xmlns:a16="http://schemas.microsoft.com/office/drawing/2014/main" id="{2D4E259F-E602-4261-B7E0-6DF68819A0DA}"/>
              </a:ext>
            </a:extLst>
          </p:cNvPr>
          <p:cNvSpPr>
            <a:spLocks noChangeAspect="1"/>
          </p:cNvSpPr>
          <p:nvPr/>
        </p:nvSpPr>
        <p:spPr>
          <a:xfrm>
            <a:off x="9335073" y="8692475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3" name="Target 8">
            <a:extLst>
              <a:ext uri="{FF2B5EF4-FFF2-40B4-BE49-F238E27FC236}">
                <a16:creationId xmlns:a16="http://schemas.microsoft.com/office/drawing/2014/main" id="{F1F14D67-BBF8-4EC5-8E67-91B1CDB09D6E}"/>
              </a:ext>
            </a:extLst>
          </p:cNvPr>
          <p:cNvSpPr>
            <a:spLocks noChangeAspect="1"/>
          </p:cNvSpPr>
          <p:nvPr/>
        </p:nvSpPr>
        <p:spPr>
          <a:xfrm>
            <a:off x="8684285" y="8623403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4" name="Target 7">
            <a:extLst>
              <a:ext uri="{FF2B5EF4-FFF2-40B4-BE49-F238E27FC236}">
                <a16:creationId xmlns:a16="http://schemas.microsoft.com/office/drawing/2014/main" id="{2D289320-94AA-42A4-8B3F-7DBEC12D8EBA}"/>
              </a:ext>
            </a:extLst>
          </p:cNvPr>
          <p:cNvSpPr>
            <a:spLocks noChangeAspect="1"/>
          </p:cNvSpPr>
          <p:nvPr/>
        </p:nvSpPr>
        <p:spPr>
          <a:xfrm>
            <a:off x="9919004" y="8623403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5" name="Target 6">
            <a:extLst>
              <a:ext uri="{FF2B5EF4-FFF2-40B4-BE49-F238E27FC236}">
                <a16:creationId xmlns:a16="http://schemas.microsoft.com/office/drawing/2014/main" id="{297CF6CD-B6F2-441A-B6A5-DE8072F4B81A}"/>
              </a:ext>
            </a:extLst>
          </p:cNvPr>
          <p:cNvSpPr/>
          <p:nvPr/>
        </p:nvSpPr>
        <p:spPr>
          <a:xfrm>
            <a:off x="10126234" y="8333653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6" name="Target 5">
            <a:extLst>
              <a:ext uri="{FF2B5EF4-FFF2-40B4-BE49-F238E27FC236}">
                <a16:creationId xmlns:a16="http://schemas.microsoft.com/office/drawing/2014/main" id="{C70FD581-2E98-40FB-A129-822436CB6E1A}"/>
              </a:ext>
            </a:extLst>
          </p:cNvPr>
          <p:cNvSpPr/>
          <p:nvPr/>
        </p:nvSpPr>
        <p:spPr>
          <a:xfrm>
            <a:off x="10520306" y="8464402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7" name="Target 4">
            <a:extLst>
              <a:ext uri="{FF2B5EF4-FFF2-40B4-BE49-F238E27FC236}">
                <a16:creationId xmlns:a16="http://schemas.microsoft.com/office/drawing/2014/main" id="{A2823AD6-7E99-4396-B1C1-8D0D81E7E5D9}"/>
              </a:ext>
            </a:extLst>
          </p:cNvPr>
          <p:cNvSpPr>
            <a:spLocks noChangeAspect="1"/>
          </p:cNvSpPr>
          <p:nvPr/>
        </p:nvSpPr>
        <p:spPr>
          <a:xfrm>
            <a:off x="10226289" y="8924520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8" name="Target 3">
            <a:extLst>
              <a:ext uri="{FF2B5EF4-FFF2-40B4-BE49-F238E27FC236}">
                <a16:creationId xmlns:a16="http://schemas.microsoft.com/office/drawing/2014/main" id="{FE3ED0F2-5FE1-45F1-B3B7-9EBE7D8784A8}"/>
              </a:ext>
            </a:extLst>
          </p:cNvPr>
          <p:cNvSpPr>
            <a:spLocks noChangeAspect="1"/>
          </p:cNvSpPr>
          <p:nvPr/>
        </p:nvSpPr>
        <p:spPr>
          <a:xfrm>
            <a:off x="10917227" y="8272832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9" name="Target 2">
            <a:extLst>
              <a:ext uri="{FF2B5EF4-FFF2-40B4-BE49-F238E27FC236}">
                <a16:creationId xmlns:a16="http://schemas.microsoft.com/office/drawing/2014/main" id="{C1B1E1DB-42F5-499F-BF47-86301BF01A5D}"/>
              </a:ext>
            </a:extLst>
          </p:cNvPr>
          <p:cNvSpPr>
            <a:spLocks noChangeAspect="1"/>
          </p:cNvSpPr>
          <p:nvPr/>
        </p:nvSpPr>
        <p:spPr>
          <a:xfrm>
            <a:off x="9913359" y="9153386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0" name="Target 1">
            <a:extLst>
              <a:ext uri="{FF2B5EF4-FFF2-40B4-BE49-F238E27FC236}">
                <a16:creationId xmlns:a16="http://schemas.microsoft.com/office/drawing/2014/main" id="{C8D2CF85-0166-47B4-A4DB-38B5173AAF04}"/>
              </a:ext>
            </a:extLst>
          </p:cNvPr>
          <p:cNvSpPr>
            <a:spLocks noChangeAspect="1"/>
          </p:cNvSpPr>
          <p:nvPr/>
        </p:nvSpPr>
        <p:spPr>
          <a:xfrm>
            <a:off x="10522095" y="8179818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17" name="RadarDark">
            <a:extLst>
              <a:ext uri="{FF2B5EF4-FFF2-40B4-BE49-F238E27FC236}">
                <a16:creationId xmlns:a16="http://schemas.microsoft.com/office/drawing/2014/main" id="{E82F2829-57B6-4C7C-B593-066BC88EA137}"/>
              </a:ext>
            </a:extLst>
          </p:cNvPr>
          <p:cNvGrpSpPr/>
          <p:nvPr/>
        </p:nvGrpSpPr>
        <p:grpSpPr>
          <a:xfrm>
            <a:off x="3489701" y="-510798"/>
            <a:ext cx="11308599" cy="11308598"/>
            <a:chOff x="2326468" y="-340531"/>
            <a:chExt cx="7539066" cy="7539065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B392C2B-0555-4CCF-832F-EAD6DF66C931}"/>
                </a:ext>
              </a:extLst>
            </p:cNvPr>
            <p:cNvSpPr/>
            <p:nvPr/>
          </p:nvSpPr>
          <p:spPr>
            <a:xfrm rot="2700000">
              <a:off x="4834568" y="4675671"/>
              <a:ext cx="2522864" cy="2522862"/>
            </a:xfrm>
            <a:custGeom>
              <a:avLst/>
              <a:gdLst>
                <a:gd name="connsiteX0" fmla="*/ 0 w 2522864"/>
                <a:gd name="connsiteY0" fmla="*/ 2522862 h 2522862"/>
                <a:gd name="connsiteX1" fmla="*/ 0 w 2522864"/>
                <a:gd name="connsiteY1" fmla="*/ 1382999 h 2522862"/>
                <a:gd name="connsiteX2" fmla="*/ 72217 w 2522864"/>
                <a:gd name="connsiteY2" fmla="*/ 1364430 h 2522862"/>
                <a:gd name="connsiteX3" fmla="*/ 1364431 w 2522864"/>
                <a:gd name="connsiteY3" fmla="*/ 72216 h 2522862"/>
                <a:gd name="connsiteX4" fmla="*/ 1383000 w 2522864"/>
                <a:gd name="connsiteY4" fmla="*/ 0 h 2522862"/>
                <a:gd name="connsiteX5" fmla="*/ 2522864 w 2522864"/>
                <a:gd name="connsiteY5" fmla="*/ 0 h 2522862"/>
                <a:gd name="connsiteX6" fmla="*/ 2503526 w 2522864"/>
                <a:gd name="connsiteY6" fmla="*/ 108285 h 2522862"/>
                <a:gd name="connsiteX7" fmla="*/ 108287 w 2522864"/>
                <a:gd name="connsiteY7" fmla="*/ 2503524 h 2522862"/>
                <a:gd name="connsiteX8" fmla="*/ 0 w 2522864"/>
                <a:gd name="connsiteY8" fmla="*/ 2522862 h 25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2864" h="2522862">
                  <a:moveTo>
                    <a:pt x="0" y="2522862"/>
                  </a:moveTo>
                  <a:lnTo>
                    <a:pt x="0" y="1382999"/>
                  </a:lnTo>
                  <a:lnTo>
                    <a:pt x="72217" y="1364430"/>
                  </a:lnTo>
                  <a:cubicBezTo>
                    <a:pt x="687463" y="1173069"/>
                    <a:pt x="1173069" y="687462"/>
                    <a:pt x="1364431" y="72216"/>
                  </a:cubicBezTo>
                  <a:lnTo>
                    <a:pt x="1383000" y="0"/>
                  </a:lnTo>
                  <a:lnTo>
                    <a:pt x="2522864" y="0"/>
                  </a:lnTo>
                  <a:lnTo>
                    <a:pt x="2503526" y="108285"/>
                  </a:lnTo>
                  <a:cubicBezTo>
                    <a:pt x="2257506" y="1310556"/>
                    <a:pt x="1310558" y="2257504"/>
                    <a:pt x="108287" y="2503524"/>
                  </a:cubicBezTo>
                  <a:lnTo>
                    <a:pt x="0" y="2522862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1E7996">
                    <a:alpha val="0"/>
                  </a:srgbClr>
                </a:gs>
                <a:gs pos="63000">
                  <a:srgbClr val="123B67"/>
                </a:gs>
                <a:gs pos="100000">
                  <a:srgbClr val="0B194D"/>
                </a:gs>
              </a:gsLst>
              <a:lin ang="6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76ABE39-83BF-44DD-8240-C71444F7B8B6}"/>
                </a:ext>
              </a:extLst>
            </p:cNvPr>
            <p:cNvSpPr/>
            <p:nvPr/>
          </p:nvSpPr>
          <p:spPr>
            <a:xfrm rot="2700000">
              <a:off x="4834569" y="-340532"/>
              <a:ext cx="2522862" cy="2522864"/>
            </a:xfrm>
            <a:custGeom>
              <a:avLst/>
              <a:gdLst>
                <a:gd name="connsiteX0" fmla="*/ 0 w 2522862"/>
                <a:gd name="connsiteY0" fmla="*/ 2522864 h 2522864"/>
                <a:gd name="connsiteX1" fmla="*/ 19338 w 2522862"/>
                <a:gd name="connsiteY1" fmla="*/ 2414577 h 2522864"/>
                <a:gd name="connsiteX2" fmla="*/ 2414577 w 2522862"/>
                <a:gd name="connsiteY2" fmla="*/ 19338 h 2522864"/>
                <a:gd name="connsiteX3" fmla="*/ 2522862 w 2522862"/>
                <a:gd name="connsiteY3" fmla="*/ 0 h 2522864"/>
                <a:gd name="connsiteX4" fmla="*/ 2522862 w 2522862"/>
                <a:gd name="connsiteY4" fmla="*/ 1139866 h 2522864"/>
                <a:gd name="connsiteX5" fmla="*/ 2450647 w 2522862"/>
                <a:gd name="connsiteY5" fmla="*/ 1158434 h 2522864"/>
                <a:gd name="connsiteX6" fmla="*/ 1158433 w 2522862"/>
                <a:gd name="connsiteY6" fmla="*/ 2450648 h 2522864"/>
                <a:gd name="connsiteX7" fmla="*/ 1139864 w 2522862"/>
                <a:gd name="connsiteY7" fmla="*/ 2522864 h 2522864"/>
                <a:gd name="connsiteX8" fmla="*/ 0 w 2522862"/>
                <a:gd name="connsiteY8" fmla="*/ 2522864 h 252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2862" h="2522864">
                  <a:moveTo>
                    <a:pt x="0" y="2522864"/>
                  </a:moveTo>
                  <a:lnTo>
                    <a:pt x="19338" y="2414577"/>
                  </a:lnTo>
                  <a:cubicBezTo>
                    <a:pt x="265358" y="1212306"/>
                    <a:pt x="1212306" y="265358"/>
                    <a:pt x="2414577" y="19338"/>
                  </a:cubicBezTo>
                  <a:lnTo>
                    <a:pt x="2522862" y="0"/>
                  </a:lnTo>
                  <a:lnTo>
                    <a:pt x="2522862" y="1139866"/>
                  </a:lnTo>
                  <a:lnTo>
                    <a:pt x="2450647" y="1158434"/>
                  </a:lnTo>
                  <a:cubicBezTo>
                    <a:pt x="1835401" y="1349796"/>
                    <a:pt x="1349794" y="1835402"/>
                    <a:pt x="1158433" y="2450648"/>
                  </a:cubicBezTo>
                  <a:lnTo>
                    <a:pt x="1139864" y="2522864"/>
                  </a:lnTo>
                  <a:lnTo>
                    <a:pt x="0" y="2522864"/>
                  </a:lnTo>
                  <a:close/>
                </a:path>
              </a:pathLst>
            </a:custGeom>
            <a:gradFill>
              <a:gsLst>
                <a:gs pos="10000">
                  <a:srgbClr val="1E7996">
                    <a:alpha val="0"/>
                  </a:srgbClr>
                </a:gs>
                <a:gs pos="63000">
                  <a:srgbClr val="123B67"/>
                </a:gs>
                <a:gs pos="100000">
                  <a:srgbClr val="0B194D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232829A-2254-43BA-B569-B883FBAE7898}"/>
                </a:ext>
              </a:extLst>
            </p:cNvPr>
            <p:cNvSpPr/>
            <p:nvPr/>
          </p:nvSpPr>
          <p:spPr>
            <a:xfrm rot="2700000">
              <a:off x="2326468" y="2167570"/>
              <a:ext cx="2522862" cy="2522862"/>
            </a:xfrm>
            <a:custGeom>
              <a:avLst/>
              <a:gdLst>
                <a:gd name="connsiteX0" fmla="*/ 0 w 2522862"/>
                <a:gd name="connsiteY0" fmla="*/ 0 h 2522862"/>
                <a:gd name="connsiteX1" fmla="*/ 1139864 w 2522862"/>
                <a:gd name="connsiteY1" fmla="*/ 0 h 2522862"/>
                <a:gd name="connsiteX2" fmla="*/ 1158433 w 2522862"/>
                <a:gd name="connsiteY2" fmla="*/ 72216 h 2522862"/>
                <a:gd name="connsiteX3" fmla="*/ 2450647 w 2522862"/>
                <a:gd name="connsiteY3" fmla="*/ 1364430 h 2522862"/>
                <a:gd name="connsiteX4" fmla="*/ 2522862 w 2522862"/>
                <a:gd name="connsiteY4" fmla="*/ 1382999 h 2522862"/>
                <a:gd name="connsiteX5" fmla="*/ 2522862 w 2522862"/>
                <a:gd name="connsiteY5" fmla="*/ 2522862 h 2522862"/>
                <a:gd name="connsiteX6" fmla="*/ 2414577 w 2522862"/>
                <a:gd name="connsiteY6" fmla="*/ 2503524 h 2522862"/>
                <a:gd name="connsiteX7" fmla="*/ 19338 w 2522862"/>
                <a:gd name="connsiteY7" fmla="*/ 108285 h 2522862"/>
                <a:gd name="connsiteX8" fmla="*/ 0 w 2522862"/>
                <a:gd name="connsiteY8" fmla="*/ 0 h 25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2862" h="2522862">
                  <a:moveTo>
                    <a:pt x="0" y="0"/>
                  </a:moveTo>
                  <a:lnTo>
                    <a:pt x="1139864" y="0"/>
                  </a:lnTo>
                  <a:lnTo>
                    <a:pt x="1158433" y="72216"/>
                  </a:lnTo>
                  <a:cubicBezTo>
                    <a:pt x="1349794" y="687462"/>
                    <a:pt x="1835401" y="1173069"/>
                    <a:pt x="2450647" y="1364430"/>
                  </a:cubicBezTo>
                  <a:lnTo>
                    <a:pt x="2522862" y="1382999"/>
                  </a:lnTo>
                  <a:lnTo>
                    <a:pt x="2522862" y="2522862"/>
                  </a:lnTo>
                  <a:lnTo>
                    <a:pt x="2414577" y="2503524"/>
                  </a:lnTo>
                  <a:cubicBezTo>
                    <a:pt x="1212306" y="2257504"/>
                    <a:pt x="265358" y="1310556"/>
                    <a:pt x="19338" y="10828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">
                  <a:srgbClr val="1E7996">
                    <a:alpha val="0"/>
                  </a:srgbClr>
                </a:gs>
                <a:gs pos="63000">
                  <a:srgbClr val="123B67"/>
                </a:gs>
                <a:gs pos="100000">
                  <a:srgbClr val="0B194D"/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09A0354-146A-4C5B-B29C-0D68D4A1B02E}"/>
                </a:ext>
              </a:extLst>
            </p:cNvPr>
            <p:cNvSpPr/>
            <p:nvPr/>
          </p:nvSpPr>
          <p:spPr>
            <a:xfrm rot="2700000">
              <a:off x="7342670" y="2167569"/>
              <a:ext cx="2522864" cy="2522864"/>
            </a:xfrm>
            <a:custGeom>
              <a:avLst/>
              <a:gdLst>
                <a:gd name="connsiteX0" fmla="*/ 0 w 2522864"/>
                <a:gd name="connsiteY0" fmla="*/ 1139865 h 2522864"/>
                <a:gd name="connsiteX1" fmla="*/ 0 w 2522864"/>
                <a:gd name="connsiteY1" fmla="*/ 0 h 2522864"/>
                <a:gd name="connsiteX2" fmla="*/ 108287 w 2522864"/>
                <a:gd name="connsiteY2" fmla="*/ 19338 h 2522864"/>
                <a:gd name="connsiteX3" fmla="*/ 2503526 w 2522864"/>
                <a:gd name="connsiteY3" fmla="*/ 2414577 h 2522864"/>
                <a:gd name="connsiteX4" fmla="*/ 2522864 w 2522864"/>
                <a:gd name="connsiteY4" fmla="*/ 2522864 h 2522864"/>
                <a:gd name="connsiteX5" fmla="*/ 1383000 w 2522864"/>
                <a:gd name="connsiteY5" fmla="*/ 2522864 h 2522864"/>
                <a:gd name="connsiteX6" fmla="*/ 1364431 w 2522864"/>
                <a:gd name="connsiteY6" fmla="*/ 2450648 h 2522864"/>
                <a:gd name="connsiteX7" fmla="*/ 72217 w 2522864"/>
                <a:gd name="connsiteY7" fmla="*/ 1158434 h 2522864"/>
                <a:gd name="connsiteX8" fmla="*/ 0 w 2522864"/>
                <a:gd name="connsiteY8" fmla="*/ 1139865 h 252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2864" h="2522864">
                  <a:moveTo>
                    <a:pt x="0" y="1139865"/>
                  </a:moveTo>
                  <a:lnTo>
                    <a:pt x="0" y="0"/>
                  </a:lnTo>
                  <a:lnTo>
                    <a:pt x="108287" y="19338"/>
                  </a:lnTo>
                  <a:cubicBezTo>
                    <a:pt x="1310558" y="265358"/>
                    <a:pt x="2257506" y="1212306"/>
                    <a:pt x="2503526" y="2414577"/>
                  </a:cubicBezTo>
                  <a:lnTo>
                    <a:pt x="2522864" y="2522864"/>
                  </a:lnTo>
                  <a:lnTo>
                    <a:pt x="1383000" y="2522864"/>
                  </a:lnTo>
                  <a:lnTo>
                    <a:pt x="1364431" y="2450648"/>
                  </a:lnTo>
                  <a:cubicBezTo>
                    <a:pt x="1173069" y="1835402"/>
                    <a:pt x="687463" y="1349796"/>
                    <a:pt x="72217" y="1158434"/>
                  </a:cubicBezTo>
                  <a:lnTo>
                    <a:pt x="0" y="1139865"/>
                  </a:lnTo>
                  <a:close/>
                </a:path>
              </a:pathLst>
            </a:custGeom>
            <a:gradFill>
              <a:gsLst>
                <a:gs pos="10000">
                  <a:srgbClr val="1E7996">
                    <a:alpha val="0"/>
                  </a:srgbClr>
                </a:gs>
                <a:gs pos="63000">
                  <a:srgbClr val="123B67"/>
                </a:gs>
                <a:gs pos="100000">
                  <a:srgbClr val="0B194D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9818E804-C3F3-44A9-86D7-C4C27B14FE85}"/>
              </a:ext>
            </a:extLst>
          </p:cNvPr>
          <p:cNvSpPr/>
          <p:nvPr/>
        </p:nvSpPr>
        <p:spPr>
          <a:xfrm>
            <a:off x="5369838" y="1369340"/>
            <a:ext cx="7548327" cy="7548324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0" name="Radar Scan">
            <a:extLst>
              <a:ext uri="{FF2B5EF4-FFF2-40B4-BE49-F238E27FC236}">
                <a16:creationId xmlns:a16="http://schemas.microsoft.com/office/drawing/2014/main" id="{49E5E7C5-7B5F-47FB-863F-BC87A4364BCD}"/>
              </a:ext>
            </a:extLst>
          </p:cNvPr>
          <p:cNvGrpSpPr/>
          <p:nvPr/>
        </p:nvGrpSpPr>
        <p:grpSpPr>
          <a:xfrm>
            <a:off x="5274747" y="1274246"/>
            <a:ext cx="7738509" cy="7738511"/>
            <a:chOff x="3516498" y="849497"/>
            <a:chExt cx="5159006" cy="5159007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593A631-A464-4FED-9E08-8C4D010A1808}"/>
                </a:ext>
              </a:extLst>
            </p:cNvPr>
            <p:cNvSpPr/>
            <p:nvPr/>
          </p:nvSpPr>
          <p:spPr>
            <a:xfrm>
              <a:off x="7014731" y="849497"/>
              <a:ext cx="1660773" cy="1660774"/>
            </a:xfrm>
            <a:custGeom>
              <a:avLst/>
              <a:gdLst>
                <a:gd name="connsiteX0" fmla="*/ 935239 w 1660773"/>
                <a:gd name="connsiteY0" fmla="*/ 0 h 1660774"/>
                <a:gd name="connsiteX1" fmla="*/ 1103754 w 1660773"/>
                <a:gd name="connsiteY1" fmla="*/ 126014 h 1660774"/>
                <a:gd name="connsiteX2" fmla="*/ 1534759 w 1660773"/>
                <a:gd name="connsiteY2" fmla="*/ 557019 h 1660774"/>
                <a:gd name="connsiteX3" fmla="*/ 1660773 w 1660773"/>
                <a:gd name="connsiteY3" fmla="*/ 725535 h 1660774"/>
                <a:gd name="connsiteX4" fmla="*/ 725535 w 1660773"/>
                <a:gd name="connsiteY4" fmla="*/ 1660774 h 1660774"/>
                <a:gd name="connsiteX5" fmla="*/ 643676 w 1660773"/>
                <a:gd name="connsiteY5" fmla="*/ 1526031 h 1660774"/>
                <a:gd name="connsiteX6" fmla="*/ 134742 w 1660773"/>
                <a:gd name="connsiteY6" fmla="*/ 1017097 h 1660774"/>
                <a:gd name="connsiteX7" fmla="*/ 0 w 1660773"/>
                <a:gd name="connsiteY7" fmla="*/ 935239 h 1660774"/>
                <a:gd name="connsiteX8" fmla="*/ 935239 w 1660773"/>
                <a:gd name="connsiteY8" fmla="*/ 0 h 166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773" h="1660774">
                  <a:moveTo>
                    <a:pt x="935239" y="0"/>
                  </a:moveTo>
                  <a:lnTo>
                    <a:pt x="1103754" y="126014"/>
                  </a:lnTo>
                  <a:cubicBezTo>
                    <a:pt x="1260786" y="255608"/>
                    <a:pt x="1405165" y="399987"/>
                    <a:pt x="1534759" y="557019"/>
                  </a:cubicBezTo>
                  <a:lnTo>
                    <a:pt x="1660773" y="725535"/>
                  </a:lnTo>
                  <a:lnTo>
                    <a:pt x="725535" y="1660774"/>
                  </a:lnTo>
                  <a:lnTo>
                    <a:pt x="643676" y="1526031"/>
                  </a:lnTo>
                  <a:cubicBezTo>
                    <a:pt x="508234" y="1325551"/>
                    <a:pt x="335222" y="1152539"/>
                    <a:pt x="134742" y="1017097"/>
                  </a:cubicBezTo>
                  <a:lnTo>
                    <a:pt x="0" y="935239"/>
                  </a:lnTo>
                  <a:lnTo>
                    <a:pt x="93523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alpha val="99000"/>
                  </a:srgbClr>
                </a:gs>
                <a:gs pos="67000">
                  <a:srgbClr val="00B0F0">
                    <a:alpha val="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58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A4A718E-D8C8-418F-BFED-5AB72D78FB2F}"/>
                </a:ext>
              </a:extLst>
            </p:cNvPr>
            <p:cNvSpPr/>
            <p:nvPr/>
          </p:nvSpPr>
          <p:spPr>
            <a:xfrm>
              <a:off x="3516498" y="849499"/>
              <a:ext cx="1660773" cy="1660773"/>
            </a:xfrm>
            <a:custGeom>
              <a:avLst/>
              <a:gdLst>
                <a:gd name="connsiteX0" fmla="*/ 725535 w 1660773"/>
                <a:gd name="connsiteY0" fmla="*/ 0 h 1660773"/>
                <a:gd name="connsiteX1" fmla="*/ 1660773 w 1660773"/>
                <a:gd name="connsiteY1" fmla="*/ 935238 h 1660773"/>
                <a:gd name="connsiteX2" fmla="*/ 1526031 w 1660773"/>
                <a:gd name="connsiteY2" fmla="*/ 1017096 h 1660773"/>
                <a:gd name="connsiteX3" fmla="*/ 1017097 w 1660773"/>
                <a:gd name="connsiteY3" fmla="*/ 1526030 h 1660773"/>
                <a:gd name="connsiteX4" fmla="*/ 935238 w 1660773"/>
                <a:gd name="connsiteY4" fmla="*/ 1660773 h 1660773"/>
                <a:gd name="connsiteX5" fmla="*/ 0 w 1660773"/>
                <a:gd name="connsiteY5" fmla="*/ 725535 h 1660773"/>
                <a:gd name="connsiteX6" fmla="*/ 126014 w 1660773"/>
                <a:gd name="connsiteY6" fmla="*/ 557018 h 1660773"/>
                <a:gd name="connsiteX7" fmla="*/ 557019 w 1660773"/>
                <a:gd name="connsiteY7" fmla="*/ 126013 h 1660773"/>
                <a:gd name="connsiteX8" fmla="*/ 725535 w 1660773"/>
                <a:gd name="connsiteY8" fmla="*/ 0 h 166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773" h="1660773">
                  <a:moveTo>
                    <a:pt x="725535" y="0"/>
                  </a:moveTo>
                  <a:lnTo>
                    <a:pt x="1660773" y="935238"/>
                  </a:lnTo>
                  <a:lnTo>
                    <a:pt x="1526031" y="1017096"/>
                  </a:lnTo>
                  <a:cubicBezTo>
                    <a:pt x="1325551" y="1152538"/>
                    <a:pt x="1152539" y="1325550"/>
                    <a:pt x="1017097" y="1526030"/>
                  </a:cubicBezTo>
                  <a:lnTo>
                    <a:pt x="935238" y="1660773"/>
                  </a:lnTo>
                  <a:lnTo>
                    <a:pt x="0" y="725535"/>
                  </a:lnTo>
                  <a:lnTo>
                    <a:pt x="126014" y="557018"/>
                  </a:lnTo>
                  <a:cubicBezTo>
                    <a:pt x="255608" y="399986"/>
                    <a:pt x="399987" y="255607"/>
                    <a:pt x="557019" y="126013"/>
                  </a:cubicBezTo>
                  <a:lnTo>
                    <a:pt x="72553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67000">
                  <a:srgbClr val="00B0F0">
                    <a:alpha val="0"/>
                  </a:srgbClr>
                </a:gs>
              </a:gsLst>
              <a:lin ang="18600000" scaled="0"/>
              <a:tileRect/>
            </a:gradFill>
            <a:ln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58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8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AE4A70-7A01-49E4-BE06-F5114C074C21}"/>
                </a:ext>
              </a:extLst>
            </p:cNvPr>
            <p:cNvSpPr/>
            <p:nvPr/>
          </p:nvSpPr>
          <p:spPr>
            <a:xfrm>
              <a:off x="3516498" y="4347731"/>
              <a:ext cx="1660773" cy="1660773"/>
            </a:xfrm>
            <a:custGeom>
              <a:avLst/>
              <a:gdLst>
                <a:gd name="connsiteX0" fmla="*/ 935239 w 1660773"/>
                <a:gd name="connsiteY0" fmla="*/ 0 h 1660773"/>
                <a:gd name="connsiteX1" fmla="*/ 1017097 w 1660773"/>
                <a:gd name="connsiteY1" fmla="*/ 134742 h 1660773"/>
                <a:gd name="connsiteX2" fmla="*/ 1526031 w 1660773"/>
                <a:gd name="connsiteY2" fmla="*/ 643676 h 1660773"/>
                <a:gd name="connsiteX3" fmla="*/ 1660773 w 1660773"/>
                <a:gd name="connsiteY3" fmla="*/ 725534 h 1660773"/>
                <a:gd name="connsiteX4" fmla="*/ 725535 w 1660773"/>
                <a:gd name="connsiteY4" fmla="*/ 1660773 h 1660773"/>
                <a:gd name="connsiteX5" fmla="*/ 557019 w 1660773"/>
                <a:gd name="connsiteY5" fmla="*/ 1534759 h 1660773"/>
                <a:gd name="connsiteX6" fmla="*/ 126014 w 1660773"/>
                <a:gd name="connsiteY6" fmla="*/ 1103754 h 1660773"/>
                <a:gd name="connsiteX7" fmla="*/ 0 w 1660773"/>
                <a:gd name="connsiteY7" fmla="*/ 935238 h 1660773"/>
                <a:gd name="connsiteX8" fmla="*/ 935239 w 1660773"/>
                <a:gd name="connsiteY8" fmla="*/ 0 h 166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773" h="1660773">
                  <a:moveTo>
                    <a:pt x="935239" y="0"/>
                  </a:moveTo>
                  <a:lnTo>
                    <a:pt x="1017097" y="134742"/>
                  </a:lnTo>
                  <a:cubicBezTo>
                    <a:pt x="1152539" y="335222"/>
                    <a:pt x="1325551" y="508234"/>
                    <a:pt x="1526031" y="643676"/>
                  </a:cubicBezTo>
                  <a:lnTo>
                    <a:pt x="1660773" y="725534"/>
                  </a:lnTo>
                  <a:lnTo>
                    <a:pt x="725535" y="1660773"/>
                  </a:lnTo>
                  <a:lnTo>
                    <a:pt x="557019" y="1534759"/>
                  </a:lnTo>
                  <a:cubicBezTo>
                    <a:pt x="399987" y="1405165"/>
                    <a:pt x="255608" y="1260786"/>
                    <a:pt x="126014" y="1103754"/>
                  </a:cubicBezTo>
                  <a:lnTo>
                    <a:pt x="0" y="935238"/>
                  </a:lnTo>
                  <a:lnTo>
                    <a:pt x="93523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67000">
                  <a:srgbClr val="00B0F0">
                    <a:alpha val="0"/>
                  </a:srgbClr>
                </a:gs>
              </a:gsLst>
              <a:lin ang="13800000" scaled="0"/>
              <a:tileRect/>
            </a:gradFill>
            <a:ln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58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3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F879CFF-3391-4D96-8590-8CB397BF7F70}"/>
                </a:ext>
              </a:extLst>
            </p:cNvPr>
            <p:cNvSpPr/>
            <p:nvPr/>
          </p:nvSpPr>
          <p:spPr>
            <a:xfrm>
              <a:off x="7014730" y="4347731"/>
              <a:ext cx="1660772" cy="1660773"/>
            </a:xfrm>
            <a:custGeom>
              <a:avLst/>
              <a:gdLst>
                <a:gd name="connsiteX0" fmla="*/ 725534 w 1660772"/>
                <a:gd name="connsiteY0" fmla="*/ 0 h 1660773"/>
                <a:gd name="connsiteX1" fmla="*/ 1660772 w 1660772"/>
                <a:gd name="connsiteY1" fmla="*/ 935239 h 1660773"/>
                <a:gd name="connsiteX2" fmla="*/ 1534759 w 1660772"/>
                <a:gd name="connsiteY2" fmla="*/ 1103754 h 1660773"/>
                <a:gd name="connsiteX3" fmla="*/ 1103754 w 1660772"/>
                <a:gd name="connsiteY3" fmla="*/ 1534759 h 1660773"/>
                <a:gd name="connsiteX4" fmla="*/ 935238 w 1660772"/>
                <a:gd name="connsiteY4" fmla="*/ 1660773 h 1660773"/>
                <a:gd name="connsiteX5" fmla="*/ 0 w 1660772"/>
                <a:gd name="connsiteY5" fmla="*/ 725535 h 1660773"/>
                <a:gd name="connsiteX6" fmla="*/ 134742 w 1660772"/>
                <a:gd name="connsiteY6" fmla="*/ 643676 h 1660773"/>
                <a:gd name="connsiteX7" fmla="*/ 643676 w 1660772"/>
                <a:gd name="connsiteY7" fmla="*/ 134742 h 1660773"/>
                <a:gd name="connsiteX8" fmla="*/ 725534 w 1660772"/>
                <a:gd name="connsiteY8" fmla="*/ 0 h 166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772" h="1660773">
                  <a:moveTo>
                    <a:pt x="725534" y="0"/>
                  </a:moveTo>
                  <a:lnTo>
                    <a:pt x="1660772" y="935239"/>
                  </a:lnTo>
                  <a:lnTo>
                    <a:pt x="1534759" y="1103754"/>
                  </a:lnTo>
                  <a:cubicBezTo>
                    <a:pt x="1405165" y="1260786"/>
                    <a:pt x="1260786" y="1405165"/>
                    <a:pt x="1103754" y="1534759"/>
                  </a:cubicBezTo>
                  <a:lnTo>
                    <a:pt x="935238" y="1660773"/>
                  </a:lnTo>
                  <a:lnTo>
                    <a:pt x="0" y="725535"/>
                  </a:lnTo>
                  <a:lnTo>
                    <a:pt x="134742" y="643676"/>
                  </a:lnTo>
                  <a:cubicBezTo>
                    <a:pt x="335222" y="508234"/>
                    <a:pt x="508234" y="335222"/>
                    <a:pt x="643676" y="134742"/>
                  </a:cubicBezTo>
                  <a:lnTo>
                    <a:pt x="72553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67000">
                  <a:srgbClr val="00B0F0">
                    <a:alpha val="0"/>
                  </a:srgbClr>
                </a:gs>
              </a:gsLst>
              <a:lin ang="7800000" scaled="0"/>
              <a:tileRect/>
            </a:gradFill>
            <a:ln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58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7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BAD3BF4-3B52-43B7-B04D-01A7439C7B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485345 w 12192000"/>
              <a:gd name="connsiteY5" fmla="*/ 4818344 h 6858000"/>
              <a:gd name="connsiteX6" fmla="*/ 7485344 w 12192000"/>
              <a:gd name="connsiteY6" fmla="*/ 4818345 h 6858000"/>
              <a:gd name="connsiteX7" fmla="*/ 6096000 w 12192000"/>
              <a:gd name="connsiteY7" fmla="*/ 5393830 h 6858000"/>
              <a:gd name="connsiteX8" fmla="*/ 4706656 w 12192000"/>
              <a:gd name="connsiteY8" fmla="*/ 4818345 h 6858000"/>
              <a:gd name="connsiteX9" fmla="*/ 3919437 w 12192000"/>
              <a:gd name="connsiteY9" fmla="*/ 5605564 h 6858000"/>
              <a:gd name="connsiteX10" fmla="*/ 3919437 w 12192000"/>
              <a:gd name="connsiteY10" fmla="*/ 5605565 h 6858000"/>
              <a:gd name="connsiteX11" fmla="*/ 6096001 w 12192000"/>
              <a:gd name="connsiteY11" fmla="*/ 6507127 h 6858000"/>
              <a:gd name="connsiteX12" fmla="*/ 8272565 w 12192000"/>
              <a:gd name="connsiteY12" fmla="*/ 5605565 h 6858000"/>
              <a:gd name="connsiteX13" fmla="*/ 7485345 w 12192000"/>
              <a:gd name="connsiteY13" fmla="*/ 48183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485345" y="4818344"/>
                </a:moveTo>
                <a:lnTo>
                  <a:pt x="7485344" y="4818345"/>
                </a:lnTo>
                <a:cubicBezTo>
                  <a:pt x="7129780" y="5173909"/>
                  <a:pt x="6638573" y="5393830"/>
                  <a:pt x="6096000" y="5393830"/>
                </a:cubicBezTo>
                <a:cubicBezTo>
                  <a:pt x="5553428" y="5393830"/>
                  <a:pt x="5062221" y="5173909"/>
                  <a:pt x="4706656" y="4818345"/>
                </a:cubicBezTo>
                <a:lnTo>
                  <a:pt x="3919437" y="5605564"/>
                </a:lnTo>
                <a:lnTo>
                  <a:pt x="3919437" y="5605565"/>
                </a:lnTo>
                <a:cubicBezTo>
                  <a:pt x="4476469" y="6162596"/>
                  <a:pt x="5246000" y="6507127"/>
                  <a:pt x="6096001" y="6507127"/>
                </a:cubicBezTo>
                <a:cubicBezTo>
                  <a:pt x="6946002" y="6507127"/>
                  <a:pt x="7715534" y="6162596"/>
                  <a:pt x="8272565" y="5605565"/>
                </a:cubicBezTo>
                <a:lnTo>
                  <a:pt x="7485345" y="4818344"/>
                </a:lnTo>
                <a:close/>
              </a:path>
            </a:pathLst>
          </a:custGeom>
          <a:gradFill>
            <a:gsLst>
              <a:gs pos="75000">
                <a:srgbClr val="103462"/>
              </a:gs>
              <a:gs pos="0">
                <a:srgbClr val="1E7996"/>
              </a:gs>
              <a:gs pos="100000">
                <a:srgbClr val="0B194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31C8C-67F0-461B-AC41-4F440B7B29DA}"/>
              </a:ext>
            </a:extLst>
          </p:cNvPr>
          <p:cNvGrpSpPr/>
          <p:nvPr/>
        </p:nvGrpSpPr>
        <p:grpSpPr>
          <a:xfrm>
            <a:off x="7348507" y="3348008"/>
            <a:ext cx="3590990" cy="3590987"/>
            <a:chOff x="4899004" y="2232005"/>
            <a:chExt cx="2393993" cy="239399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52D3CE-0A56-46A3-9F81-BE4E31B85713}"/>
                </a:ext>
              </a:extLst>
            </p:cNvPr>
            <p:cNvSpPr/>
            <p:nvPr/>
          </p:nvSpPr>
          <p:spPr>
            <a:xfrm>
              <a:off x="6118860" y="2299364"/>
              <a:ext cx="878552" cy="571800"/>
            </a:xfrm>
            <a:custGeom>
              <a:avLst/>
              <a:gdLst>
                <a:gd name="connsiteX0" fmla="*/ 704709 w 878552"/>
                <a:gd name="connsiteY0" fmla="*/ 270625 h 571800"/>
                <a:gd name="connsiteX1" fmla="*/ 776730 w 878552"/>
                <a:gd name="connsiteY1" fmla="*/ 330047 h 571800"/>
                <a:gd name="connsiteX2" fmla="*/ 849713 w 878552"/>
                <a:gd name="connsiteY2" fmla="*/ 410349 h 571800"/>
                <a:gd name="connsiteX3" fmla="*/ 878552 w 878552"/>
                <a:gd name="connsiteY3" fmla="*/ 448915 h 571800"/>
                <a:gd name="connsiteX4" fmla="*/ 708790 w 878552"/>
                <a:gd name="connsiteY4" fmla="*/ 571800 h 571800"/>
                <a:gd name="connsiteX5" fmla="*/ 630213 w 878552"/>
                <a:gd name="connsiteY5" fmla="*/ 476564 h 571800"/>
                <a:gd name="connsiteX6" fmla="*/ 574621 w 878552"/>
                <a:gd name="connsiteY6" fmla="*/ 430696 h 571800"/>
                <a:gd name="connsiteX7" fmla="*/ 561642 w 878552"/>
                <a:gd name="connsiteY7" fmla="*/ 162969 h 571800"/>
                <a:gd name="connsiteX8" fmla="*/ 609376 w 878552"/>
                <a:gd name="connsiteY8" fmla="*/ 191967 h 571800"/>
                <a:gd name="connsiteX9" fmla="*/ 669443 w 878552"/>
                <a:gd name="connsiteY9" fmla="*/ 241528 h 571800"/>
                <a:gd name="connsiteX10" fmla="*/ 539354 w 878552"/>
                <a:gd name="connsiteY10" fmla="*/ 401599 h 571800"/>
                <a:gd name="connsiteX11" fmla="*/ 493525 w 878552"/>
                <a:gd name="connsiteY11" fmla="*/ 363786 h 571800"/>
                <a:gd name="connsiteX12" fmla="*/ 457112 w 878552"/>
                <a:gd name="connsiteY12" fmla="*/ 344022 h 571800"/>
                <a:gd name="connsiteX13" fmla="*/ 291676 w 878552"/>
                <a:gd name="connsiteY13" fmla="*/ 44098 h 571800"/>
                <a:gd name="connsiteX14" fmla="*/ 313403 w 878552"/>
                <a:gd name="connsiteY14" fmla="*/ 49684 h 571800"/>
                <a:gd name="connsiteX15" fmla="*/ 516142 w 878552"/>
                <a:gd name="connsiteY15" fmla="*/ 135326 h 571800"/>
                <a:gd name="connsiteX16" fmla="*/ 522559 w 878552"/>
                <a:gd name="connsiteY16" fmla="*/ 139225 h 571800"/>
                <a:gd name="connsiteX17" fmla="*/ 416916 w 878552"/>
                <a:gd name="connsiteY17" fmla="*/ 322204 h 571800"/>
                <a:gd name="connsiteX18" fmla="*/ 336641 w 878552"/>
                <a:gd name="connsiteY18" fmla="*/ 278632 h 571800"/>
                <a:gd name="connsiteX19" fmla="*/ 237111 w 878552"/>
                <a:gd name="connsiteY19" fmla="*/ 247736 h 571800"/>
                <a:gd name="connsiteX20" fmla="*/ 0 w 878552"/>
                <a:gd name="connsiteY20" fmla="*/ 0 h 571800"/>
                <a:gd name="connsiteX21" fmla="*/ 92757 w 878552"/>
                <a:gd name="connsiteY21" fmla="*/ 4684 h 571800"/>
                <a:gd name="connsiteX22" fmla="*/ 205034 w 878552"/>
                <a:gd name="connsiteY22" fmla="*/ 21820 h 571800"/>
                <a:gd name="connsiteX23" fmla="*/ 247395 w 878552"/>
                <a:gd name="connsiteY23" fmla="*/ 32712 h 571800"/>
                <a:gd name="connsiteX24" fmla="*/ 193414 w 878552"/>
                <a:gd name="connsiteY24" fmla="*/ 234172 h 571800"/>
                <a:gd name="connsiteX25" fmla="*/ 163275 w 878552"/>
                <a:gd name="connsiteY25" fmla="*/ 224816 h 571800"/>
                <a:gd name="connsiteX26" fmla="*/ 71571 w 878552"/>
                <a:gd name="connsiteY26" fmla="*/ 210821 h 571800"/>
                <a:gd name="connsiteX27" fmla="*/ 0 w 878552"/>
                <a:gd name="connsiteY27" fmla="*/ 207207 h 5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8552" h="571800">
                  <a:moveTo>
                    <a:pt x="704709" y="270625"/>
                  </a:moveTo>
                  <a:lnTo>
                    <a:pt x="776730" y="330047"/>
                  </a:lnTo>
                  <a:cubicBezTo>
                    <a:pt x="802309" y="355626"/>
                    <a:pt x="826668" y="382425"/>
                    <a:pt x="849713" y="410349"/>
                  </a:cubicBezTo>
                  <a:lnTo>
                    <a:pt x="878552" y="448915"/>
                  </a:lnTo>
                  <a:lnTo>
                    <a:pt x="708790" y="571800"/>
                  </a:lnTo>
                  <a:lnTo>
                    <a:pt x="630213" y="476564"/>
                  </a:lnTo>
                  <a:lnTo>
                    <a:pt x="574621" y="430696"/>
                  </a:lnTo>
                  <a:close/>
                  <a:moveTo>
                    <a:pt x="561642" y="162969"/>
                  </a:moveTo>
                  <a:lnTo>
                    <a:pt x="609376" y="191967"/>
                  </a:lnTo>
                  <a:lnTo>
                    <a:pt x="669443" y="241528"/>
                  </a:lnTo>
                  <a:lnTo>
                    <a:pt x="539354" y="401599"/>
                  </a:lnTo>
                  <a:lnTo>
                    <a:pt x="493525" y="363786"/>
                  </a:lnTo>
                  <a:lnTo>
                    <a:pt x="457112" y="344022"/>
                  </a:lnTo>
                  <a:close/>
                  <a:moveTo>
                    <a:pt x="291676" y="44098"/>
                  </a:moveTo>
                  <a:lnTo>
                    <a:pt x="313403" y="49684"/>
                  </a:lnTo>
                  <a:cubicBezTo>
                    <a:pt x="384219" y="71711"/>
                    <a:pt x="452052" y="100511"/>
                    <a:pt x="516142" y="135326"/>
                  </a:cubicBezTo>
                  <a:lnTo>
                    <a:pt x="522559" y="139225"/>
                  </a:lnTo>
                  <a:lnTo>
                    <a:pt x="416916" y="322204"/>
                  </a:lnTo>
                  <a:lnTo>
                    <a:pt x="336641" y="278632"/>
                  </a:lnTo>
                  <a:lnTo>
                    <a:pt x="237111" y="247736"/>
                  </a:lnTo>
                  <a:close/>
                  <a:moveTo>
                    <a:pt x="0" y="0"/>
                  </a:moveTo>
                  <a:lnTo>
                    <a:pt x="92757" y="4684"/>
                  </a:lnTo>
                  <a:cubicBezTo>
                    <a:pt x="130771" y="8545"/>
                    <a:pt x="168228" y="14288"/>
                    <a:pt x="205034" y="21820"/>
                  </a:cubicBezTo>
                  <a:lnTo>
                    <a:pt x="247395" y="32712"/>
                  </a:lnTo>
                  <a:lnTo>
                    <a:pt x="193414" y="234172"/>
                  </a:lnTo>
                  <a:lnTo>
                    <a:pt x="163275" y="224816"/>
                  </a:lnTo>
                  <a:cubicBezTo>
                    <a:pt x="133213" y="218665"/>
                    <a:pt x="102620" y="213974"/>
                    <a:pt x="71571" y="210821"/>
                  </a:cubicBezTo>
                  <a:lnTo>
                    <a:pt x="0" y="207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C5AF40-A689-4CCF-88E3-129AE70C2915}"/>
                </a:ext>
              </a:extLst>
            </p:cNvPr>
            <p:cNvSpPr/>
            <p:nvPr/>
          </p:nvSpPr>
          <p:spPr>
            <a:xfrm rot="14747142">
              <a:off x="5615524" y="2298210"/>
              <a:ext cx="960952" cy="2261580"/>
            </a:xfrm>
            <a:custGeom>
              <a:avLst/>
              <a:gdLst>
                <a:gd name="connsiteX0" fmla="*/ 503335 w 960952"/>
                <a:gd name="connsiteY0" fmla="*/ 2052070 h 2261580"/>
                <a:gd name="connsiteX1" fmla="*/ 503335 w 960952"/>
                <a:gd name="connsiteY1" fmla="*/ 2259276 h 2261580"/>
                <a:gd name="connsiteX2" fmla="*/ 480475 w 960952"/>
                <a:gd name="connsiteY2" fmla="*/ 2261580 h 2261580"/>
                <a:gd name="connsiteX3" fmla="*/ 457616 w 960952"/>
                <a:gd name="connsiteY3" fmla="*/ 2259276 h 2261580"/>
                <a:gd name="connsiteX4" fmla="*/ 457616 w 960952"/>
                <a:gd name="connsiteY4" fmla="*/ 2052070 h 2261580"/>
                <a:gd name="connsiteX5" fmla="*/ 480475 w 960952"/>
                <a:gd name="connsiteY5" fmla="*/ 2054374 h 2261580"/>
                <a:gd name="connsiteX6" fmla="*/ 365369 w 960952"/>
                <a:gd name="connsiteY6" fmla="*/ 2042770 h 2261580"/>
                <a:gd name="connsiteX7" fmla="*/ 410857 w 960952"/>
                <a:gd name="connsiteY7" fmla="*/ 2047356 h 2261580"/>
                <a:gd name="connsiteX8" fmla="*/ 390135 w 960952"/>
                <a:gd name="connsiteY8" fmla="*/ 2252473 h 2261580"/>
                <a:gd name="connsiteX9" fmla="*/ 344647 w 960952"/>
                <a:gd name="connsiteY9" fmla="*/ 2247888 h 2261580"/>
                <a:gd name="connsiteX10" fmla="*/ 272853 w 960952"/>
                <a:gd name="connsiteY10" fmla="*/ 2028940 h 2261580"/>
                <a:gd name="connsiteX11" fmla="*/ 294341 w 960952"/>
                <a:gd name="connsiteY11" fmla="*/ 2035610 h 2261580"/>
                <a:gd name="connsiteX12" fmla="*/ 317673 w 960952"/>
                <a:gd name="connsiteY12" fmla="*/ 2037962 h 2261580"/>
                <a:gd name="connsiteX13" fmla="*/ 276019 w 960952"/>
                <a:gd name="connsiteY13" fmla="*/ 2240969 h 2261580"/>
                <a:gd name="connsiteX14" fmla="*/ 252582 w 960952"/>
                <a:gd name="connsiteY14" fmla="*/ 2238607 h 2261580"/>
                <a:gd name="connsiteX15" fmla="*/ 231194 w 960952"/>
                <a:gd name="connsiteY15" fmla="*/ 2231968 h 2261580"/>
                <a:gd name="connsiteX16" fmla="*/ 175441 w 960952"/>
                <a:gd name="connsiteY16" fmla="*/ 1998702 h 2261580"/>
                <a:gd name="connsiteX17" fmla="*/ 219108 w 960952"/>
                <a:gd name="connsiteY17" fmla="*/ 2012257 h 2261580"/>
                <a:gd name="connsiteX18" fmla="*/ 155572 w 960952"/>
                <a:gd name="connsiteY18" fmla="*/ 2208493 h 2261580"/>
                <a:gd name="connsiteX19" fmla="*/ 111905 w 960952"/>
                <a:gd name="connsiteY19" fmla="*/ 2194938 h 2261580"/>
                <a:gd name="connsiteX20" fmla="*/ 84350 w 960952"/>
                <a:gd name="connsiteY20" fmla="*/ 1961915 h 2261580"/>
                <a:gd name="connsiteX21" fmla="*/ 120975 w 960952"/>
                <a:gd name="connsiteY21" fmla="*/ 1981794 h 2261580"/>
                <a:gd name="connsiteX22" fmla="*/ 124987 w 960952"/>
                <a:gd name="connsiteY22" fmla="*/ 1983040 h 2261580"/>
                <a:gd name="connsiteX23" fmla="*/ 40302 w 960952"/>
                <a:gd name="connsiteY23" fmla="*/ 2172707 h 2261580"/>
                <a:gd name="connsiteX24" fmla="*/ 0 w 960952"/>
                <a:gd name="connsiteY24" fmla="*/ 2150832 h 2261580"/>
                <a:gd name="connsiteX25" fmla="*/ 920650 w 960952"/>
                <a:gd name="connsiteY25" fmla="*/ 88874 h 2261580"/>
                <a:gd name="connsiteX26" fmla="*/ 960952 w 960952"/>
                <a:gd name="connsiteY26" fmla="*/ 110749 h 2261580"/>
                <a:gd name="connsiteX27" fmla="*/ 876602 w 960952"/>
                <a:gd name="connsiteY27" fmla="*/ 299666 h 2261580"/>
                <a:gd name="connsiteX28" fmla="*/ 839976 w 960952"/>
                <a:gd name="connsiteY28" fmla="*/ 279786 h 2261580"/>
                <a:gd name="connsiteX29" fmla="*/ 835966 w 960952"/>
                <a:gd name="connsiteY29" fmla="*/ 278541 h 2261580"/>
                <a:gd name="connsiteX30" fmla="*/ 805380 w 960952"/>
                <a:gd name="connsiteY30" fmla="*/ 53088 h 2261580"/>
                <a:gd name="connsiteX31" fmla="*/ 849048 w 960952"/>
                <a:gd name="connsiteY31" fmla="*/ 66643 h 2261580"/>
                <a:gd name="connsiteX32" fmla="*/ 785511 w 960952"/>
                <a:gd name="connsiteY32" fmla="*/ 262879 h 2261580"/>
                <a:gd name="connsiteX33" fmla="*/ 741844 w 960952"/>
                <a:gd name="connsiteY33" fmla="*/ 249324 h 2261580"/>
                <a:gd name="connsiteX34" fmla="*/ 684933 w 960952"/>
                <a:gd name="connsiteY34" fmla="*/ 20611 h 2261580"/>
                <a:gd name="connsiteX35" fmla="*/ 708369 w 960952"/>
                <a:gd name="connsiteY35" fmla="*/ 22974 h 2261580"/>
                <a:gd name="connsiteX36" fmla="*/ 729758 w 960952"/>
                <a:gd name="connsiteY36" fmla="*/ 29613 h 2261580"/>
                <a:gd name="connsiteX37" fmla="*/ 688099 w 960952"/>
                <a:gd name="connsiteY37" fmla="*/ 232641 h 2261580"/>
                <a:gd name="connsiteX38" fmla="*/ 666610 w 960952"/>
                <a:gd name="connsiteY38" fmla="*/ 225970 h 2261580"/>
                <a:gd name="connsiteX39" fmla="*/ 643278 w 960952"/>
                <a:gd name="connsiteY39" fmla="*/ 223618 h 2261580"/>
                <a:gd name="connsiteX40" fmla="*/ 570816 w 960952"/>
                <a:gd name="connsiteY40" fmla="*/ 9107 h 2261580"/>
                <a:gd name="connsiteX41" fmla="*/ 616305 w 960952"/>
                <a:gd name="connsiteY41" fmla="*/ 13693 h 2261580"/>
                <a:gd name="connsiteX42" fmla="*/ 595583 w 960952"/>
                <a:gd name="connsiteY42" fmla="*/ 218810 h 2261580"/>
                <a:gd name="connsiteX43" fmla="*/ 550095 w 960952"/>
                <a:gd name="connsiteY43" fmla="*/ 214224 h 2261580"/>
                <a:gd name="connsiteX44" fmla="*/ 480475 w 960952"/>
                <a:gd name="connsiteY44" fmla="*/ 0 h 2261580"/>
                <a:gd name="connsiteX45" fmla="*/ 503335 w 960952"/>
                <a:gd name="connsiteY45" fmla="*/ 2305 h 2261580"/>
                <a:gd name="connsiteX46" fmla="*/ 503335 w 960952"/>
                <a:gd name="connsiteY46" fmla="*/ 209511 h 2261580"/>
                <a:gd name="connsiteX47" fmla="*/ 480475 w 960952"/>
                <a:gd name="connsiteY47" fmla="*/ 207206 h 2261580"/>
                <a:gd name="connsiteX48" fmla="*/ 457616 w 960952"/>
                <a:gd name="connsiteY48" fmla="*/ 209511 h 2261580"/>
                <a:gd name="connsiteX49" fmla="*/ 457617 w 960952"/>
                <a:gd name="connsiteY49" fmla="*/ 2305 h 226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60952" h="2261580">
                  <a:moveTo>
                    <a:pt x="503335" y="2052070"/>
                  </a:moveTo>
                  <a:lnTo>
                    <a:pt x="503335" y="2259276"/>
                  </a:lnTo>
                  <a:lnTo>
                    <a:pt x="480475" y="2261580"/>
                  </a:lnTo>
                  <a:lnTo>
                    <a:pt x="457616" y="2259276"/>
                  </a:lnTo>
                  <a:lnTo>
                    <a:pt x="457616" y="2052070"/>
                  </a:lnTo>
                  <a:lnTo>
                    <a:pt x="480475" y="2054374"/>
                  </a:lnTo>
                  <a:close/>
                  <a:moveTo>
                    <a:pt x="365369" y="2042770"/>
                  </a:moveTo>
                  <a:lnTo>
                    <a:pt x="410857" y="2047356"/>
                  </a:lnTo>
                  <a:lnTo>
                    <a:pt x="390135" y="2252473"/>
                  </a:lnTo>
                  <a:lnTo>
                    <a:pt x="344647" y="2247888"/>
                  </a:lnTo>
                  <a:close/>
                  <a:moveTo>
                    <a:pt x="272853" y="2028940"/>
                  </a:moveTo>
                  <a:lnTo>
                    <a:pt x="294341" y="2035610"/>
                  </a:lnTo>
                  <a:lnTo>
                    <a:pt x="317673" y="2037962"/>
                  </a:lnTo>
                  <a:lnTo>
                    <a:pt x="276019" y="2240969"/>
                  </a:lnTo>
                  <a:lnTo>
                    <a:pt x="252582" y="2238607"/>
                  </a:lnTo>
                  <a:lnTo>
                    <a:pt x="231194" y="2231968"/>
                  </a:lnTo>
                  <a:close/>
                  <a:moveTo>
                    <a:pt x="175441" y="1998702"/>
                  </a:moveTo>
                  <a:lnTo>
                    <a:pt x="219108" y="2012257"/>
                  </a:lnTo>
                  <a:lnTo>
                    <a:pt x="155572" y="2208493"/>
                  </a:lnTo>
                  <a:lnTo>
                    <a:pt x="111905" y="2194938"/>
                  </a:lnTo>
                  <a:close/>
                  <a:moveTo>
                    <a:pt x="84350" y="1961915"/>
                  </a:moveTo>
                  <a:lnTo>
                    <a:pt x="120975" y="1981794"/>
                  </a:lnTo>
                  <a:lnTo>
                    <a:pt x="124987" y="1983040"/>
                  </a:lnTo>
                  <a:lnTo>
                    <a:pt x="40302" y="2172707"/>
                  </a:lnTo>
                  <a:lnTo>
                    <a:pt x="0" y="2150832"/>
                  </a:lnTo>
                  <a:close/>
                  <a:moveTo>
                    <a:pt x="920650" y="88874"/>
                  </a:moveTo>
                  <a:lnTo>
                    <a:pt x="960952" y="110749"/>
                  </a:lnTo>
                  <a:lnTo>
                    <a:pt x="876602" y="299666"/>
                  </a:lnTo>
                  <a:lnTo>
                    <a:pt x="839976" y="279786"/>
                  </a:lnTo>
                  <a:lnTo>
                    <a:pt x="835966" y="278541"/>
                  </a:lnTo>
                  <a:close/>
                  <a:moveTo>
                    <a:pt x="805380" y="53088"/>
                  </a:moveTo>
                  <a:lnTo>
                    <a:pt x="849048" y="66643"/>
                  </a:lnTo>
                  <a:lnTo>
                    <a:pt x="785511" y="262879"/>
                  </a:lnTo>
                  <a:lnTo>
                    <a:pt x="741844" y="249324"/>
                  </a:lnTo>
                  <a:close/>
                  <a:moveTo>
                    <a:pt x="684933" y="20611"/>
                  </a:moveTo>
                  <a:lnTo>
                    <a:pt x="708369" y="22974"/>
                  </a:lnTo>
                  <a:lnTo>
                    <a:pt x="729758" y="29613"/>
                  </a:lnTo>
                  <a:lnTo>
                    <a:pt x="688099" y="232641"/>
                  </a:lnTo>
                  <a:lnTo>
                    <a:pt x="666610" y="225970"/>
                  </a:lnTo>
                  <a:lnTo>
                    <a:pt x="643278" y="223618"/>
                  </a:lnTo>
                  <a:close/>
                  <a:moveTo>
                    <a:pt x="570816" y="9107"/>
                  </a:moveTo>
                  <a:lnTo>
                    <a:pt x="616305" y="13693"/>
                  </a:lnTo>
                  <a:lnTo>
                    <a:pt x="595583" y="218810"/>
                  </a:lnTo>
                  <a:lnTo>
                    <a:pt x="550095" y="214224"/>
                  </a:lnTo>
                  <a:close/>
                  <a:moveTo>
                    <a:pt x="480475" y="0"/>
                  </a:moveTo>
                  <a:lnTo>
                    <a:pt x="503335" y="2305"/>
                  </a:lnTo>
                  <a:lnTo>
                    <a:pt x="503335" y="209511"/>
                  </a:lnTo>
                  <a:lnTo>
                    <a:pt x="480475" y="207206"/>
                  </a:lnTo>
                  <a:lnTo>
                    <a:pt x="457616" y="209511"/>
                  </a:lnTo>
                  <a:lnTo>
                    <a:pt x="457617" y="23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64ACD0-1648-44D0-9239-F373222732FB}"/>
                </a:ext>
              </a:extLst>
            </p:cNvPr>
            <p:cNvSpPr/>
            <p:nvPr/>
          </p:nvSpPr>
          <p:spPr>
            <a:xfrm>
              <a:off x="4899004" y="2232005"/>
              <a:ext cx="2393993" cy="2393991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4A6EF9D-3946-4D6D-A710-33E9339CD25F}"/>
              </a:ext>
            </a:extLst>
          </p:cNvPr>
          <p:cNvSpPr/>
          <p:nvPr/>
        </p:nvSpPr>
        <p:spPr>
          <a:xfrm>
            <a:off x="5879156" y="7227518"/>
            <a:ext cx="6529692" cy="2533175"/>
          </a:xfrm>
          <a:custGeom>
            <a:avLst/>
            <a:gdLst>
              <a:gd name="connsiteX0" fmla="*/ 3565908 w 4353128"/>
              <a:gd name="connsiteY0" fmla="*/ 0 h 1688783"/>
              <a:gd name="connsiteX1" fmla="*/ 4353128 w 4353128"/>
              <a:gd name="connsiteY1" fmla="*/ 787221 h 1688783"/>
              <a:gd name="connsiteX2" fmla="*/ 2176564 w 4353128"/>
              <a:gd name="connsiteY2" fmla="*/ 1688783 h 1688783"/>
              <a:gd name="connsiteX3" fmla="*/ 0 w 4353128"/>
              <a:gd name="connsiteY3" fmla="*/ 787221 h 1688783"/>
              <a:gd name="connsiteX4" fmla="*/ 0 w 4353128"/>
              <a:gd name="connsiteY4" fmla="*/ 787220 h 1688783"/>
              <a:gd name="connsiteX5" fmla="*/ 787219 w 4353128"/>
              <a:gd name="connsiteY5" fmla="*/ 1 h 1688783"/>
              <a:gd name="connsiteX6" fmla="*/ 2176563 w 4353128"/>
              <a:gd name="connsiteY6" fmla="*/ 575486 h 1688783"/>
              <a:gd name="connsiteX7" fmla="*/ 3565907 w 4353128"/>
              <a:gd name="connsiteY7" fmla="*/ 1 h 1688783"/>
              <a:gd name="connsiteX8" fmla="*/ 3565908 w 4353128"/>
              <a:gd name="connsiteY8" fmla="*/ 0 h 168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3128" h="1688783">
                <a:moveTo>
                  <a:pt x="3565908" y="0"/>
                </a:moveTo>
                <a:lnTo>
                  <a:pt x="4353128" y="787221"/>
                </a:lnTo>
                <a:cubicBezTo>
                  <a:pt x="3796097" y="1344252"/>
                  <a:pt x="3026565" y="1688783"/>
                  <a:pt x="2176564" y="1688783"/>
                </a:cubicBezTo>
                <a:cubicBezTo>
                  <a:pt x="1326563" y="1688783"/>
                  <a:pt x="557032" y="1344252"/>
                  <a:pt x="0" y="787221"/>
                </a:cubicBezTo>
                <a:lnTo>
                  <a:pt x="0" y="787220"/>
                </a:lnTo>
                <a:lnTo>
                  <a:pt x="787219" y="1"/>
                </a:lnTo>
                <a:cubicBezTo>
                  <a:pt x="1142784" y="355565"/>
                  <a:pt x="1633991" y="575486"/>
                  <a:pt x="2176563" y="575486"/>
                </a:cubicBezTo>
                <a:cubicBezTo>
                  <a:pt x="2719136" y="575486"/>
                  <a:pt x="3210343" y="355565"/>
                  <a:pt x="3565907" y="1"/>
                </a:cubicBezTo>
                <a:lnTo>
                  <a:pt x="3565908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AABC9-6B36-45AA-880B-D558B055F573}"/>
              </a:ext>
            </a:extLst>
          </p:cNvPr>
          <p:cNvGrpSpPr/>
          <p:nvPr/>
        </p:nvGrpSpPr>
        <p:grpSpPr>
          <a:xfrm>
            <a:off x="8020067" y="4019568"/>
            <a:ext cx="2247867" cy="2247864"/>
            <a:chOff x="4229592" y="515461"/>
            <a:chExt cx="1498578" cy="14985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F57362-292D-4BAA-81C2-387C4F3019AC}"/>
                </a:ext>
              </a:extLst>
            </p:cNvPr>
            <p:cNvSpPr/>
            <p:nvPr/>
          </p:nvSpPr>
          <p:spPr>
            <a:xfrm>
              <a:off x="4229592" y="515461"/>
              <a:ext cx="1498578" cy="1498576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8D1EB3-06E3-4709-810E-EC432EFBEADD}"/>
                </a:ext>
              </a:extLst>
            </p:cNvPr>
            <p:cNvGrpSpPr/>
            <p:nvPr/>
          </p:nvGrpSpPr>
          <p:grpSpPr>
            <a:xfrm>
              <a:off x="4324058" y="589854"/>
              <a:ext cx="1309645" cy="1329717"/>
              <a:chOff x="4324058" y="589854"/>
              <a:chExt cx="1309645" cy="13297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706273-B93D-4804-B9A8-2DBDB1037E03}"/>
                  </a:ext>
                </a:extLst>
              </p:cNvPr>
              <p:cNvSpPr/>
              <p:nvPr/>
            </p:nvSpPr>
            <p:spPr>
              <a:xfrm>
                <a:off x="4324058" y="609927"/>
                <a:ext cx="1309645" cy="1309644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14DB876E-E8F8-4095-82C0-0F182ECFE969}"/>
                  </a:ext>
                </a:extLst>
              </p:cNvPr>
              <p:cNvSpPr/>
              <p:nvPr/>
            </p:nvSpPr>
            <p:spPr>
              <a:xfrm>
                <a:off x="4928080" y="589854"/>
                <a:ext cx="101600" cy="472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334E52E-7A65-4377-8165-CA212F2F78A2}"/>
              </a:ext>
            </a:extLst>
          </p:cNvPr>
          <p:cNvSpPr/>
          <p:nvPr/>
        </p:nvSpPr>
        <p:spPr>
          <a:xfrm>
            <a:off x="8592254" y="4591754"/>
            <a:ext cx="1103493" cy="110349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041B74-8211-4897-8AE7-9A6574C0A1E0}"/>
              </a:ext>
            </a:extLst>
          </p:cNvPr>
          <p:cNvSpPr/>
          <p:nvPr/>
        </p:nvSpPr>
        <p:spPr>
          <a:xfrm>
            <a:off x="8684285" y="4683785"/>
            <a:ext cx="919431" cy="91943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noFill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34B9F1-3A61-4689-B708-FBA0DB8BB642}"/>
              </a:ext>
            </a:extLst>
          </p:cNvPr>
          <p:cNvSpPr/>
          <p:nvPr/>
        </p:nvSpPr>
        <p:spPr>
          <a:xfrm>
            <a:off x="7247468" y="3246969"/>
            <a:ext cx="3793068" cy="379306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noFill/>
              </a:rPr>
              <a:t>c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8AB893-9851-4C04-AE20-9A69F412939E}"/>
              </a:ext>
            </a:extLst>
          </p:cNvPr>
          <p:cNvGrpSpPr/>
          <p:nvPr/>
        </p:nvGrpSpPr>
        <p:grpSpPr>
          <a:xfrm>
            <a:off x="6581240" y="2580740"/>
            <a:ext cx="5125521" cy="5125521"/>
            <a:chOff x="4387493" y="1720493"/>
            <a:chExt cx="3417014" cy="341701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07C31F-8197-414A-B9C7-DD45E66214E0}"/>
                </a:ext>
              </a:extLst>
            </p:cNvPr>
            <p:cNvGrpSpPr/>
            <p:nvPr/>
          </p:nvGrpSpPr>
          <p:grpSpPr>
            <a:xfrm>
              <a:off x="4404360" y="2210607"/>
              <a:ext cx="762490" cy="2472175"/>
              <a:chOff x="4404360" y="2210607"/>
              <a:chExt cx="762490" cy="247217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D61D51C-46B8-46E8-8D28-03BCDDA5B1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21852" y="2210607"/>
                <a:ext cx="644998" cy="2472175"/>
              </a:xfrm>
              <a:custGeom>
                <a:avLst/>
                <a:gdLst>
                  <a:gd name="connsiteX0" fmla="*/ 916 w 644998"/>
                  <a:gd name="connsiteY0" fmla="*/ 1286162 h 2472175"/>
                  <a:gd name="connsiteX1" fmla="*/ 38867 w 644998"/>
                  <a:gd name="connsiteY1" fmla="*/ 1286162 h 2472175"/>
                  <a:gd name="connsiteX2" fmla="*/ 44798 w 644998"/>
                  <a:gd name="connsiteY2" fmla="*/ 1390586 h 2472175"/>
                  <a:gd name="connsiteX3" fmla="*/ 594954 w 644998"/>
                  <a:gd name="connsiteY3" fmla="*/ 2401689 h 2472175"/>
                  <a:gd name="connsiteX4" fmla="*/ 644998 w 644998"/>
                  <a:gd name="connsiteY4" fmla="*/ 2439112 h 2472175"/>
                  <a:gd name="connsiteX5" fmla="*/ 625910 w 644998"/>
                  <a:gd name="connsiteY5" fmla="*/ 2472175 h 2472175"/>
                  <a:gd name="connsiteX6" fmla="*/ 570813 w 644998"/>
                  <a:gd name="connsiteY6" fmla="*/ 2430974 h 2472175"/>
                  <a:gd name="connsiteX7" fmla="*/ 7094 w 644998"/>
                  <a:gd name="connsiteY7" fmla="*/ 1394944 h 2472175"/>
                  <a:gd name="connsiteX8" fmla="*/ 567149 w 644998"/>
                  <a:gd name="connsiteY8" fmla="*/ 0 h 2472175"/>
                  <a:gd name="connsiteX9" fmla="*/ 586546 w 644998"/>
                  <a:gd name="connsiteY9" fmla="*/ 33597 h 2472175"/>
                  <a:gd name="connsiteX10" fmla="*/ 485636 w 644998"/>
                  <a:gd name="connsiteY10" fmla="*/ 125310 h 2472175"/>
                  <a:gd name="connsiteX11" fmla="*/ 42707 w 644998"/>
                  <a:gd name="connsiteY11" fmla="*/ 1056429 h 2472175"/>
                  <a:gd name="connsiteX12" fmla="*/ 37951 w 644998"/>
                  <a:gd name="connsiteY12" fmla="*/ 1150624 h 2472175"/>
                  <a:gd name="connsiteX13" fmla="*/ 0 w 644998"/>
                  <a:gd name="connsiteY13" fmla="*/ 1150624 h 2472175"/>
                  <a:gd name="connsiteX14" fmla="*/ 4952 w 644998"/>
                  <a:gd name="connsiteY14" fmla="*/ 1052548 h 2472175"/>
                  <a:gd name="connsiteX15" fmla="*/ 458800 w 644998"/>
                  <a:gd name="connsiteY15" fmla="*/ 98474 h 247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4998" h="2472175">
                    <a:moveTo>
                      <a:pt x="916" y="1286162"/>
                    </a:moveTo>
                    <a:lnTo>
                      <a:pt x="38867" y="1286162"/>
                    </a:lnTo>
                    <a:lnTo>
                      <a:pt x="44798" y="1390586"/>
                    </a:lnTo>
                    <a:cubicBezTo>
                      <a:pt x="91215" y="1796608"/>
                      <a:pt x="295595" y="2154636"/>
                      <a:pt x="594954" y="2401689"/>
                    </a:cubicBezTo>
                    <a:lnTo>
                      <a:pt x="644998" y="2439112"/>
                    </a:lnTo>
                    <a:lnTo>
                      <a:pt x="625910" y="2472175"/>
                    </a:lnTo>
                    <a:lnTo>
                      <a:pt x="570813" y="2430974"/>
                    </a:lnTo>
                    <a:cubicBezTo>
                      <a:pt x="264074" y="2177831"/>
                      <a:pt x="54656" y="1810975"/>
                      <a:pt x="7094" y="1394944"/>
                    </a:cubicBezTo>
                    <a:close/>
                    <a:moveTo>
                      <a:pt x="567149" y="0"/>
                    </a:moveTo>
                    <a:lnTo>
                      <a:pt x="586546" y="33597"/>
                    </a:lnTo>
                    <a:lnTo>
                      <a:pt x="485636" y="125310"/>
                    </a:lnTo>
                    <a:cubicBezTo>
                      <a:pt x="241883" y="369062"/>
                      <a:pt x="79495" y="694181"/>
                      <a:pt x="42707" y="1056429"/>
                    </a:cubicBezTo>
                    <a:lnTo>
                      <a:pt x="37951" y="1150624"/>
                    </a:lnTo>
                    <a:lnTo>
                      <a:pt x="0" y="1150624"/>
                    </a:lnTo>
                    <a:lnTo>
                      <a:pt x="4952" y="1052548"/>
                    </a:lnTo>
                    <a:cubicBezTo>
                      <a:pt x="42647" y="681370"/>
                      <a:pt x="209038" y="348237"/>
                      <a:pt x="458800" y="984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DBD52B5-59E5-4617-90CA-DB4B27E87C17}"/>
                  </a:ext>
                </a:extLst>
              </p:cNvPr>
              <p:cNvSpPr/>
              <p:nvPr/>
            </p:nvSpPr>
            <p:spPr>
              <a:xfrm rot="16200000">
                <a:off x="4523232" y="3291840"/>
                <a:ext cx="36576" cy="274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24C0AF3-47A1-4B6D-9FDA-82B92F4FF030}"/>
                </a:ext>
              </a:extLst>
            </p:cNvPr>
            <p:cNvSpPr/>
            <p:nvPr/>
          </p:nvSpPr>
          <p:spPr>
            <a:xfrm>
              <a:off x="4387493" y="1720493"/>
              <a:ext cx="3417014" cy="341701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4E25CB-8F10-42AA-A2E2-1FEC114BD863}"/>
              </a:ext>
            </a:extLst>
          </p:cNvPr>
          <p:cNvGrpSpPr/>
          <p:nvPr/>
        </p:nvGrpSpPr>
        <p:grpSpPr>
          <a:xfrm>
            <a:off x="6581240" y="2580740"/>
            <a:ext cx="5125521" cy="5125521"/>
            <a:chOff x="4387493" y="1720493"/>
            <a:chExt cx="3417014" cy="341701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E170C1F-A578-41D1-82A1-F33BBD9EC32A}"/>
                </a:ext>
              </a:extLst>
            </p:cNvPr>
            <p:cNvGrpSpPr/>
            <p:nvPr/>
          </p:nvGrpSpPr>
          <p:grpSpPr>
            <a:xfrm>
              <a:off x="5548947" y="3726182"/>
              <a:ext cx="2094810" cy="1275586"/>
              <a:chOff x="5548947" y="3726182"/>
              <a:chExt cx="2094810" cy="1275586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CE7B2E1-4B1B-44AB-9DAE-ECB7B01F3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8947" y="3726182"/>
                <a:ext cx="2094810" cy="1275586"/>
              </a:xfrm>
              <a:custGeom>
                <a:avLst/>
                <a:gdLst>
                  <a:gd name="connsiteX0" fmla="*/ 1254747 w 2094810"/>
                  <a:gd name="connsiteY0" fmla="*/ 1064117 h 1275586"/>
                  <a:gd name="connsiteX1" fmla="*/ 1273728 w 2094810"/>
                  <a:gd name="connsiteY1" fmla="*/ 1096993 h 1275586"/>
                  <a:gd name="connsiteX2" fmla="*/ 1213599 w 2094810"/>
                  <a:gd name="connsiteY2" fmla="*/ 1128249 h 1275586"/>
                  <a:gd name="connsiteX3" fmla="*/ 547053 w 2094810"/>
                  <a:gd name="connsiteY3" fmla="*/ 1275586 h 1275586"/>
                  <a:gd name="connsiteX4" fmla="*/ 78000 w 2094810"/>
                  <a:gd name="connsiteY4" fmla="*/ 1204672 h 1275586"/>
                  <a:gd name="connsiteX5" fmla="*/ 0 w 2094810"/>
                  <a:gd name="connsiteY5" fmla="*/ 1176124 h 1275586"/>
                  <a:gd name="connsiteX6" fmla="*/ 19244 w 2094810"/>
                  <a:gd name="connsiteY6" fmla="*/ 1142792 h 1275586"/>
                  <a:gd name="connsiteX7" fmla="*/ 89286 w 2094810"/>
                  <a:gd name="connsiteY7" fmla="*/ 1168427 h 1275586"/>
                  <a:gd name="connsiteX8" fmla="*/ 547053 w 2094810"/>
                  <a:gd name="connsiteY8" fmla="*/ 1237635 h 1275586"/>
                  <a:gd name="connsiteX9" fmla="*/ 1197561 w 2094810"/>
                  <a:gd name="connsiteY9" fmla="*/ 1093842 h 1275586"/>
                  <a:gd name="connsiteX10" fmla="*/ 2056463 w 2094810"/>
                  <a:gd name="connsiteY10" fmla="*/ 0 h 1275586"/>
                  <a:gd name="connsiteX11" fmla="*/ 2094810 w 2094810"/>
                  <a:gd name="connsiteY11" fmla="*/ 0 h 1275586"/>
                  <a:gd name="connsiteX12" fmla="*/ 2092347 w 2094810"/>
                  <a:gd name="connsiteY12" fmla="*/ 16135 h 1275586"/>
                  <a:gd name="connsiteX13" fmla="*/ 1444626 w 2094810"/>
                  <a:gd name="connsiteY13" fmla="*/ 995480 h 1275586"/>
                  <a:gd name="connsiteX14" fmla="*/ 1391154 w 2094810"/>
                  <a:gd name="connsiteY14" fmla="*/ 1029305 h 1275586"/>
                  <a:gd name="connsiteX15" fmla="*/ 1372177 w 2094810"/>
                  <a:gd name="connsiteY15" fmla="*/ 996437 h 1275586"/>
                  <a:gd name="connsiteX16" fmla="*/ 1423030 w 2094810"/>
                  <a:gd name="connsiteY16" fmla="*/ 964268 h 1275586"/>
                  <a:gd name="connsiteX17" fmla="*/ 2055167 w 2094810"/>
                  <a:gd name="connsiteY17" fmla="*/ 8487 h 127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94810" h="1275586">
                    <a:moveTo>
                      <a:pt x="1254747" y="1064117"/>
                    </a:moveTo>
                    <a:lnTo>
                      <a:pt x="1273728" y="1096993"/>
                    </a:lnTo>
                    <a:lnTo>
                      <a:pt x="1213599" y="1128249"/>
                    </a:lnTo>
                    <a:cubicBezTo>
                      <a:pt x="1011126" y="1222785"/>
                      <a:pt x="785256" y="1275586"/>
                      <a:pt x="547053" y="1275586"/>
                    </a:cubicBezTo>
                    <a:cubicBezTo>
                      <a:pt x="383714" y="1275586"/>
                      <a:pt x="226174" y="1250759"/>
                      <a:pt x="78000" y="1204672"/>
                    </a:cubicBezTo>
                    <a:lnTo>
                      <a:pt x="0" y="1176124"/>
                    </a:lnTo>
                    <a:lnTo>
                      <a:pt x="19244" y="1142792"/>
                    </a:lnTo>
                    <a:lnTo>
                      <a:pt x="89286" y="1168427"/>
                    </a:lnTo>
                    <a:cubicBezTo>
                      <a:pt x="233895" y="1213405"/>
                      <a:pt x="387644" y="1237635"/>
                      <a:pt x="547053" y="1237635"/>
                    </a:cubicBezTo>
                    <a:cubicBezTo>
                      <a:pt x="779525" y="1237635"/>
                      <a:pt x="999961" y="1186104"/>
                      <a:pt x="1197561" y="1093842"/>
                    </a:cubicBezTo>
                    <a:close/>
                    <a:moveTo>
                      <a:pt x="2056463" y="0"/>
                    </a:moveTo>
                    <a:lnTo>
                      <a:pt x="2094810" y="0"/>
                    </a:lnTo>
                    <a:lnTo>
                      <a:pt x="2092347" y="16135"/>
                    </a:lnTo>
                    <a:cubicBezTo>
                      <a:pt x="2009614" y="420442"/>
                      <a:pt x="1772195" y="768402"/>
                      <a:pt x="1444626" y="995480"/>
                    </a:cubicBezTo>
                    <a:lnTo>
                      <a:pt x="1391154" y="1029305"/>
                    </a:lnTo>
                    <a:lnTo>
                      <a:pt x="1372177" y="996437"/>
                    </a:lnTo>
                    <a:lnTo>
                      <a:pt x="1423030" y="964268"/>
                    </a:lnTo>
                    <a:cubicBezTo>
                      <a:pt x="1742718" y="742654"/>
                      <a:pt x="1974425" y="403066"/>
                      <a:pt x="2055167" y="84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58EB2-EDE1-4494-A345-3CD733B0E07C}"/>
                  </a:ext>
                </a:extLst>
              </p:cNvPr>
              <p:cNvSpPr/>
              <p:nvPr/>
            </p:nvSpPr>
            <p:spPr>
              <a:xfrm rot="9000000">
                <a:off x="6854952" y="4638059"/>
                <a:ext cx="36576" cy="274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1878CA8-2C59-429E-9BF8-8E87F5469188}"/>
                </a:ext>
              </a:extLst>
            </p:cNvPr>
            <p:cNvSpPr/>
            <p:nvPr/>
          </p:nvSpPr>
          <p:spPr>
            <a:xfrm>
              <a:off x="4387493" y="1720493"/>
              <a:ext cx="3417014" cy="341701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09E9C2-FB00-4F6B-809F-B8B3AE7A3EDD}"/>
              </a:ext>
            </a:extLst>
          </p:cNvPr>
          <p:cNvGrpSpPr/>
          <p:nvPr/>
        </p:nvGrpSpPr>
        <p:grpSpPr>
          <a:xfrm>
            <a:off x="6581240" y="2580740"/>
            <a:ext cx="5125521" cy="5125521"/>
            <a:chOff x="4387493" y="1720493"/>
            <a:chExt cx="3417014" cy="341701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61076F9-A46B-4215-8DB4-509EA0247AFA}"/>
                </a:ext>
              </a:extLst>
            </p:cNvPr>
            <p:cNvGrpSpPr/>
            <p:nvPr/>
          </p:nvGrpSpPr>
          <p:grpSpPr>
            <a:xfrm>
              <a:off x="5479361" y="1847088"/>
              <a:ext cx="2186131" cy="1421894"/>
              <a:chOff x="5479361" y="1847088"/>
              <a:chExt cx="2186131" cy="1421894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33C1A72-8427-465A-9B72-C7CD6F5F30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9361" y="1847088"/>
                <a:ext cx="2186131" cy="1421894"/>
              </a:xfrm>
              <a:custGeom>
                <a:avLst/>
                <a:gdLst>
                  <a:gd name="connsiteX0" fmla="*/ 1464957 w 2186131"/>
                  <a:gd name="connsiteY0" fmla="*/ 248120 h 1421894"/>
                  <a:gd name="connsiteX1" fmla="*/ 1567962 w 2186131"/>
                  <a:gd name="connsiteY1" fmla="*/ 319061 h 1421894"/>
                  <a:gd name="connsiteX2" fmla="*/ 2185836 w 2186131"/>
                  <a:gd name="connsiteY2" fmla="*/ 1416066 h 1421894"/>
                  <a:gd name="connsiteX3" fmla="*/ 2186131 w 2186131"/>
                  <a:gd name="connsiteY3" fmla="*/ 1421894 h 1421894"/>
                  <a:gd name="connsiteX4" fmla="*/ 2148180 w 2186131"/>
                  <a:gd name="connsiteY4" fmla="*/ 1421894 h 1421894"/>
                  <a:gd name="connsiteX5" fmla="*/ 2148081 w 2186131"/>
                  <a:gd name="connsiteY5" fmla="*/ 1419946 h 1421894"/>
                  <a:gd name="connsiteX6" fmla="*/ 1545073 w 2186131"/>
                  <a:gd name="connsiteY6" fmla="*/ 349335 h 1421894"/>
                  <a:gd name="connsiteX7" fmla="*/ 1445939 w 2186131"/>
                  <a:gd name="connsiteY7" fmla="*/ 281061 h 1421894"/>
                  <a:gd name="connsiteX8" fmla="*/ 616640 w 2186131"/>
                  <a:gd name="connsiteY8" fmla="*/ 0 h 1421894"/>
                  <a:gd name="connsiteX9" fmla="*/ 1326210 w 2186131"/>
                  <a:gd name="connsiteY9" fmla="*/ 168230 h 1421894"/>
                  <a:gd name="connsiteX10" fmla="*/ 1347618 w 2186131"/>
                  <a:gd name="connsiteY10" fmla="*/ 180281 h 1421894"/>
                  <a:gd name="connsiteX11" fmla="*/ 1328658 w 2186131"/>
                  <a:gd name="connsiteY11" fmla="*/ 213122 h 1421894"/>
                  <a:gd name="connsiteX12" fmla="*/ 1309138 w 2186131"/>
                  <a:gd name="connsiteY12" fmla="*/ 202134 h 1421894"/>
                  <a:gd name="connsiteX13" fmla="*/ 616640 w 2186131"/>
                  <a:gd name="connsiteY13" fmla="*/ 37951 h 1421894"/>
                  <a:gd name="connsiteX14" fmla="*/ 158873 w 2186131"/>
                  <a:gd name="connsiteY14" fmla="*/ 107159 h 1421894"/>
                  <a:gd name="connsiteX15" fmla="*/ 19097 w 2186131"/>
                  <a:gd name="connsiteY15" fmla="*/ 158318 h 1421894"/>
                  <a:gd name="connsiteX16" fmla="*/ 0 w 2186131"/>
                  <a:gd name="connsiteY16" fmla="*/ 125241 h 1421894"/>
                  <a:gd name="connsiteX17" fmla="*/ 2668 w 2186131"/>
                  <a:gd name="connsiteY17" fmla="*/ 123955 h 1421894"/>
                  <a:gd name="connsiteX18" fmla="*/ 616640 w 2186131"/>
                  <a:gd name="connsiteY18" fmla="*/ 0 h 142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6131" h="1421894">
                    <a:moveTo>
                      <a:pt x="1464957" y="248120"/>
                    </a:moveTo>
                    <a:lnTo>
                      <a:pt x="1567962" y="319061"/>
                    </a:lnTo>
                    <a:cubicBezTo>
                      <a:pt x="1907984" y="576536"/>
                      <a:pt x="2140400" y="968663"/>
                      <a:pt x="2185836" y="1416066"/>
                    </a:cubicBezTo>
                    <a:lnTo>
                      <a:pt x="2186131" y="1421894"/>
                    </a:lnTo>
                    <a:lnTo>
                      <a:pt x="2148180" y="1421894"/>
                    </a:lnTo>
                    <a:lnTo>
                      <a:pt x="2148081" y="1419946"/>
                    </a:lnTo>
                    <a:cubicBezTo>
                      <a:pt x="2103738" y="983308"/>
                      <a:pt x="1876914" y="600616"/>
                      <a:pt x="1545073" y="349335"/>
                    </a:cubicBezTo>
                    <a:lnTo>
                      <a:pt x="1445939" y="281061"/>
                    </a:lnTo>
                    <a:close/>
                    <a:moveTo>
                      <a:pt x="616640" y="0"/>
                    </a:moveTo>
                    <a:cubicBezTo>
                      <a:pt x="871857" y="0"/>
                      <a:pt x="1112918" y="60614"/>
                      <a:pt x="1326210" y="168230"/>
                    </a:cubicBezTo>
                    <a:lnTo>
                      <a:pt x="1347618" y="180281"/>
                    </a:lnTo>
                    <a:lnTo>
                      <a:pt x="1328658" y="213122"/>
                    </a:lnTo>
                    <a:lnTo>
                      <a:pt x="1309138" y="202134"/>
                    </a:lnTo>
                    <a:cubicBezTo>
                      <a:pt x="1100977" y="97106"/>
                      <a:pt x="865717" y="37951"/>
                      <a:pt x="616640" y="37951"/>
                    </a:cubicBezTo>
                    <a:cubicBezTo>
                      <a:pt x="457231" y="37951"/>
                      <a:pt x="303482" y="62181"/>
                      <a:pt x="158873" y="107159"/>
                    </a:cubicBezTo>
                    <a:lnTo>
                      <a:pt x="19097" y="158318"/>
                    </a:lnTo>
                    <a:lnTo>
                      <a:pt x="0" y="125241"/>
                    </a:lnTo>
                    <a:lnTo>
                      <a:pt x="2668" y="123955"/>
                    </a:lnTo>
                    <a:cubicBezTo>
                      <a:pt x="191379" y="44138"/>
                      <a:pt x="398855" y="0"/>
                      <a:pt x="6166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3A6A688-7ECB-4B24-B1C1-05C02C3BBD06}"/>
                  </a:ext>
                </a:extLst>
              </p:cNvPr>
              <p:cNvSpPr/>
              <p:nvPr/>
            </p:nvSpPr>
            <p:spPr>
              <a:xfrm rot="1800000">
                <a:off x="6854952" y="1945610"/>
                <a:ext cx="36576" cy="274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750D2C-5217-41CD-A070-41F4D08E1CCB}"/>
                </a:ext>
              </a:extLst>
            </p:cNvPr>
            <p:cNvSpPr/>
            <p:nvPr/>
          </p:nvSpPr>
          <p:spPr>
            <a:xfrm>
              <a:off x="4387493" y="1720493"/>
              <a:ext cx="3417014" cy="341701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4E5E92D-978C-4874-884D-BC2C32EE8B6D}"/>
              </a:ext>
            </a:extLst>
          </p:cNvPr>
          <p:cNvSpPr/>
          <p:nvPr/>
        </p:nvSpPr>
        <p:spPr>
          <a:xfrm>
            <a:off x="5369835" y="1369335"/>
            <a:ext cx="7548330" cy="7548330"/>
          </a:xfrm>
          <a:prstGeom prst="ellipse">
            <a:avLst/>
          </a:prstGeom>
          <a:solidFill>
            <a:srgbClr val="0D1E5B">
              <a:alpha val="91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1" name="NutBam 1">
            <a:extLst>
              <a:ext uri="{FF2B5EF4-FFF2-40B4-BE49-F238E27FC236}">
                <a16:creationId xmlns:a16="http://schemas.microsoft.com/office/drawing/2014/main" id="{920A497D-E8A4-492A-9C29-37850EF124D1}"/>
              </a:ext>
            </a:extLst>
          </p:cNvPr>
          <p:cNvSpPr/>
          <p:nvPr/>
        </p:nvSpPr>
        <p:spPr>
          <a:xfrm rot="5400000">
            <a:off x="8743601" y="4697417"/>
            <a:ext cx="1034913" cy="892167"/>
          </a:xfrm>
          <a:prstGeom prst="triangle">
            <a:avLst/>
          </a:prstGeom>
          <a:solidFill>
            <a:schemeClr val="bg1"/>
          </a:solidFill>
          <a:ln w="76200">
            <a:solidFill>
              <a:srgbClr val="0D2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8" name="Hide Scan">
            <a:extLst>
              <a:ext uri="{FF2B5EF4-FFF2-40B4-BE49-F238E27FC236}">
                <a16:creationId xmlns:a16="http://schemas.microsoft.com/office/drawing/2014/main" id="{29BB6818-1151-4E72-9334-9253A7572598}"/>
              </a:ext>
            </a:extLst>
          </p:cNvPr>
          <p:cNvSpPr/>
          <p:nvPr/>
        </p:nvSpPr>
        <p:spPr>
          <a:xfrm>
            <a:off x="5879154" y="7228139"/>
            <a:ext cx="6529692" cy="2533175"/>
          </a:xfrm>
          <a:custGeom>
            <a:avLst/>
            <a:gdLst>
              <a:gd name="connsiteX0" fmla="*/ 3565908 w 4353128"/>
              <a:gd name="connsiteY0" fmla="*/ 0 h 1688783"/>
              <a:gd name="connsiteX1" fmla="*/ 4353128 w 4353128"/>
              <a:gd name="connsiteY1" fmla="*/ 787221 h 1688783"/>
              <a:gd name="connsiteX2" fmla="*/ 2176564 w 4353128"/>
              <a:gd name="connsiteY2" fmla="*/ 1688783 h 1688783"/>
              <a:gd name="connsiteX3" fmla="*/ 0 w 4353128"/>
              <a:gd name="connsiteY3" fmla="*/ 787221 h 1688783"/>
              <a:gd name="connsiteX4" fmla="*/ 0 w 4353128"/>
              <a:gd name="connsiteY4" fmla="*/ 787220 h 1688783"/>
              <a:gd name="connsiteX5" fmla="*/ 787219 w 4353128"/>
              <a:gd name="connsiteY5" fmla="*/ 1 h 1688783"/>
              <a:gd name="connsiteX6" fmla="*/ 2176563 w 4353128"/>
              <a:gd name="connsiteY6" fmla="*/ 575486 h 1688783"/>
              <a:gd name="connsiteX7" fmla="*/ 3565907 w 4353128"/>
              <a:gd name="connsiteY7" fmla="*/ 1 h 1688783"/>
              <a:gd name="connsiteX8" fmla="*/ 3565908 w 4353128"/>
              <a:gd name="connsiteY8" fmla="*/ 0 h 168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3128" h="1688783">
                <a:moveTo>
                  <a:pt x="3565908" y="0"/>
                </a:moveTo>
                <a:lnTo>
                  <a:pt x="4353128" y="787221"/>
                </a:lnTo>
                <a:cubicBezTo>
                  <a:pt x="3796097" y="1344252"/>
                  <a:pt x="3026565" y="1688783"/>
                  <a:pt x="2176564" y="1688783"/>
                </a:cubicBezTo>
                <a:cubicBezTo>
                  <a:pt x="1326563" y="1688783"/>
                  <a:pt x="557032" y="1344252"/>
                  <a:pt x="0" y="787221"/>
                </a:cubicBezTo>
                <a:lnTo>
                  <a:pt x="0" y="787220"/>
                </a:lnTo>
                <a:lnTo>
                  <a:pt x="787219" y="1"/>
                </a:lnTo>
                <a:cubicBezTo>
                  <a:pt x="1142784" y="355565"/>
                  <a:pt x="1633991" y="575486"/>
                  <a:pt x="2176563" y="575486"/>
                </a:cubicBezTo>
                <a:cubicBezTo>
                  <a:pt x="2719136" y="575486"/>
                  <a:pt x="3210343" y="355565"/>
                  <a:pt x="3565907" y="1"/>
                </a:cubicBezTo>
                <a:lnTo>
                  <a:pt x="3565908" y="0"/>
                </a:lnTo>
                <a:close/>
              </a:path>
            </a:pathLst>
          </a:custGeom>
          <a:solidFill>
            <a:srgbClr val="0D2D5B">
              <a:alpha val="9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7BD65-C79B-4A44-8DD2-D54D2EE433B6}"/>
              </a:ext>
            </a:extLst>
          </p:cNvPr>
          <p:cNvSpPr txBox="1"/>
          <p:nvPr/>
        </p:nvSpPr>
        <p:spPr>
          <a:xfrm>
            <a:off x="5289155" y="3374018"/>
            <a:ext cx="7709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#9Slide03 Impact" panose="02040603050506020204" pitchFamily="18" charset="0"/>
                <a:cs typeface="iCiel Gotham Medium" pitchFamily="50" charset="0"/>
              </a:rPr>
              <a:t>BẤM QUÉT TÌM GIÁO VIÊN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DC51E4-258E-46CB-A3C4-76EF290EA760}"/>
              </a:ext>
            </a:extLst>
          </p:cNvPr>
          <p:cNvSpPr/>
          <p:nvPr/>
        </p:nvSpPr>
        <p:spPr>
          <a:xfrm>
            <a:off x="5646420" y="4131158"/>
            <a:ext cx="6995160" cy="5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3" name="00">
            <a:extLst>
              <a:ext uri="{FF2B5EF4-FFF2-40B4-BE49-F238E27FC236}">
                <a16:creationId xmlns:a16="http://schemas.microsoft.com/office/drawing/2014/main" id="{07DDDAAC-815B-4248-9500-83BCAC4DF650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00</a:t>
            </a:r>
          </a:p>
        </p:txBody>
      </p:sp>
      <p:sp>
        <p:nvSpPr>
          <p:cNvPr id="74" name="SlideMask 1">
            <a:extLst>
              <a:ext uri="{FF2B5EF4-FFF2-40B4-BE49-F238E27FC236}">
                <a16:creationId xmlns:a16="http://schemas.microsoft.com/office/drawing/2014/main" id="{012E9C00-D9E9-4C81-B6D6-F591BBFA745D}"/>
              </a:ext>
            </a:extLst>
          </p:cNvPr>
          <p:cNvSpPr/>
          <p:nvPr/>
        </p:nvSpPr>
        <p:spPr>
          <a:xfrm>
            <a:off x="18326199" y="7434542"/>
            <a:ext cx="1234440" cy="79094"/>
          </a:xfrm>
          <a:prstGeom prst="rect">
            <a:avLst/>
          </a:prstGeom>
          <a:gradFill>
            <a:gsLst>
              <a:gs pos="100000">
                <a:srgbClr val="1E7996">
                  <a:alpha val="0"/>
                </a:srgbClr>
              </a:gs>
              <a:gs pos="92000">
                <a:srgbClr val="00B0F0"/>
              </a:gs>
              <a:gs pos="10000">
                <a:srgbClr val="1E7996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 useBgFill="1">
        <p:nvSpPr>
          <p:cNvPr id="25" name="SlideMask 1">
            <a:extLst>
              <a:ext uri="{FF2B5EF4-FFF2-40B4-BE49-F238E27FC236}">
                <a16:creationId xmlns:a16="http://schemas.microsoft.com/office/drawing/2014/main" id="{C1AA3A64-D151-40B8-8133-CD371A298589}"/>
              </a:ext>
            </a:extLst>
          </p:cNvPr>
          <p:cNvSpPr/>
          <p:nvPr/>
        </p:nvSpPr>
        <p:spPr>
          <a:xfrm>
            <a:off x="12455866" y="7346735"/>
            <a:ext cx="1413215" cy="2229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8" name="SlideMask 1">
            <a:extLst>
              <a:ext uri="{FF2B5EF4-FFF2-40B4-BE49-F238E27FC236}">
                <a16:creationId xmlns:a16="http://schemas.microsoft.com/office/drawing/2014/main" id="{E0CDC264-7DCD-4B65-8CE4-64669141E13D}"/>
              </a:ext>
            </a:extLst>
          </p:cNvPr>
          <p:cNvSpPr/>
          <p:nvPr/>
        </p:nvSpPr>
        <p:spPr>
          <a:xfrm>
            <a:off x="18326199" y="1262209"/>
            <a:ext cx="1234440" cy="79094"/>
          </a:xfrm>
          <a:prstGeom prst="rect">
            <a:avLst/>
          </a:prstGeom>
          <a:gradFill>
            <a:gsLst>
              <a:gs pos="100000">
                <a:srgbClr val="1E7996">
                  <a:alpha val="0"/>
                </a:srgbClr>
              </a:gs>
              <a:gs pos="92000">
                <a:srgbClr val="00B0F0"/>
              </a:gs>
              <a:gs pos="10000">
                <a:srgbClr val="1E7996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 useBgFill="1">
        <p:nvSpPr>
          <p:cNvPr id="79" name="SlideMask 1">
            <a:extLst>
              <a:ext uri="{FF2B5EF4-FFF2-40B4-BE49-F238E27FC236}">
                <a16:creationId xmlns:a16="http://schemas.microsoft.com/office/drawing/2014/main" id="{DD28FEAF-961F-4952-9E12-EC1C0ED059CC}"/>
              </a:ext>
            </a:extLst>
          </p:cNvPr>
          <p:cNvSpPr/>
          <p:nvPr/>
        </p:nvSpPr>
        <p:spPr>
          <a:xfrm>
            <a:off x="12455866" y="1174401"/>
            <a:ext cx="1413215" cy="2229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0" name="Target 14">
            <a:extLst>
              <a:ext uri="{FF2B5EF4-FFF2-40B4-BE49-F238E27FC236}">
                <a16:creationId xmlns:a16="http://schemas.microsoft.com/office/drawing/2014/main" id="{7B3F21C7-A730-4600-B3AE-6E067EA921A9}"/>
              </a:ext>
            </a:extLst>
          </p:cNvPr>
          <p:cNvSpPr/>
          <p:nvPr/>
        </p:nvSpPr>
        <p:spPr>
          <a:xfrm>
            <a:off x="14997991" y="1732487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1" name="Target 11">
            <a:extLst>
              <a:ext uri="{FF2B5EF4-FFF2-40B4-BE49-F238E27FC236}">
                <a16:creationId xmlns:a16="http://schemas.microsoft.com/office/drawing/2014/main" id="{916018DD-94F1-4226-A32D-09C27FF359F9}"/>
              </a:ext>
            </a:extLst>
          </p:cNvPr>
          <p:cNvSpPr>
            <a:spLocks noChangeAspect="1"/>
          </p:cNvSpPr>
          <p:nvPr/>
        </p:nvSpPr>
        <p:spPr>
          <a:xfrm>
            <a:off x="15477552" y="1777178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9" name="Target 10">
            <a:extLst>
              <a:ext uri="{FF2B5EF4-FFF2-40B4-BE49-F238E27FC236}">
                <a16:creationId xmlns:a16="http://schemas.microsoft.com/office/drawing/2014/main" id="{14AC3694-2049-4782-980B-E53C2EB0AA73}"/>
              </a:ext>
            </a:extLst>
          </p:cNvPr>
          <p:cNvSpPr/>
          <p:nvPr/>
        </p:nvSpPr>
        <p:spPr>
          <a:xfrm>
            <a:off x="15867731" y="1732487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0" name="Target 7">
            <a:extLst>
              <a:ext uri="{FF2B5EF4-FFF2-40B4-BE49-F238E27FC236}">
                <a16:creationId xmlns:a16="http://schemas.microsoft.com/office/drawing/2014/main" id="{F77F4DB3-9431-45BC-8EEB-6201804216A0}"/>
              </a:ext>
            </a:extLst>
          </p:cNvPr>
          <p:cNvSpPr>
            <a:spLocks noChangeAspect="1"/>
          </p:cNvSpPr>
          <p:nvPr/>
        </p:nvSpPr>
        <p:spPr>
          <a:xfrm>
            <a:off x="16347293" y="1756604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1" name="Target 2">
            <a:extLst>
              <a:ext uri="{FF2B5EF4-FFF2-40B4-BE49-F238E27FC236}">
                <a16:creationId xmlns:a16="http://schemas.microsoft.com/office/drawing/2014/main" id="{65E9B5E9-1027-4794-B6B6-3615A549EB97}"/>
              </a:ext>
            </a:extLst>
          </p:cNvPr>
          <p:cNvSpPr>
            <a:spLocks noChangeAspect="1"/>
          </p:cNvSpPr>
          <p:nvPr/>
        </p:nvSpPr>
        <p:spPr>
          <a:xfrm>
            <a:off x="16778619" y="1777178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2" name="Target 1">
            <a:extLst>
              <a:ext uri="{FF2B5EF4-FFF2-40B4-BE49-F238E27FC236}">
                <a16:creationId xmlns:a16="http://schemas.microsoft.com/office/drawing/2014/main" id="{EB9A5B48-9C1A-4CBB-B391-717FC29C74AE}"/>
              </a:ext>
            </a:extLst>
          </p:cNvPr>
          <p:cNvSpPr>
            <a:spLocks noChangeAspect="1"/>
          </p:cNvSpPr>
          <p:nvPr/>
        </p:nvSpPr>
        <p:spPr>
          <a:xfrm>
            <a:off x="17168798" y="1777178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3" name="Target 3">
            <a:extLst>
              <a:ext uri="{FF2B5EF4-FFF2-40B4-BE49-F238E27FC236}">
                <a16:creationId xmlns:a16="http://schemas.microsoft.com/office/drawing/2014/main" id="{E5B05023-DC64-4A14-A72C-B55C9844650C}"/>
              </a:ext>
            </a:extLst>
          </p:cNvPr>
          <p:cNvSpPr>
            <a:spLocks noChangeAspect="1"/>
          </p:cNvSpPr>
          <p:nvPr/>
        </p:nvSpPr>
        <p:spPr>
          <a:xfrm>
            <a:off x="17558975" y="1756604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9" name="Target 13">
            <a:extLst>
              <a:ext uri="{FF2B5EF4-FFF2-40B4-BE49-F238E27FC236}">
                <a16:creationId xmlns:a16="http://schemas.microsoft.com/office/drawing/2014/main" id="{7707837D-495A-437A-A8DB-EEFEF8EFF883}"/>
              </a:ext>
            </a:extLst>
          </p:cNvPr>
          <p:cNvSpPr>
            <a:spLocks noChangeAspect="1"/>
          </p:cNvSpPr>
          <p:nvPr/>
        </p:nvSpPr>
        <p:spPr>
          <a:xfrm>
            <a:off x="15022107" y="2489700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0" name="Target 12">
            <a:extLst>
              <a:ext uri="{FF2B5EF4-FFF2-40B4-BE49-F238E27FC236}">
                <a16:creationId xmlns:a16="http://schemas.microsoft.com/office/drawing/2014/main" id="{A256C760-6ED0-4552-9B8F-D7F433284929}"/>
              </a:ext>
            </a:extLst>
          </p:cNvPr>
          <p:cNvSpPr>
            <a:spLocks noChangeAspect="1"/>
          </p:cNvSpPr>
          <p:nvPr/>
        </p:nvSpPr>
        <p:spPr>
          <a:xfrm>
            <a:off x="15454103" y="2510274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1" name="Target 8">
            <a:extLst>
              <a:ext uri="{FF2B5EF4-FFF2-40B4-BE49-F238E27FC236}">
                <a16:creationId xmlns:a16="http://schemas.microsoft.com/office/drawing/2014/main" id="{97969CB5-6E1C-4965-A081-1069BECA2CD9}"/>
              </a:ext>
            </a:extLst>
          </p:cNvPr>
          <p:cNvSpPr>
            <a:spLocks noChangeAspect="1"/>
          </p:cNvSpPr>
          <p:nvPr/>
        </p:nvSpPr>
        <p:spPr>
          <a:xfrm>
            <a:off x="15844950" y="2489700"/>
            <a:ext cx="68580" cy="685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2" name="Target 9">
            <a:extLst>
              <a:ext uri="{FF2B5EF4-FFF2-40B4-BE49-F238E27FC236}">
                <a16:creationId xmlns:a16="http://schemas.microsoft.com/office/drawing/2014/main" id="{13B50771-ADF8-44FA-A06B-4F9A82C22198}"/>
              </a:ext>
            </a:extLst>
          </p:cNvPr>
          <p:cNvSpPr>
            <a:spLocks noChangeAspect="1"/>
          </p:cNvSpPr>
          <p:nvPr/>
        </p:nvSpPr>
        <p:spPr>
          <a:xfrm>
            <a:off x="16276946" y="2510274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3" name="Target 6">
            <a:extLst>
              <a:ext uri="{FF2B5EF4-FFF2-40B4-BE49-F238E27FC236}">
                <a16:creationId xmlns:a16="http://schemas.microsoft.com/office/drawing/2014/main" id="{283B1DAE-7495-4797-BB3C-B616CA53EE85}"/>
              </a:ext>
            </a:extLst>
          </p:cNvPr>
          <p:cNvSpPr/>
          <p:nvPr/>
        </p:nvSpPr>
        <p:spPr>
          <a:xfrm>
            <a:off x="16667794" y="2465584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" name="Target 4">
            <a:extLst>
              <a:ext uri="{FF2B5EF4-FFF2-40B4-BE49-F238E27FC236}">
                <a16:creationId xmlns:a16="http://schemas.microsoft.com/office/drawing/2014/main" id="{2A7A3D0F-528F-49D7-A141-403521705EC5}"/>
              </a:ext>
            </a:extLst>
          </p:cNvPr>
          <p:cNvSpPr>
            <a:spLocks noChangeAspect="1"/>
          </p:cNvSpPr>
          <p:nvPr/>
        </p:nvSpPr>
        <p:spPr>
          <a:xfrm>
            <a:off x="17148024" y="2510274"/>
            <a:ext cx="27432" cy="274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5" name="Target 5">
            <a:extLst>
              <a:ext uri="{FF2B5EF4-FFF2-40B4-BE49-F238E27FC236}">
                <a16:creationId xmlns:a16="http://schemas.microsoft.com/office/drawing/2014/main" id="{D5ACB979-7C94-4F18-9800-7087ACECFF69}"/>
              </a:ext>
            </a:extLst>
          </p:cNvPr>
          <p:cNvSpPr/>
          <p:nvPr/>
        </p:nvSpPr>
        <p:spPr>
          <a:xfrm>
            <a:off x="17538869" y="2465584"/>
            <a:ext cx="116816" cy="11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50800">
              <a:schemeClr val="accent1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6" name="00">
            <a:extLst>
              <a:ext uri="{FF2B5EF4-FFF2-40B4-BE49-F238E27FC236}">
                <a16:creationId xmlns:a16="http://schemas.microsoft.com/office/drawing/2014/main" id="{7787B9F9-6C85-46E4-8D7E-0A46A5846889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01</a:t>
            </a:r>
          </a:p>
        </p:txBody>
      </p:sp>
      <p:sp>
        <p:nvSpPr>
          <p:cNvPr id="107" name="00">
            <a:extLst>
              <a:ext uri="{FF2B5EF4-FFF2-40B4-BE49-F238E27FC236}">
                <a16:creationId xmlns:a16="http://schemas.microsoft.com/office/drawing/2014/main" id="{978FE5BE-BB86-4593-BFF5-B1078EE19CA4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02</a:t>
            </a:r>
          </a:p>
        </p:txBody>
      </p:sp>
      <p:sp>
        <p:nvSpPr>
          <p:cNvPr id="108" name="00">
            <a:extLst>
              <a:ext uri="{FF2B5EF4-FFF2-40B4-BE49-F238E27FC236}">
                <a16:creationId xmlns:a16="http://schemas.microsoft.com/office/drawing/2014/main" id="{D9C47D0B-C297-44E3-B7A5-6D2C8A01608B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03</a:t>
            </a:r>
          </a:p>
        </p:txBody>
      </p:sp>
      <p:sp>
        <p:nvSpPr>
          <p:cNvPr id="109" name="00">
            <a:extLst>
              <a:ext uri="{FF2B5EF4-FFF2-40B4-BE49-F238E27FC236}">
                <a16:creationId xmlns:a16="http://schemas.microsoft.com/office/drawing/2014/main" id="{0ED3697C-C0E9-4A0B-B0DA-1156DF37D3D0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04</a:t>
            </a:r>
          </a:p>
        </p:txBody>
      </p:sp>
      <p:sp>
        <p:nvSpPr>
          <p:cNvPr id="110" name="00">
            <a:extLst>
              <a:ext uri="{FF2B5EF4-FFF2-40B4-BE49-F238E27FC236}">
                <a16:creationId xmlns:a16="http://schemas.microsoft.com/office/drawing/2014/main" id="{2A0CC326-C772-4EE2-A82D-779BBBA721A7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05</a:t>
            </a:r>
          </a:p>
        </p:txBody>
      </p:sp>
      <p:sp>
        <p:nvSpPr>
          <p:cNvPr id="111" name="00">
            <a:extLst>
              <a:ext uri="{FF2B5EF4-FFF2-40B4-BE49-F238E27FC236}">
                <a16:creationId xmlns:a16="http://schemas.microsoft.com/office/drawing/2014/main" id="{363BC69E-242C-4339-B828-E69D20A32782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06</a:t>
            </a:r>
          </a:p>
        </p:txBody>
      </p:sp>
      <p:sp>
        <p:nvSpPr>
          <p:cNvPr id="112" name="00">
            <a:extLst>
              <a:ext uri="{FF2B5EF4-FFF2-40B4-BE49-F238E27FC236}">
                <a16:creationId xmlns:a16="http://schemas.microsoft.com/office/drawing/2014/main" id="{459E5A23-DC66-4BD4-9B19-A5084EF09A35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07</a:t>
            </a:r>
          </a:p>
        </p:txBody>
      </p:sp>
      <p:sp>
        <p:nvSpPr>
          <p:cNvPr id="113" name="00">
            <a:extLst>
              <a:ext uri="{FF2B5EF4-FFF2-40B4-BE49-F238E27FC236}">
                <a16:creationId xmlns:a16="http://schemas.microsoft.com/office/drawing/2014/main" id="{CEDAC618-E6B8-48F8-9FDF-2F066EC7AB12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08</a:t>
            </a:r>
          </a:p>
        </p:txBody>
      </p:sp>
      <p:sp>
        <p:nvSpPr>
          <p:cNvPr id="114" name="00">
            <a:extLst>
              <a:ext uri="{FF2B5EF4-FFF2-40B4-BE49-F238E27FC236}">
                <a16:creationId xmlns:a16="http://schemas.microsoft.com/office/drawing/2014/main" id="{4D8A905F-088C-480E-8187-E18905FAC949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09</a:t>
            </a:r>
          </a:p>
        </p:txBody>
      </p:sp>
      <p:sp>
        <p:nvSpPr>
          <p:cNvPr id="115" name="00">
            <a:extLst>
              <a:ext uri="{FF2B5EF4-FFF2-40B4-BE49-F238E27FC236}">
                <a16:creationId xmlns:a16="http://schemas.microsoft.com/office/drawing/2014/main" id="{C381483F-9DD7-48FB-B47F-802B7A986912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10</a:t>
            </a:r>
          </a:p>
        </p:txBody>
      </p:sp>
      <p:sp>
        <p:nvSpPr>
          <p:cNvPr id="116" name="00">
            <a:extLst>
              <a:ext uri="{FF2B5EF4-FFF2-40B4-BE49-F238E27FC236}">
                <a16:creationId xmlns:a16="http://schemas.microsoft.com/office/drawing/2014/main" id="{50A86BCF-ADCF-4DC2-A5A1-1600D5928089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11</a:t>
            </a:r>
          </a:p>
        </p:txBody>
      </p:sp>
      <p:sp>
        <p:nvSpPr>
          <p:cNvPr id="117" name="00">
            <a:extLst>
              <a:ext uri="{FF2B5EF4-FFF2-40B4-BE49-F238E27FC236}">
                <a16:creationId xmlns:a16="http://schemas.microsoft.com/office/drawing/2014/main" id="{6D90F895-8133-4E1D-B93C-92F4E31308D9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12</a:t>
            </a:r>
          </a:p>
        </p:txBody>
      </p:sp>
      <p:sp>
        <p:nvSpPr>
          <p:cNvPr id="118" name="00">
            <a:extLst>
              <a:ext uri="{FF2B5EF4-FFF2-40B4-BE49-F238E27FC236}">
                <a16:creationId xmlns:a16="http://schemas.microsoft.com/office/drawing/2014/main" id="{E15E2553-112F-4AC5-99A8-616BDEF5C5F1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13</a:t>
            </a:r>
          </a:p>
        </p:txBody>
      </p:sp>
      <p:sp>
        <p:nvSpPr>
          <p:cNvPr id="119" name="00">
            <a:extLst>
              <a:ext uri="{FF2B5EF4-FFF2-40B4-BE49-F238E27FC236}">
                <a16:creationId xmlns:a16="http://schemas.microsoft.com/office/drawing/2014/main" id="{3CB31B51-EF98-4003-AE6A-B8DF64EF0FE7}"/>
              </a:ext>
            </a:extLst>
          </p:cNvPr>
          <p:cNvSpPr txBox="1"/>
          <p:nvPr/>
        </p:nvSpPr>
        <p:spPr>
          <a:xfrm>
            <a:off x="14791854" y="7271765"/>
            <a:ext cx="242072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0" dirty="0">
                <a:solidFill>
                  <a:srgbClr val="0D2D5B"/>
                </a:solidFill>
                <a:latin typeface="Rift" panose="00000500000000000000" pitchFamily="50" charset="0"/>
              </a:rPr>
              <a:t>14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7A0AAE2-E576-411B-AEB9-0501550E03EF}"/>
              </a:ext>
            </a:extLst>
          </p:cNvPr>
          <p:cNvSpPr/>
          <p:nvPr/>
        </p:nvSpPr>
        <p:spPr>
          <a:xfrm>
            <a:off x="13162472" y="2037771"/>
            <a:ext cx="4663440" cy="274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F14D539-B038-4733-868E-BA176D5FCB4A}"/>
              </a:ext>
            </a:extLst>
          </p:cNvPr>
          <p:cNvSpPr/>
          <p:nvPr/>
        </p:nvSpPr>
        <p:spPr>
          <a:xfrm>
            <a:off x="13162472" y="2763642"/>
            <a:ext cx="4663440" cy="274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065EBC4-866F-470D-8D76-24576AB6E1A4}"/>
              </a:ext>
            </a:extLst>
          </p:cNvPr>
          <p:cNvSpPr/>
          <p:nvPr/>
        </p:nvSpPr>
        <p:spPr>
          <a:xfrm>
            <a:off x="-309716" y="8701265"/>
            <a:ext cx="5501148" cy="722670"/>
          </a:xfrm>
          <a:custGeom>
            <a:avLst/>
            <a:gdLst>
              <a:gd name="connsiteX0" fmla="*/ 0 w 3667432"/>
              <a:gd name="connsiteY0" fmla="*/ 0 h 481780"/>
              <a:gd name="connsiteX1" fmla="*/ 3077496 w 3667432"/>
              <a:gd name="connsiteY1" fmla="*/ 0 h 481780"/>
              <a:gd name="connsiteX2" fmla="*/ 3667432 w 3667432"/>
              <a:gd name="connsiteY2" fmla="*/ 481780 h 48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7432" h="481780">
                <a:moveTo>
                  <a:pt x="0" y="0"/>
                </a:moveTo>
                <a:lnTo>
                  <a:pt x="3077496" y="0"/>
                </a:lnTo>
                <a:lnTo>
                  <a:pt x="3667432" y="48178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3956B85-A381-422A-B3F6-61B846869283}"/>
              </a:ext>
            </a:extLst>
          </p:cNvPr>
          <p:cNvSpPr/>
          <p:nvPr/>
        </p:nvSpPr>
        <p:spPr>
          <a:xfrm rot="16200000">
            <a:off x="9886026" y="8069483"/>
            <a:ext cx="610092" cy="610092"/>
          </a:xfrm>
          <a:custGeom>
            <a:avLst/>
            <a:gdLst>
              <a:gd name="connsiteX0" fmla="*/ 303269 w 844656"/>
              <a:gd name="connsiteY0" fmla="*/ 766541 h 844657"/>
              <a:gd name="connsiteX1" fmla="*/ 303269 w 844656"/>
              <a:gd name="connsiteY1" fmla="*/ 844656 h 844657"/>
              <a:gd name="connsiteX2" fmla="*/ 78115 w 844656"/>
              <a:gd name="connsiteY2" fmla="*/ 844656 h 844657"/>
              <a:gd name="connsiteX3" fmla="*/ 78115 w 844656"/>
              <a:gd name="connsiteY3" fmla="*/ 844657 h 844657"/>
              <a:gd name="connsiteX4" fmla="*/ 0 w 844656"/>
              <a:gd name="connsiteY4" fmla="*/ 844656 h 844657"/>
              <a:gd name="connsiteX5" fmla="*/ 0 w 844656"/>
              <a:gd name="connsiteY5" fmla="*/ 541388 h 844657"/>
              <a:gd name="connsiteX6" fmla="*/ 78115 w 844656"/>
              <a:gd name="connsiteY6" fmla="*/ 541388 h 844657"/>
              <a:gd name="connsiteX7" fmla="*/ 78115 w 844656"/>
              <a:gd name="connsiteY7" fmla="*/ 766541 h 844657"/>
              <a:gd name="connsiteX8" fmla="*/ 303269 w 844656"/>
              <a:gd name="connsiteY8" fmla="*/ 0 h 844657"/>
              <a:gd name="connsiteX9" fmla="*/ 303269 w 844656"/>
              <a:gd name="connsiteY9" fmla="*/ 78115 h 844657"/>
              <a:gd name="connsiteX10" fmla="*/ 78116 w 844656"/>
              <a:gd name="connsiteY10" fmla="*/ 78115 h 844657"/>
              <a:gd name="connsiteX11" fmla="*/ 78116 w 844656"/>
              <a:gd name="connsiteY11" fmla="*/ 303269 h 844657"/>
              <a:gd name="connsiteX12" fmla="*/ 1 w 844656"/>
              <a:gd name="connsiteY12" fmla="*/ 303269 h 844657"/>
              <a:gd name="connsiteX13" fmla="*/ 1 w 844656"/>
              <a:gd name="connsiteY13" fmla="*/ 78115 h 844657"/>
              <a:gd name="connsiteX14" fmla="*/ 0 w 844656"/>
              <a:gd name="connsiteY14" fmla="*/ 78115 h 844657"/>
              <a:gd name="connsiteX15" fmla="*/ 1 w 844656"/>
              <a:gd name="connsiteY15" fmla="*/ 0 h 844657"/>
              <a:gd name="connsiteX16" fmla="*/ 844656 w 844656"/>
              <a:gd name="connsiteY16" fmla="*/ 766542 h 844657"/>
              <a:gd name="connsiteX17" fmla="*/ 844655 w 844656"/>
              <a:gd name="connsiteY17" fmla="*/ 844657 h 844657"/>
              <a:gd name="connsiteX18" fmla="*/ 541387 w 844656"/>
              <a:gd name="connsiteY18" fmla="*/ 844657 h 844657"/>
              <a:gd name="connsiteX19" fmla="*/ 541387 w 844656"/>
              <a:gd name="connsiteY19" fmla="*/ 766542 h 844657"/>
              <a:gd name="connsiteX20" fmla="*/ 766540 w 844656"/>
              <a:gd name="connsiteY20" fmla="*/ 766542 h 844657"/>
              <a:gd name="connsiteX21" fmla="*/ 766540 w 844656"/>
              <a:gd name="connsiteY21" fmla="*/ 541388 h 844657"/>
              <a:gd name="connsiteX22" fmla="*/ 844655 w 844656"/>
              <a:gd name="connsiteY22" fmla="*/ 541388 h 844657"/>
              <a:gd name="connsiteX23" fmla="*/ 844655 w 844656"/>
              <a:gd name="connsiteY23" fmla="*/ 766542 h 844657"/>
              <a:gd name="connsiteX24" fmla="*/ 844656 w 844656"/>
              <a:gd name="connsiteY24" fmla="*/ 1 h 844657"/>
              <a:gd name="connsiteX25" fmla="*/ 844656 w 844656"/>
              <a:gd name="connsiteY25" fmla="*/ 303269 h 844657"/>
              <a:gd name="connsiteX26" fmla="*/ 766541 w 844656"/>
              <a:gd name="connsiteY26" fmla="*/ 303269 h 844657"/>
              <a:gd name="connsiteX27" fmla="*/ 766541 w 844656"/>
              <a:gd name="connsiteY27" fmla="*/ 78116 h 844657"/>
              <a:gd name="connsiteX28" fmla="*/ 541387 w 844656"/>
              <a:gd name="connsiteY28" fmla="*/ 78116 h 844657"/>
              <a:gd name="connsiteX29" fmla="*/ 541387 w 844656"/>
              <a:gd name="connsiteY29" fmla="*/ 1 h 844657"/>
              <a:gd name="connsiteX30" fmla="*/ 766541 w 844656"/>
              <a:gd name="connsiteY30" fmla="*/ 1 h 844657"/>
              <a:gd name="connsiteX31" fmla="*/ 766541 w 844656"/>
              <a:gd name="connsiteY31" fmla="*/ 0 h 84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4656" h="844657">
                <a:moveTo>
                  <a:pt x="303269" y="766541"/>
                </a:moveTo>
                <a:lnTo>
                  <a:pt x="303269" y="844656"/>
                </a:lnTo>
                <a:lnTo>
                  <a:pt x="78115" y="844656"/>
                </a:lnTo>
                <a:lnTo>
                  <a:pt x="78115" y="844657"/>
                </a:lnTo>
                <a:lnTo>
                  <a:pt x="0" y="844656"/>
                </a:lnTo>
                <a:lnTo>
                  <a:pt x="0" y="541388"/>
                </a:lnTo>
                <a:lnTo>
                  <a:pt x="78115" y="541388"/>
                </a:lnTo>
                <a:lnTo>
                  <a:pt x="78115" y="766541"/>
                </a:lnTo>
                <a:close/>
                <a:moveTo>
                  <a:pt x="303269" y="0"/>
                </a:moveTo>
                <a:lnTo>
                  <a:pt x="303269" y="78115"/>
                </a:lnTo>
                <a:lnTo>
                  <a:pt x="78116" y="78115"/>
                </a:lnTo>
                <a:lnTo>
                  <a:pt x="78116" y="303269"/>
                </a:lnTo>
                <a:lnTo>
                  <a:pt x="1" y="303269"/>
                </a:lnTo>
                <a:lnTo>
                  <a:pt x="1" y="78115"/>
                </a:lnTo>
                <a:lnTo>
                  <a:pt x="0" y="78115"/>
                </a:lnTo>
                <a:lnTo>
                  <a:pt x="1" y="0"/>
                </a:lnTo>
                <a:close/>
                <a:moveTo>
                  <a:pt x="844656" y="766542"/>
                </a:moveTo>
                <a:lnTo>
                  <a:pt x="844655" y="844657"/>
                </a:lnTo>
                <a:lnTo>
                  <a:pt x="541387" y="844657"/>
                </a:lnTo>
                <a:lnTo>
                  <a:pt x="541387" y="766542"/>
                </a:lnTo>
                <a:lnTo>
                  <a:pt x="766540" y="766542"/>
                </a:lnTo>
                <a:lnTo>
                  <a:pt x="766540" y="541388"/>
                </a:lnTo>
                <a:lnTo>
                  <a:pt x="844655" y="541388"/>
                </a:lnTo>
                <a:lnTo>
                  <a:pt x="844655" y="766542"/>
                </a:lnTo>
                <a:close/>
                <a:moveTo>
                  <a:pt x="844656" y="1"/>
                </a:moveTo>
                <a:lnTo>
                  <a:pt x="844656" y="303269"/>
                </a:lnTo>
                <a:lnTo>
                  <a:pt x="766541" y="303269"/>
                </a:lnTo>
                <a:lnTo>
                  <a:pt x="766541" y="78116"/>
                </a:lnTo>
                <a:lnTo>
                  <a:pt x="541387" y="78116"/>
                </a:lnTo>
                <a:lnTo>
                  <a:pt x="541387" y="1"/>
                </a:lnTo>
                <a:lnTo>
                  <a:pt x="766541" y="1"/>
                </a:lnTo>
                <a:lnTo>
                  <a:pt x="76654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4FE803DB-AD62-48EF-B590-5209E8FD7DE8}"/>
              </a:ext>
            </a:extLst>
          </p:cNvPr>
          <p:cNvSpPr/>
          <p:nvPr/>
        </p:nvSpPr>
        <p:spPr>
          <a:xfrm flipH="1">
            <a:off x="12928196" y="3488160"/>
            <a:ext cx="1284761" cy="196686"/>
          </a:xfrm>
          <a:custGeom>
            <a:avLst/>
            <a:gdLst>
              <a:gd name="connsiteX0" fmla="*/ 0 w 3009901"/>
              <a:gd name="connsiteY0" fmla="*/ 0 h 460792"/>
              <a:gd name="connsiteX1" fmla="*/ 2552701 w 3009901"/>
              <a:gd name="connsiteY1" fmla="*/ 0 h 460792"/>
              <a:gd name="connsiteX2" fmla="*/ 3009901 w 3009901"/>
              <a:gd name="connsiteY2" fmla="*/ 457200 h 460792"/>
              <a:gd name="connsiteX3" fmla="*/ 3009901 w 3009901"/>
              <a:gd name="connsiteY3" fmla="*/ 460792 h 460792"/>
              <a:gd name="connsiteX4" fmla="*/ 0 w 3009901"/>
              <a:gd name="connsiteY4" fmla="*/ 460792 h 46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901" h="460792">
                <a:moveTo>
                  <a:pt x="0" y="0"/>
                </a:moveTo>
                <a:lnTo>
                  <a:pt x="2552701" y="0"/>
                </a:lnTo>
                <a:lnTo>
                  <a:pt x="3009901" y="457200"/>
                </a:lnTo>
                <a:lnTo>
                  <a:pt x="3009901" y="460792"/>
                </a:lnTo>
                <a:lnTo>
                  <a:pt x="0" y="4607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397AE444-5A9E-4AA0-B752-87C83EB26706}"/>
              </a:ext>
            </a:extLst>
          </p:cNvPr>
          <p:cNvSpPr/>
          <p:nvPr/>
        </p:nvSpPr>
        <p:spPr>
          <a:xfrm rot="10800000" flipH="1">
            <a:off x="4075046" y="6602154"/>
            <a:ext cx="1284761" cy="196686"/>
          </a:xfrm>
          <a:custGeom>
            <a:avLst/>
            <a:gdLst>
              <a:gd name="connsiteX0" fmla="*/ 0 w 3009901"/>
              <a:gd name="connsiteY0" fmla="*/ 0 h 460792"/>
              <a:gd name="connsiteX1" fmla="*/ 2552701 w 3009901"/>
              <a:gd name="connsiteY1" fmla="*/ 0 h 460792"/>
              <a:gd name="connsiteX2" fmla="*/ 3009901 w 3009901"/>
              <a:gd name="connsiteY2" fmla="*/ 457200 h 460792"/>
              <a:gd name="connsiteX3" fmla="*/ 3009901 w 3009901"/>
              <a:gd name="connsiteY3" fmla="*/ 460792 h 460792"/>
              <a:gd name="connsiteX4" fmla="*/ 0 w 3009901"/>
              <a:gd name="connsiteY4" fmla="*/ 460792 h 46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901" h="460792">
                <a:moveTo>
                  <a:pt x="0" y="0"/>
                </a:moveTo>
                <a:lnTo>
                  <a:pt x="2552701" y="0"/>
                </a:lnTo>
                <a:lnTo>
                  <a:pt x="3009901" y="457200"/>
                </a:lnTo>
                <a:lnTo>
                  <a:pt x="3009901" y="460792"/>
                </a:lnTo>
                <a:lnTo>
                  <a:pt x="0" y="4607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55FDCDF-A484-4247-B411-65FFED14BDFD}"/>
              </a:ext>
            </a:extLst>
          </p:cNvPr>
          <p:cNvSpPr/>
          <p:nvPr/>
        </p:nvSpPr>
        <p:spPr>
          <a:xfrm>
            <a:off x="191281" y="1484563"/>
            <a:ext cx="3788090" cy="378809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7" name="SlideMask 1">
            <a:extLst>
              <a:ext uri="{FF2B5EF4-FFF2-40B4-BE49-F238E27FC236}">
                <a16:creationId xmlns:a16="http://schemas.microsoft.com/office/drawing/2014/main" id="{0737E691-4598-460E-9B18-827F11DC2FEE}"/>
              </a:ext>
            </a:extLst>
          </p:cNvPr>
          <p:cNvSpPr/>
          <p:nvPr/>
        </p:nvSpPr>
        <p:spPr>
          <a:xfrm flipH="1">
            <a:off x="-1272639" y="1262209"/>
            <a:ext cx="1234440" cy="79094"/>
          </a:xfrm>
          <a:prstGeom prst="rect">
            <a:avLst/>
          </a:prstGeom>
          <a:gradFill>
            <a:gsLst>
              <a:gs pos="100000">
                <a:srgbClr val="1E7996">
                  <a:alpha val="0"/>
                </a:srgbClr>
              </a:gs>
              <a:gs pos="92000">
                <a:srgbClr val="00B0F0"/>
              </a:gs>
              <a:gs pos="10000">
                <a:srgbClr val="1E7996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 useBgFill="1">
        <p:nvSpPr>
          <p:cNvPr id="146" name="SlideMask 1">
            <a:extLst>
              <a:ext uri="{FF2B5EF4-FFF2-40B4-BE49-F238E27FC236}">
                <a16:creationId xmlns:a16="http://schemas.microsoft.com/office/drawing/2014/main" id="{7FFD1E87-8C4D-4B78-B38B-5F386C20F3AA}"/>
              </a:ext>
            </a:extLst>
          </p:cNvPr>
          <p:cNvSpPr/>
          <p:nvPr/>
        </p:nvSpPr>
        <p:spPr>
          <a:xfrm flipH="1">
            <a:off x="4432796" y="1174401"/>
            <a:ext cx="1413215" cy="2229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47C36353-C8A8-4EC5-B17A-CD36164C0F90}"/>
              </a:ext>
            </a:extLst>
          </p:cNvPr>
          <p:cNvCxnSpPr/>
          <p:nvPr/>
        </p:nvCxnSpPr>
        <p:spPr>
          <a:xfrm>
            <a:off x="182135" y="1484562"/>
            <a:ext cx="3795648" cy="0"/>
          </a:xfrm>
          <a:prstGeom prst="line">
            <a:avLst/>
          </a:prstGeom>
          <a:effectLst>
            <a:glow rad="101600">
              <a:srgbClr val="00B0F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449672__mattix__radar-05-sec">
            <a:hlinkClick r:id="" action="ppaction://media"/>
            <a:extLst>
              <a:ext uri="{FF2B5EF4-FFF2-40B4-BE49-F238E27FC236}">
                <a16:creationId xmlns:a16="http://schemas.microsoft.com/office/drawing/2014/main" id="{075B3201-CA2A-40CD-BB4F-34AD8F3E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3.3333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1723" y="-2151967"/>
            <a:ext cx="826298" cy="826298"/>
          </a:xfrm>
          <a:prstGeom prst="rect">
            <a:avLst/>
          </a:prstGeom>
        </p:spPr>
      </p:pic>
      <p:pic>
        <p:nvPicPr>
          <p:cNvPr id="27" name="159453__noirenex__sci-fi-alarm">
            <a:hlinkClick r:id="" action="ppaction://media"/>
            <a:extLst>
              <a:ext uri="{FF2B5EF4-FFF2-40B4-BE49-F238E27FC236}">
                <a16:creationId xmlns:a16="http://schemas.microsoft.com/office/drawing/2014/main" id="{51CB6D45-A043-4951-862D-BB1D136D87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76195" y="4505326"/>
            <a:ext cx="731043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3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59344__mattix__select-granted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1.11111E-6 L -0.31354 1.1111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1.11111E-6 L -0.31354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2" dur="1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4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46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50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97472__theogobbo__pgj-brea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41168__newagesoup__hud-open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7" presetClass="emph" presetSubtype="2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9" presetClass="emph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9" presetClass="emph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6" presetClass="emph" presetSubtype="0" repeatCount="indefinite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mph" presetSubtype="0" repeatCount="indefinite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ntr" presetSubtype="32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03013__inspectorj__ui-confirmation-alert-b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" presetClass="entr" presetSubtype="8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63" presetClass="path" presetSubtype="0" repeatCount="indefinite" accel="50000" decel="5000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Motion origin="layout" path="M -2.70833E-6 1.11111E-6 L 0.31433 1.11111E-6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" presetClass="entr" presetSubtype="2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8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6" presetClass="emph" presetSubtype="0" repeatCount="indefinite" fill="hold" grpId="1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6" presetClass="entr" presetSubtype="42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-1.875E-6 -2.96296E-6 L -1.875E-6 0.36829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8386__wubitog__radar-sonar-s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71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0" presetID="16" presetClass="exit" presetSubtype="42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5366">
                <p:cTn id="2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19" grpId="0" animBg="1"/>
      <p:bldP spid="21" grpId="0" animBg="1"/>
      <p:bldP spid="88" grpId="0" animBg="1"/>
      <p:bldP spid="22" grpId="0"/>
      <p:bldP spid="16" grpId="0" animBg="1"/>
      <p:bldP spid="23" grpId="0"/>
      <p:bldP spid="23" grpId="1"/>
      <p:bldP spid="74" grpId="0" animBg="1"/>
      <p:bldP spid="78" grpId="0" animBg="1"/>
      <p:bldP spid="80" grpId="0" animBg="1"/>
      <p:bldP spid="81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3" grpId="1" animBg="1"/>
      <p:bldP spid="104" grpId="0" animBg="1"/>
      <p:bldP spid="105" grpId="0" animBg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22" grpId="0" animBg="1"/>
      <p:bldP spid="123" grpId="0" animBg="1"/>
      <p:bldP spid="26" grpId="0" animBg="1"/>
      <p:bldP spid="132" grpId="0" animBg="1"/>
      <p:bldP spid="132" grpId="1" animBg="1"/>
      <p:bldP spid="135" grpId="0" animBg="1"/>
      <p:bldP spid="138" grpId="0" animBg="1"/>
      <p:bldP spid="72" grpId="0" animBg="1"/>
      <p:bldP spid="1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3C20E40-C4B1-4A93-90E5-A231A411BF65}"/>
              </a:ext>
            </a:extLst>
          </p:cNvPr>
          <p:cNvGrpSpPr/>
          <p:nvPr/>
        </p:nvGrpSpPr>
        <p:grpSpPr>
          <a:xfrm rot="10800000">
            <a:off x="0" y="8548253"/>
            <a:ext cx="18288000" cy="1738746"/>
            <a:chOff x="0" y="0"/>
            <a:chExt cx="12192000" cy="1159164"/>
          </a:xfrm>
        </p:grpSpPr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686F522E-13C0-4EAD-B8FF-84C4AB7E1839}"/>
                </a:ext>
              </a:extLst>
            </p:cNvPr>
            <p:cNvSpPr/>
            <p:nvPr/>
          </p:nvSpPr>
          <p:spPr>
            <a:xfrm rot="16200000" flipH="1">
              <a:off x="8564418" y="-2468418"/>
              <a:ext cx="1159164" cy="6096000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6648ECE9-97D6-4A65-98AD-8AA4428DE420}"/>
                </a:ext>
              </a:extLst>
            </p:cNvPr>
            <p:cNvSpPr/>
            <p:nvPr/>
          </p:nvSpPr>
          <p:spPr>
            <a:xfrm rot="5400000">
              <a:off x="2468418" y="-2468418"/>
              <a:ext cx="1159164" cy="6096000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6749C860-40C5-43A7-8E80-FA49737AF8DE}"/>
              </a:ext>
            </a:extLst>
          </p:cNvPr>
          <p:cNvGrpSpPr/>
          <p:nvPr/>
        </p:nvGrpSpPr>
        <p:grpSpPr>
          <a:xfrm>
            <a:off x="0" y="0"/>
            <a:ext cx="18288000" cy="1738746"/>
            <a:chOff x="0" y="0"/>
            <a:chExt cx="12192000" cy="1159164"/>
          </a:xfrm>
        </p:grpSpPr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E5D7680-10AE-405B-A4A9-BDAFFD2D1AB5}"/>
                </a:ext>
              </a:extLst>
            </p:cNvPr>
            <p:cNvSpPr/>
            <p:nvPr/>
          </p:nvSpPr>
          <p:spPr>
            <a:xfrm rot="16200000" flipH="1">
              <a:off x="8564418" y="-2468418"/>
              <a:ext cx="1159164" cy="6096000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D5FF471-E4AB-43EB-ACA5-1965F60C759F}"/>
                </a:ext>
              </a:extLst>
            </p:cNvPr>
            <p:cNvSpPr/>
            <p:nvPr/>
          </p:nvSpPr>
          <p:spPr>
            <a:xfrm rot="5400000">
              <a:off x="2468418" y="-2468418"/>
              <a:ext cx="1159164" cy="6096000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DCAD53CB-B8D1-4BA8-8301-48B09AA9FDA9}"/>
              </a:ext>
            </a:extLst>
          </p:cNvPr>
          <p:cNvGrpSpPr/>
          <p:nvPr/>
        </p:nvGrpSpPr>
        <p:grpSpPr>
          <a:xfrm rot="10800000">
            <a:off x="13395492" y="0"/>
            <a:ext cx="4892508" cy="10287000"/>
            <a:chOff x="0" y="1"/>
            <a:chExt cx="3261672" cy="6858000"/>
          </a:xfrm>
        </p:grpSpPr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082415E-6198-4D53-B739-680EEA8CF737}"/>
                </a:ext>
              </a:extLst>
            </p:cNvPr>
            <p:cNvSpPr/>
            <p:nvPr/>
          </p:nvSpPr>
          <p:spPr>
            <a:xfrm rot="10800000" flipH="1">
              <a:off x="0" y="1"/>
              <a:ext cx="3261672" cy="3428396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E3851CA7-4CD7-431E-81CA-1CDDD7411143}"/>
                </a:ext>
              </a:extLst>
            </p:cNvPr>
            <p:cNvSpPr/>
            <p:nvPr/>
          </p:nvSpPr>
          <p:spPr>
            <a:xfrm>
              <a:off x="0" y="3428999"/>
              <a:ext cx="3261672" cy="3429002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1C0BD830-5840-41FC-815C-82309D2C9424}"/>
              </a:ext>
            </a:extLst>
          </p:cNvPr>
          <p:cNvGrpSpPr/>
          <p:nvPr/>
        </p:nvGrpSpPr>
        <p:grpSpPr>
          <a:xfrm>
            <a:off x="0" y="2"/>
            <a:ext cx="4892508" cy="10287000"/>
            <a:chOff x="0" y="1"/>
            <a:chExt cx="3261672" cy="6858000"/>
          </a:xfrm>
        </p:grpSpPr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816209-A09A-4540-B3AA-982629749E84}"/>
                </a:ext>
              </a:extLst>
            </p:cNvPr>
            <p:cNvSpPr/>
            <p:nvPr/>
          </p:nvSpPr>
          <p:spPr>
            <a:xfrm rot="10800000" flipH="1">
              <a:off x="0" y="1"/>
              <a:ext cx="3261672" cy="3428396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338FAF0-FE08-4452-9C7B-43DA6FE3DC0C}"/>
                </a:ext>
              </a:extLst>
            </p:cNvPr>
            <p:cNvSpPr/>
            <p:nvPr/>
          </p:nvSpPr>
          <p:spPr>
            <a:xfrm>
              <a:off x="0" y="3428999"/>
              <a:ext cx="3261672" cy="3429002"/>
            </a:xfrm>
            <a:custGeom>
              <a:avLst/>
              <a:gdLst>
                <a:gd name="connsiteX0" fmla="*/ 0 w 400050"/>
                <a:gd name="connsiteY0" fmla="*/ 0 h 466725"/>
                <a:gd name="connsiteX1" fmla="*/ 0 w 400050"/>
                <a:gd name="connsiteY1" fmla="*/ 466725 h 466725"/>
                <a:gd name="connsiteX2" fmla="*/ 402908 w 400050"/>
                <a:gd name="connsiteY2" fmla="*/ 466725 h 466725"/>
                <a:gd name="connsiteX3" fmla="*/ 221933 w 400050"/>
                <a:gd name="connsiteY3" fmla="*/ 0 h 466725"/>
                <a:gd name="connsiteX4" fmla="*/ 0 w 400050"/>
                <a:gd name="connsiteY4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466725">
                  <a:moveTo>
                    <a:pt x="0" y="0"/>
                  </a:moveTo>
                  <a:lnTo>
                    <a:pt x="0" y="466725"/>
                  </a:lnTo>
                  <a:lnTo>
                    <a:pt x="402908" y="466725"/>
                  </a:lnTo>
                  <a:cubicBezTo>
                    <a:pt x="322898" y="321945"/>
                    <a:pt x="261938" y="164783"/>
                    <a:pt x="22193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D2D5B">
                    <a:alpha val="58000"/>
                  </a:srgbClr>
                </a:gs>
                <a:gs pos="62000">
                  <a:srgbClr val="1E7996">
                    <a:alpha val="32000"/>
                  </a:srgbClr>
                </a:gs>
                <a:gs pos="100000">
                  <a:srgbClr val="0D2D5B">
                    <a:alpha val="65000"/>
                  </a:srgb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9D08A3F-0A44-43D0-ACC7-2DF818750BBF}"/>
              </a:ext>
            </a:extLst>
          </p:cNvPr>
          <p:cNvSpPr/>
          <p:nvPr/>
        </p:nvSpPr>
        <p:spPr>
          <a:xfrm>
            <a:off x="11530624" y="6560309"/>
            <a:ext cx="68579" cy="39340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8" name="Freeform: Shape 327">
            <a:extLst>
              <a:ext uri="{FF2B5EF4-FFF2-40B4-BE49-F238E27FC236}">
                <a16:creationId xmlns:a16="http://schemas.microsoft.com/office/drawing/2014/main" id="{B2498195-D0BB-4AEF-ABB0-612D17A0B4BE}"/>
              </a:ext>
            </a:extLst>
          </p:cNvPr>
          <p:cNvSpPr/>
          <p:nvPr/>
        </p:nvSpPr>
        <p:spPr>
          <a:xfrm>
            <a:off x="11568635" y="5139578"/>
            <a:ext cx="6735654" cy="5120616"/>
          </a:xfrm>
          <a:custGeom>
            <a:avLst/>
            <a:gdLst>
              <a:gd name="connsiteX0" fmla="*/ 0 w 4490436"/>
              <a:gd name="connsiteY0" fmla="*/ 2459923 h 2466590"/>
              <a:gd name="connsiteX1" fmla="*/ 4490436 w 4490436"/>
              <a:gd name="connsiteY1" fmla="*/ 2459923 h 2466590"/>
              <a:gd name="connsiteX2" fmla="*/ 4490436 w 4490436"/>
              <a:gd name="connsiteY2" fmla="*/ 2466590 h 2466590"/>
              <a:gd name="connsiteX3" fmla="*/ 0 w 4490436"/>
              <a:gd name="connsiteY3" fmla="*/ 2466590 h 2466590"/>
              <a:gd name="connsiteX4" fmla="*/ 0 w 4490436"/>
              <a:gd name="connsiteY4" fmla="*/ 2413916 h 2466590"/>
              <a:gd name="connsiteX5" fmla="*/ 4490436 w 4490436"/>
              <a:gd name="connsiteY5" fmla="*/ 2413916 h 2466590"/>
              <a:gd name="connsiteX6" fmla="*/ 4490436 w 4490436"/>
              <a:gd name="connsiteY6" fmla="*/ 2420583 h 2466590"/>
              <a:gd name="connsiteX7" fmla="*/ 0 w 4490436"/>
              <a:gd name="connsiteY7" fmla="*/ 2420583 h 2466590"/>
              <a:gd name="connsiteX8" fmla="*/ 0 w 4490436"/>
              <a:gd name="connsiteY8" fmla="*/ 2370975 h 2466590"/>
              <a:gd name="connsiteX9" fmla="*/ 4490436 w 4490436"/>
              <a:gd name="connsiteY9" fmla="*/ 2370975 h 2466590"/>
              <a:gd name="connsiteX10" fmla="*/ 4490436 w 4490436"/>
              <a:gd name="connsiteY10" fmla="*/ 2377643 h 2466590"/>
              <a:gd name="connsiteX11" fmla="*/ 0 w 4490436"/>
              <a:gd name="connsiteY11" fmla="*/ 2377643 h 2466590"/>
              <a:gd name="connsiteX12" fmla="*/ 0 w 4490436"/>
              <a:gd name="connsiteY12" fmla="*/ 2328034 h 2466590"/>
              <a:gd name="connsiteX13" fmla="*/ 4490436 w 4490436"/>
              <a:gd name="connsiteY13" fmla="*/ 2328034 h 2466590"/>
              <a:gd name="connsiteX14" fmla="*/ 4490436 w 4490436"/>
              <a:gd name="connsiteY14" fmla="*/ 2334701 h 2466590"/>
              <a:gd name="connsiteX15" fmla="*/ 0 w 4490436"/>
              <a:gd name="connsiteY15" fmla="*/ 2334701 h 2466590"/>
              <a:gd name="connsiteX16" fmla="*/ 0 w 4490436"/>
              <a:gd name="connsiteY16" fmla="*/ 2282023 h 2466590"/>
              <a:gd name="connsiteX17" fmla="*/ 4490436 w 4490436"/>
              <a:gd name="connsiteY17" fmla="*/ 2282023 h 2466590"/>
              <a:gd name="connsiteX18" fmla="*/ 4490436 w 4490436"/>
              <a:gd name="connsiteY18" fmla="*/ 2288690 h 2466590"/>
              <a:gd name="connsiteX19" fmla="*/ 0 w 4490436"/>
              <a:gd name="connsiteY19" fmla="*/ 2288690 h 2466590"/>
              <a:gd name="connsiteX20" fmla="*/ 0 w 4490436"/>
              <a:gd name="connsiteY20" fmla="*/ 2239082 h 2466590"/>
              <a:gd name="connsiteX21" fmla="*/ 4490436 w 4490436"/>
              <a:gd name="connsiteY21" fmla="*/ 2239082 h 2466590"/>
              <a:gd name="connsiteX22" fmla="*/ 4490436 w 4490436"/>
              <a:gd name="connsiteY22" fmla="*/ 2245749 h 2466590"/>
              <a:gd name="connsiteX23" fmla="*/ 0 w 4490436"/>
              <a:gd name="connsiteY23" fmla="*/ 2245749 h 2466590"/>
              <a:gd name="connsiteX24" fmla="*/ 0 w 4490436"/>
              <a:gd name="connsiteY24" fmla="*/ 2196141 h 2466590"/>
              <a:gd name="connsiteX25" fmla="*/ 4490436 w 4490436"/>
              <a:gd name="connsiteY25" fmla="*/ 2196141 h 2466590"/>
              <a:gd name="connsiteX26" fmla="*/ 4490436 w 4490436"/>
              <a:gd name="connsiteY26" fmla="*/ 2202808 h 2466590"/>
              <a:gd name="connsiteX27" fmla="*/ 0 w 4490436"/>
              <a:gd name="connsiteY27" fmla="*/ 2202808 h 2466590"/>
              <a:gd name="connsiteX28" fmla="*/ 0 w 4490436"/>
              <a:gd name="connsiteY28" fmla="*/ 2150134 h 2466590"/>
              <a:gd name="connsiteX29" fmla="*/ 4490436 w 4490436"/>
              <a:gd name="connsiteY29" fmla="*/ 2150134 h 2466590"/>
              <a:gd name="connsiteX30" fmla="*/ 4490436 w 4490436"/>
              <a:gd name="connsiteY30" fmla="*/ 2156801 h 2466590"/>
              <a:gd name="connsiteX31" fmla="*/ 0 w 4490436"/>
              <a:gd name="connsiteY31" fmla="*/ 2156801 h 2466590"/>
              <a:gd name="connsiteX32" fmla="*/ 0 w 4490436"/>
              <a:gd name="connsiteY32" fmla="*/ 2107193 h 2466590"/>
              <a:gd name="connsiteX33" fmla="*/ 4490436 w 4490436"/>
              <a:gd name="connsiteY33" fmla="*/ 2107193 h 2466590"/>
              <a:gd name="connsiteX34" fmla="*/ 4490436 w 4490436"/>
              <a:gd name="connsiteY34" fmla="*/ 2113860 h 2466590"/>
              <a:gd name="connsiteX35" fmla="*/ 0 w 4490436"/>
              <a:gd name="connsiteY35" fmla="*/ 2113860 h 2466590"/>
              <a:gd name="connsiteX36" fmla="*/ 0 w 4490436"/>
              <a:gd name="connsiteY36" fmla="*/ 2064251 h 2466590"/>
              <a:gd name="connsiteX37" fmla="*/ 4490436 w 4490436"/>
              <a:gd name="connsiteY37" fmla="*/ 2064251 h 2466590"/>
              <a:gd name="connsiteX38" fmla="*/ 4490436 w 4490436"/>
              <a:gd name="connsiteY38" fmla="*/ 2070919 h 2466590"/>
              <a:gd name="connsiteX39" fmla="*/ 0 w 4490436"/>
              <a:gd name="connsiteY39" fmla="*/ 2070919 h 2466590"/>
              <a:gd name="connsiteX40" fmla="*/ 0 w 4490436"/>
              <a:gd name="connsiteY40" fmla="*/ 2018241 h 2466590"/>
              <a:gd name="connsiteX41" fmla="*/ 4490436 w 4490436"/>
              <a:gd name="connsiteY41" fmla="*/ 2018241 h 2466590"/>
              <a:gd name="connsiteX42" fmla="*/ 4490436 w 4490436"/>
              <a:gd name="connsiteY42" fmla="*/ 2024909 h 2466590"/>
              <a:gd name="connsiteX43" fmla="*/ 0 w 4490436"/>
              <a:gd name="connsiteY43" fmla="*/ 2024909 h 2466590"/>
              <a:gd name="connsiteX44" fmla="*/ 0 w 4490436"/>
              <a:gd name="connsiteY44" fmla="*/ 1975300 h 2466590"/>
              <a:gd name="connsiteX45" fmla="*/ 4490436 w 4490436"/>
              <a:gd name="connsiteY45" fmla="*/ 1975300 h 2466590"/>
              <a:gd name="connsiteX46" fmla="*/ 4490436 w 4490436"/>
              <a:gd name="connsiteY46" fmla="*/ 1981967 h 2466590"/>
              <a:gd name="connsiteX47" fmla="*/ 0 w 4490436"/>
              <a:gd name="connsiteY47" fmla="*/ 1981967 h 2466590"/>
              <a:gd name="connsiteX48" fmla="*/ 0 w 4490436"/>
              <a:gd name="connsiteY48" fmla="*/ 1932359 h 2466590"/>
              <a:gd name="connsiteX49" fmla="*/ 4490436 w 4490436"/>
              <a:gd name="connsiteY49" fmla="*/ 1932359 h 2466590"/>
              <a:gd name="connsiteX50" fmla="*/ 4490436 w 4490436"/>
              <a:gd name="connsiteY50" fmla="*/ 1939027 h 2466590"/>
              <a:gd name="connsiteX51" fmla="*/ 0 w 4490436"/>
              <a:gd name="connsiteY51" fmla="*/ 1939027 h 2466590"/>
              <a:gd name="connsiteX52" fmla="*/ 0 w 4490436"/>
              <a:gd name="connsiteY52" fmla="*/ 1886352 h 2466590"/>
              <a:gd name="connsiteX53" fmla="*/ 4490436 w 4490436"/>
              <a:gd name="connsiteY53" fmla="*/ 1886352 h 2466590"/>
              <a:gd name="connsiteX54" fmla="*/ 4490436 w 4490436"/>
              <a:gd name="connsiteY54" fmla="*/ 1893020 h 2466590"/>
              <a:gd name="connsiteX55" fmla="*/ 0 w 4490436"/>
              <a:gd name="connsiteY55" fmla="*/ 1893020 h 2466590"/>
              <a:gd name="connsiteX56" fmla="*/ 0 w 4490436"/>
              <a:gd name="connsiteY56" fmla="*/ 1843410 h 2466590"/>
              <a:gd name="connsiteX57" fmla="*/ 4490436 w 4490436"/>
              <a:gd name="connsiteY57" fmla="*/ 1843410 h 2466590"/>
              <a:gd name="connsiteX58" fmla="*/ 4490436 w 4490436"/>
              <a:gd name="connsiteY58" fmla="*/ 1850077 h 2466590"/>
              <a:gd name="connsiteX59" fmla="*/ 0 w 4490436"/>
              <a:gd name="connsiteY59" fmla="*/ 1850077 h 2466590"/>
              <a:gd name="connsiteX60" fmla="*/ 0 w 4490436"/>
              <a:gd name="connsiteY60" fmla="*/ 1800469 h 2466590"/>
              <a:gd name="connsiteX61" fmla="*/ 4490436 w 4490436"/>
              <a:gd name="connsiteY61" fmla="*/ 1800469 h 2466590"/>
              <a:gd name="connsiteX62" fmla="*/ 4490436 w 4490436"/>
              <a:gd name="connsiteY62" fmla="*/ 1807137 h 2466590"/>
              <a:gd name="connsiteX63" fmla="*/ 0 w 4490436"/>
              <a:gd name="connsiteY63" fmla="*/ 1807137 h 2466590"/>
              <a:gd name="connsiteX64" fmla="*/ 0 w 4490436"/>
              <a:gd name="connsiteY64" fmla="*/ 1757528 h 2466590"/>
              <a:gd name="connsiteX65" fmla="*/ 4490436 w 4490436"/>
              <a:gd name="connsiteY65" fmla="*/ 1757528 h 2466590"/>
              <a:gd name="connsiteX66" fmla="*/ 4490436 w 4490436"/>
              <a:gd name="connsiteY66" fmla="*/ 1764196 h 2466590"/>
              <a:gd name="connsiteX67" fmla="*/ 0 w 4490436"/>
              <a:gd name="connsiteY67" fmla="*/ 1764196 h 2466590"/>
              <a:gd name="connsiteX68" fmla="*/ 0 w 4490436"/>
              <a:gd name="connsiteY68" fmla="*/ 1711518 h 2466590"/>
              <a:gd name="connsiteX69" fmla="*/ 4490436 w 4490436"/>
              <a:gd name="connsiteY69" fmla="*/ 1711518 h 2466590"/>
              <a:gd name="connsiteX70" fmla="*/ 4490436 w 4490436"/>
              <a:gd name="connsiteY70" fmla="*/ 1718186 h 2466590"/>
              <a:gd name="connsiteX71" fmla="*/ 0 w 4490436"/>
              <a:gd name="connsiteY71" fmla="*/ 1718186 h 2466590"/>
              <a:gd name="connsiteX72" fmla="*/ 0 w 4490436"/>
              <a:gd name="connsiteY72" fmla="*/ 1668576 h 2466590"/>
              <a:gd name="connsiteX73" fmla="*/ 4490436 w 4490436"/>
              <a:gd name="connsiteY73" fmla="*/ 1668576 h 2466590"/>
              <a:gd name="connsiteX74" fmla="*/ 4490436 w 4490436"/>
              <a:gd name="connsiteY74" fmla="*/ 1675244 h 2466590"/>
              <a:gd name="connsiteX75" fmla="*/ 0 w 4490436"/>
              <a:gd name="connsiteY75" fmla="*/ 1675244 h 2466590"/>
              <a:gd name="connsiteX76" fmla="*/ 0 w 4490436"/>
              <a:gd name="connsiteY76" fmla="*/ 1625635 h 2466590"/>
              <a:gd name="connsiteX77" fmla="*/ 4490436 w 4490436"/>
              <a:gd name="connsiteY77" fmla="*/ 1625635 h 2466590"/>
              <a:gd name="connsiteX78" fmla="*/ 4490436 w 4490436"/>
              <a:gd name="connsiteY78" fmla="*/ 1632303 h 2466590"/>
              <a:gd name="connsiteX79" fmla="*/ 0 w 4490436"/>
              <a:gd name="connsiteY79" fmla="*/ 1632303 h 2466590"/>
              <a:gd name="connsiteX80" fmla="*/ 0 w 4490436"/>
              <a:gd name="connsiteY80" fmla="*/ 1579628 h 2466590"/>
              <a:gd name="connsiteX81" fmla="*/ 4490436 w 4490436"/>
              <a:gd name="connsiteY81" fmla="*/ 1579628 h 2466590"/>
              <a:gd name="connsiteX82" fmla="*/ 4490436 w 4490436"/>
              <a:gd name="connsiteY82" fmla="*/ 1586296 h 2466590"/>
              <a:gd name="connsiteX83" fmla="*/ 0 w 4490436"/>
              <a:gd name="connsiteY83" fmla="*/ 1586296 h 2466590"/>
              <a:gd name="connsiteX84" fmla="*/ 0 w 4490436"/>
              <a:gd name="connsiteY84" fmla="*/ 1536687 h 2466590"/>
              <a:gd name="connsiteX85" fmla="*/ 4490436 w 4490436"/>
              <a:gd name="connsiteY85" fmla="*/ 1536687 h 2466590"/>
              <a:gd name="connsiteX86" fmla="*/ 4490436 w 4490436"/>
              <a:gd name="connsiteY86" fmla="*/ 1543354 h 2466590"/>
              <a:gd name="connsiteX87" fmla="*/ 0 w 4490436"/>
              <a:gd name="connsiteY87" fmla="*/ 1543354 h 2466590"/>
              <a:gd name="connsiteX88" fmla="*/ 0 w 4490436"/>
              <a:gd name="connsiteY88" fmla="*/ 1493745 h 2466590"/>
              <a:gd name="connsiteX89" fmla="*/ 4490436 w 4490436"/>
              <a:gd name="connsiteY89" fmla="*/ 1493745 h 2466590"/>
              <a:gd name="connsiteX90" fmla="*/ 4490436 w 4490436"/>
              <a:gd name="connsiteY90" fmla="*/ 1500413 h 2466590"/>
              <a:gd name="connsiteX91" fmla="*/ 0 w 4490436"/>
              <a:gd name="connsiteY91" fmla="*/ 1500413 h 2466590"/>
              <a:gd name="connsiteX92" fmla="*/ 0 w 4490436"/>
              <a:gd name="connsiteY92" fmla="*/ 1447735 h 2466590"/>
              <a:gd name="connsiteX93" fmla="*/ 4490436 w 4490436"/>
              <a:gd name="connsiteY93" fmla="*/ 1447735 h 2466590"/>
              <a:gd name="connsiteX94" fmla="*/ 4490436 w 4490436"/>
              <a:gd name="connsiteY94" fmla="*/ 1454403 h 2466590"/>
              <a:gd name="connsiteX95" fmla="*/ 0 w 4490436"/>
              <a:gd name="connsiteY95" fmla="*/ 1454403 h 2466590"/>
              <a:gd name="connsiteX96" fmla="*/ 0 w 4490436"/>
              <a:gd name="connsiteY96" fmla="*/ 1404794 h 2466590"/>
              <a:gd name="connsiteX97" fmla="*/ 4490436 w 4490436"/>
              <a:gd name="connsiteY97" fmla="*/ 1404794 h 2466590"/>
              <a:gd name="connsiteX98" fmla="*/ 4490436 w 4490436"/>
              <a:gd name="connsiteY98" fmla="*/ 1411462 h 2466590"/>
              <a:gd name="connsiteX99" fmla="*/ 0 w 4490436"/>
              <a:gd name="connsiteY99" fmla="*/ 1411462 h 2466590"/>
              <a:gd name="connsiteX100" fmla="*/ 0 w 4490436"/>
              <a:gd name="connsiteY100" fmla="*/ 1361853 h 2466590"/>
              <a:gd name="connsiteX101" fmla="*/ 4490436 w 4490436"/>
              <a:gd name="connsiteY101" fmla="*/ 1361853 h 2466590"/>
              <a:gd name="connsiteX102" fmla="*/ 4490436 w 4490436"/>
              <a:gd name="connsiteY102" fmla="*/ 1368521 h 2466590"/>
              <a:gd name="connsiteX103" fmla="*/ 0 w 4490436"/>
              <a:gd name="connsiteY103" fmla="*/ 1368521 h 2466590"/>
              <a:gd name="connsiteX104" fmla="*/ 0 w 4490436"/>
              <a:gd name="connsiteY104" fmla="*/ 1315846 h 2466590"/>
              <a:gd name="connsiteX105" fmla="*/ 4490436 w 4490436"/>
              <a:gd name="connsiteY105" fmla="*/ 1315846 h 2466590"/>
              <a:gd name="connsiteX106" fmla="*/ 4490436 w 4490436"/>
              <a:gd name="connsiteY106" fmla="*/ 1322514 h 2466590"/>
              <a:gd name="connsiteX107" fmla="*/ 0 w 4490436"/>
              <a:gd name="connsiteY107" fmla="*/ 1322514 h 2466590"/>
              <a:gd name="connsiteX108" fmla="*/ 0 w 4490436"/>
              <a:gd name="connsiteY108" fmla="*/ 1272904 h 2466590"/>
              <a:gd name="connsiteX109" fmla="*/ 4490436 w 4490436"/>
              <a:gd name="connsiteY109" fmla="*/ 1272904 h 2466590"/>
              <a:gd name="connsiteX110" fmla="*/ 4490436 w 4490436"/>
              <a:gd name="connsiteY110" fmla="*/ 1279572 h 2466590"/>
              <a:gd name="connsiteX111" fmla="*/ 0 w 4490436"/>
              <a:gd name="connsiteY111" fmla="*/ 1279572 h 2466590"/>
              <a:gd name="connsiteX112" fmla="*/ 0 w 4490436"/>
              <a:gd name="connsiteY112" fmla="*/ 1229963 h 2466590"/>
              <a:gd name="connsiteX113" fmla="*/ 4490436 w 4490436"/>
              <a:gd name="connsiteY113" fmla="*/ 1229963 h 2466590"/>
              <a:gd name="connsiteX114" fmla="*/ 4490436 w 4490436"/>
              <a:gd name="connsiteY114" fmla="*/ 1236630 h 2466590"/>
              <a:gd name="connsiteX115" fmla="*/ 0 w 4490436"/>
              <a:gd name="connsiteY115" fmla="*/ 1236630 h 2466590"/>
              <a:gd name="connsiteX116" fmla="*/ 0 w 4490436"/>
              <a:gd name="connsiteY116" fmla="*/ 1183953 h 2466590"/>
              <a:gd name="connsiteX117" fmla="*/ 4490436 w 4490436"/>
              <a:gd name="connsiteY117" fmla="*/ 1183953 h 2466590"/>
              <a:gd name="connsiteX118" fmla="*/ 4490436 w 4490436"/>
              <a:gd name="connsiteY118" fmla="*/ 1190620 h 2466590"/>
              <a:gd name="connsiteX119" fmla="*/ 0 w 4490436"/>
              <a:gd name="connsiteY119" fmla="*/ 1190620 h 2466590"/>
              <a:gd name="connsiteX120" fmla="*/ 0 w 4490436"/>
              <a:gd name="connsiteY120" fmla="*/ 1141012 h 2466590"/>
              <a:gd name="connsiteX121" fmla="*/ 4490436 w 4490436"/>
              <a:gd name="connsiteY121" fmla="*/ 1141012 h 2466590"/>
              <a:gd name="connsiteX122" fmla="*/ 4490436 w 4490436"/>
              <a:gd name="connsiteY122" fmla="*/ 1147680 h 2466590"/>
              <a:gd name="connsiteX123" fmla="*/ 0 w 4490436"/>
              <a:gd name="connsiteY123" fmla="*/ 1147680 h 2466590"/>
              <a:gd name="connsiteX124" fmla="*/ 0 w 4490436"/>
              <a:gd name="connsiteY124" fmla="*/ 1098070 h 2466590"/>
              <a:gd name="connsiteX125" fmla="*/ 4490436 w 4490436"/>
              <a:gd name="connsiteY125" fmla="*/ 1098070 h 2466590"/>
              <a:gd name="connsiteX126" fmla="*/ 4490436 w 4490436"/>
              <a:gd name="connsiteY126" fmla="*/ 1104738 h 2466590"/>
              <a:gd name="connsiteX127" fmla="*/ 0 w 4490436"/>
              <a:gd name="connsiteY127" fmla="*/ 1104738 h 2466590"/>
              <a:gd name="connsiteX128" fmla="*/ 0 w 4490436"/>
              <a:gd name="connsiteY128" fmla="*/ 1055129 h 2466590"/>
              <a:gd name="connsiteX129" fmla="*/ 4490436 w 4490436"/>
              <a:gd name="connsiteY129" fmla="*/ 1055129 h 2466590"/>
              <a:gd name="connsiteX130" fmla="*/ 4490436 w 4490436"/>
              <a:gd name="connsiteY130" fmla="*/ 1061797 h 2466590"/>
              <a:gd name="connsiteX131" fmla="*/ 0 w 4490436"/>
              <a:gd name="connsiteY131" fmla="*/ 1061797 h 2466590"/>
              <a:gd name="connsiteX132" fmla="*/ 0 w 4490436"/>
              <a:gd name="connsiteY132" fmla="*/ 1009122 h 2466590"/>
              <a:gd name="connsiteX133" fmla="*/ 4490436 w 4490436"/>
              <a:gd name="connsiteY133" fmla="*/ 1009122 h 2466590"/>
              <a:gd name="connsiteX134" fmla="*/ 4490436 w 4490436"/>
              <a:gd name="connsiteY134" fmla="*/ 1015790 h 2466590"/>
              <a:gd name="connsiteX135" fmla="*/ 0 w 4490436"/>
              <a:gd name="connsiteY135" fmla="*/ 1015790 h 2466590"/>
              <a:gd name="connsiteX136" fmla="*/ 0 w 4490436"/>
              <a:gd name="connsiteY136" fmla="*/ 966181 h 2466590"/>
              <a:gd name="connsiteX137" fmla="*/ 4490436 w 4490436"/>
              <a:gd name="connsiteY137" fmla="*/ 966181 h 2466590"/>
              <a:gd name="connsiteX138" fmla="*/ 4490436 w 4490436"/>
              <a:gd name="connsiteY138" fmla="*/ 972849 h 2466590"/>
              <a:gd name="connsiteX139" fmla="*/ 0 w 4490436"/>
              <a:gd name="connsiteY139" fmla="*/ 972849 h 2466590"/>
              <a:gd name="connsiteX140" fmla="*/ 0 w 4490436"/>
              <a:gd name="connsiteY140" fmla="*/ 923240 h 2466590"/>
              <a:gd name="connsiteX141" fmla="*/ 4490436 w 4490436"/>
              <a:gd name="connsiteY141" fmla="*/ 923240 h 2466590"/>
              <a:gd name="connsiteX142" fmla="*/ 4490436 w 4490436"/>
              <a:gd name="connsiteY142" fmla="*/ 929908 h 2466590"/>
              <a:gd name="connsiteX143" fmla="*/ 0 w 4490436"/>
              <a:gd name="connsiteY143" fmla="*/ 929908 h 2466590"/>
              <a:gd name="connsiteX144" fmla="*/ 0 w 4490436"/>
              <a:gd name="connsiteY144" fmla="*/ 877229 h 2466590"/>
              <a:gd name="connsiteX145" fmla="*/ 4490436 w 4490436"/>
              <a:gd name="connsiteY145" fmla="*/ 877229 h 2466590"/>
              <a:gd name="connsiteX146" fmla="*/ 4490436 w 4490436"/>
              <a:gd name="connsiteY146" fmla="*/ 883897 h 2466590"/>
              <a:gd name="connsiteX147" fmla="*/ 0 w 4490436"/>
              <a:gd name="connsiteY147" fmla="*/ 883897 h 2466590"/>
              <a:gd name="connsiteX148" fmla="*/ 0 w 4490436"/>
              <a:gd name="connsiteY148" fmla="*/ 834288 h 2466590"/>
              <a:gd name="connsiteX149" fmla="*/ 4490436 w 4490436"/>
              <a:gd name="connsiteY149" fmla="*/ 834288 h 2466590"/>
              <a:gd name="connsiteX150" fmla="*/ 4490436 w 4490436"/>
              <a:gd name="connsiteY150" fmla="*/ 840956 h 2466590"/>
              <a:gd name="connsiteX151" fmla="*/ 0 w 4490436"/>
              <a:gd name="connsiteY151" fmla="*/ 840956 h 2466590"/>
              <a:gd name="connsiteX152" fmla="*/ 0 w 4490436"/>
              <a:gd name="connsiteY152" fmla="*/ 791347 h 2466590"/>
              <a:gd name="connsiteX153" fmla="*/ 4490436 w 4490436"/>
              <a:gd name="connsiteY153" fmla="*/ 791347 h 2466590"/>
              <a:gd name="connsiteX154" fmla="*/ 4490436 w 4490436"/>
              <a:gd name="connsiteY154" fmla="*/ 798015 h 2466590"/>
              <a:gd name="connsiteX155" fmla="*/ 0 w 4490436"/>
              <a:gd name="connsiteY155" fmla="*/ 798015 h 2466590"/>
              <a:gd name="connsiteX156" fmla="*/ 0 w 4490436"/>
              <a:gd name="connsiteY156" fmla="*/ 745340 h 2466590"/>
              <a:gd name="connsiteX157" fmla="*/ 4490436 w 4490436"/>
              <a:gd name="connsiteY157" fmla="*/ 745340 h 2466590"/>
              <a:gd name="connsiteX158" fmla="*/ 4490436 w 4490436"/>
              <a:gd name="connsiteY158" fmla="*/ 752008 h 2466590"/>
              <a:gd name="connsiteX159" fmla="*/ 0 w 4490436"/>
              <a:gd name="connsiteY159" fmla="*/ 752008 h 2466590"/>
              <a:gd name="connsiteX160" fmla="*/ 0 w 4490436"/>
              <a:gd name="connsiteY160" fmla="*/ 702399 h 2466590"/>
              <a:gd name="connsiteX161" fmla="*/ 4490436 w 4490436"/>
              <a:gd name="connsiteY161" fmla="*/ 702399 h 2466590"/>
              <a:gd name="connsiteX162" fmla="*/ 4490436 w 4490436"/>
              <a:gd name="connsiteY162" fmla="*/ 709067 h 2466590"/>
              <a:gd name="connsiteX163" fmla="*/ 0 w 4490436"/>
              <a:gd name="connsiteY163" fmla="*/ 709067 h 2466590"/>
              <a:gd name="connsiteX164" fmla="*/ 0 w 4490436"/>
              <a:gd name="connsiteY164" fmla="*/ 659457 h 2466590"/>
              <a:gd name="connsiteX165" fmla="*/ 4490436 w 4490436"/>
              <a:gd name="connsiteY165" fmla="*/ 659457 h 2466590"/>
              <a:gd name="connsiteX166" fmla="*/ 4490436 w 4490436"/>
              <a:gd name="connsiteY166" fmla="*/ 666125 h 2466590"/>
              <a:gd name="connsiteX167" fmla="*/ 0 w 4490436"/>
              <a:gd name="connsiteY167" fmla="*/ 666125 h 2466590"/>
              <a:gd name="connsiteX168" fmla="*/ 0 w 4490436"/>
              <a:gd name="connsiteY168" fmla="*/ 613447 h 2466590"/>
              <a:gd name="connsiteX169" fmla="*/ 4490436 w 4490436"/>
              <a:gd name="connsiteY169" fmla="*/ 613447 h 2466590"/>
              <a:gd name="connsiteX170" fmla="*/ 4490436 w 4490436"/>
              <a:gd name="connsiteY170" fmla="*/ 620115 h 2466590"/>
              <a:gd name="connsiteX171" fmla="*/ 0 w 4490436"/>
              <a:gd name="connsiteY171" fmla="*/ 620115 h 2466590"/>
              <a:gd name="connsiteX172" fmla="*/ 0 w 4490436"/>
              <a:gd name="connsiteY172" fmla="*/ 570506 h 2466590"/>
              <a:gd name="connsiteX173" fmla="*/ 4490436 w 4490436"/>
              <a:gd name="connsiteY173" fmla="*/ 570506 h 2466590"/>
              <a:gd name="connsiteX174" fmla="*/ 4490436 w 4490436"/>
              <a:gd name="connsiteY174" fmla="*/ 577174 h 2466590"/>
              <a:gd name="connsiteX175" fmla="*/ 0 w 4490436"/>
              <a:gd name="connsiteY175" fmla="*/ 577174 h 2466590"/>
              <a:gd name="connsiteX176" fmla="*/ 0 w 4490436"/>
              <a:gd name="connsiteY176" fmla="*/ 527565 h 2466590"/>
              <a:gd name="connsiteX177" fmla="*/ 4490436 w 4490436"/>
              <a:gd name="connsiteY177" fmla="*/ 527565 h 2466590"/>
              <a:gd name="connsiteX178" fmla="*/ 4490436 w 4490436"/>
              <a:gd name="connsiteY178" fmla="*/ 534233 h 2466590"/>
              <a:gd name="connsiteX179" fmla="*/ 0 w 4490436"/>
              <a:gd name="connsiteY179" fmla="*/ 534233 h 2466590"/>
              <a:gd name="connsiteX180" fmla="*/ 0 w 4490436"/>
              <a:gd name="connsiteY180" fmla="*/ 481558 h 2466590"/>
              <a:gd name="connsiteX181" fmla="*/ 4490436 w 4490436"/>
              <a:gd name="connsiteY181" fmla="*/ 481558 h 2466590"/>
              <a:gd name="connsiteX182" fmla="*/ 4490436 w 4490436"/>
              <a:gd name="connsiteY182" fmla="*/ 488225 h 2466590"/>
              <a:gd name="connsiteX183" fmla="*/ 0 w 4490436"/>
              <a:gd name="connsiteY183" fmla="*/ 488225 h 2466590"/>
              <a:gd name="connsiteX184" fmla="*/ 0 w 4490436"/>
              <a:gd name="connsiteY184" fmla="*/ 438616 h 2466590"/>
              <a:gd name="connsiteX185" fmla="*/ 4490436 w 4490436"/>
              <a:gd name="connsiteY185" fmla="*/ 438616 h 2466590"/>
              <a:gd name="connsiteX186" fmla="*/ 4490436 w 4490436"/>
              <a:gd name="connsiteY186" fmla="*/ 445284 h 2466590"/>
              <a:gd name="connsiteX187" fmla="*/ 0 w 4490436"/>
              <a:gd name="connsiteY187" fmla="*/ 445284 h 2466590"/>
              <a:gd name="connsiteX188" fmla="*/ 0 w 4490436"/>
              <a:gd name="connsiteY188" fmla="*/ 395675 h 2466590"/>
              <a:gd name="connsiteX189" fmla="*/ 4490436 w 4490436"/>
              <a:gd name="connsiteY189" fmla="*/ 395675 h 2466590"/>
              <a:gd name="connsiteX190" fmla="*/ 4490436 w 4490436"/>
              <a:gd name="connsiteY190" fmla="*/ 402342 h 2466590"/>
              <a:gd name="connsiteX191" fmla="*/ 0 w 4490436"/>
              <a:gd name="connsiteY191" fmla="*/ 402342 h 2466590"/>
              <a:gd name="connsiteX192" fmla="*/ 0 w 4490436"/>
              <a:gd name="connsiteY192" fmla="*/ 352734 h 2466590"/>
              <a:gd name="connsiteX193" fmla="*/ 4490436 w 4490436"/>
              <a:gd name="connsiteY193" fmla="*/ 352734 h 2466590"/>
              <a:gd name="connsiteX194" fmla="*/ 4490436 w 4490436"/>
              <a:gd name="connsiteY194" fmla="*/ 359401 h 2466590"/>
              <a:gd name="connsiteX195" fmla="*/ 0 w 4490436"/>
              <a:gd name="connsiteY195" fmla="*/ 359401 h 2466590"/>
              <a:gd name="connsiteX196" fmla="*/ 0 w 4490436"/>
              <a:gd name="connsiteY196" fmla="*/ 306724 h 2466590"/>
              <a:gd name="connsiteX197" fmla="*/ 4490436 w 4490436"/>
              <a:gd name="connsiteY197" fmla="*/ 306724 h 2466590"/>
              <a:gd name="connsiteX198" fmla="*/ 4490436 w 4490436"/>
              <a:gd name="connsiteY198" fmla="*/ 313391 h 2466590"/>
              <a:gd name="connsiteX199" fmla="*/ 0 w 4490436"/>
              <a:gd name="connsiteY199" fmla="*/ 313391 h 2466590"/>
              <a:gd name="connsiteX200" fmla="*/ 0 w 4490436"/>
              <a:gd name="connsiteY200" fmla="*/ 263782 h 2466590"/>
              <a:gd name="connsiteX201" fmla="*/ 4490436 w 4490436"/>
              <a:gd name="connsiteY201" fmla="*/ 263782 h 2466590"/>
              <a:gd name="connsiteX202" fmla="*/ 4490436 w 4490436"/>
              <a:gd name="connsiteY202" fmla="*/ 270450 h 2466590"/>
              <a:gd name="connsiteX203" fmla="*/ 0 w 4490436"/>
              <a:gd name="connsiteY203" fmla="*/ 270450 h 2466590"/>
              <a:gd name="connsiteX204" fmla="*/ 0 w 4490436"/>
              <a:gd name="connsiteY204" fmla="*/ 220841 h 2466590"/>
              <a:gd name="connsiteX205" fmla="*/ 4490436 w 4490436"/>
              <a:gd name="connsiteY205" fmla="*/ 220841 h 2466590"/>
              <a:gd name="connsiteX206" fmla="*/ 4490436 w 4490436"/>
              <a:gd name="connsiteY206" fmla="*/ 227508 h 2466590"/>
              <a:gd name="connsiteX207" fmla="*/ 0 w 4490436"/>
              <a:gd name="connsiteY207" fmla="*/ 227508 h 2466590"/>
              <a:gd name="connsiteX208" fmla="*/ 0 w 4490436"/>
              <a:gd name="connsiteY208" fmla="*/ 174834 h 2466590"/>
              <a:gd name="connsiteX209" fmla="*/ 4490436 w 4490436"/>
              <a:gd name="connsiteY209" fmla="*/ 174834 h 2466590"/>
              <a:gd name="connsiteX210" fmla="*/ 4490436 w 4490436"/>
              <a:gd name="connsiteY210" fmla="*/ 181501 h 2466590"/>
              <a:gd name="connsiteX211" fmla="*/ 0 w 4490436"/>
              <a:gd name="connsiteY211" fmla="*/ 181501 h 2466590"/>
              <a:gd name="connsiteX212" fmla="*/ 0 w 4490436"/>
              <a:gd name="connsiteY212" fmla="*/ 131893 h 2466590"/>
              <a:gd name="connsiteX213" fmla="*/ 4490436 w 4490436"/>
              <a:gd name="connsiteY213" fmla="*/ 131893 h 2466590"/>
              <a:gd name="connsiteX214" fmla="*/ 4490436 w 4490436"/>
              <a:gd name="connsiteY214" fmla="*/ 138561 h 2466590"/>
              <a:gd name="connsiteX215" fmla="*/ 0 w 4490436"/>
              <a:gd name="connsiteY215" fmla="*/ 138561 h 2466590"/>
              <a:gd name="connsiteX216" fmla="*/ 0 w 4490436"/>
              <a:gd name="connsiteY216" fmla="*/ 88951 h 2466590"/>
              <a:gd name="connsiteX217" fmla="*/ 4490436 w 4490436"/>
              <a:gd name="connsiteY217" fmla="*/ 88951 h 2466590"/>
              <a:gd name="connsiteX218" fmla="*/ 4490436 w 4490436"/>
              <a:gd name="connsiteY218" fmla="*/ 95619 h 2466590"/>
              <a:gd name="connsiteX219" fmla="*/ 0 w 4490436"/>
              <a:gd name="connsiteY219" fmla="*/ 95619 h 2466590"/>
              <a:gd name="connsiteX220" fmla="*/ 0 w 4490436"/>
              <a:gd name="connsiteY220" fmla="*/ 42941 h 2466590"/>
              <a:gd name="connsiteX221" fmla="*/ 4490436 w 4490436"/>
              <a:gd name="connsiteY221" fmla="*/ 42941 h 2466590"/>
              <a:gd name="connsiteX222" fmla="*/ 4490436 w 4490436"/>
              <a:gd name="connsiteY222" fmla="*/ 49608 h 2466590"/>
              <a:gd name="connsiteX223" fmla="*/ 0 w 4490436"/>
              <a:gd name="connsiteY223" fmla="*/ 49608 h 2466590"/>
              <a:gd name="connsiteX224" fmla="*/ 0 w 4490436"/>
              <a:gd name="connsiteY224" fmla="*/ 0 h 2466590"/>
              <a:gd name="connsiteX225" fmla="*/ 4490436 w 4490436"/>
              <a:gd name="connsiteY225" fmla="*/ 0 h 2466590"/>
              <a:gd name="connsiteX226" fmla="*/ 4490436 w 4490436"/>
              <a:gd name="connsiteY226" fmla="*/ 6668 h 2466590"/>
              <a:gd name="connsiteX227" fmla="*/ 0 w 4490436"/>
              <a:gd name="connsiteY227" fmla="*/ 6668 h 246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4490436" h="2466590">
                <a:moveTo>
                  <a:pt x="0" y="2459923"/>
                </a:moveTo>
                <a:lnTo>
                  <a:pt x="4490436" y="2459923"/>
                </a:lnTo>
                <a:lnTo>
                  <a:pt x="4490436" y="2466590"/>
                </a:lnTo>
                <a:lnTo>
                  <a:pt x="0" y="2466590"/>
                </a:lnTo>
                <a:close/>
                <a:moveTo>
                  <a:pt x="0" y="2413916"/>
                </a:moveTo>
                <a:lnTo>
                  <a:pt x="4490436" y="2413916"/>
                </a:lnTo>
                <a:lnTo>
                  <a:pt x="4490436" y="2420583"/>
                </a:lnTo>
                <a:lnTo>
                  <a:pt x="0" y="2420583"/>
                </a:lnTo>
                <a:close/>
                <a:moveTo>
                  <a:pt x="0" y="2370975"/>
                </a:moveTo>
                <a:lnTo>
                  <a:pt x="4490436" y="2370975"/>
                </a:lnTo>
                <a:lnTo>
                  <a:pt x="4490436" y="2377643"/>
                </a:lnTo>
                <a:lnTo>
                  <a:pt x="0" y="2377643"/>
                </a:lnTo>
                <a:close/>
                <a:moveTo>
                  <a:pt x="0" y="2328034"/>
                </a:moveTo>
                <a:lnTo>
                  <a:pt x="4490436" y="2328034"/>
                </a:lnTo>
                <a:lnTo>
                  <a:pt x="4490436" y="2334701"/>
                </a:lnTo>
                <a:lnTo>
                  <a:pt x="0" y="2334701"/>
                </a:lnTo>
                <a:close/>
                <a:moveTo>
                  <a:pt x="0" y="2282023"/>
                </a:moveTo>
                <a:lnTo>
                  <a:pt x="4490436" y="2282023"/>
                </a:lnTo>
                <a:lnTo>
                  <a:pt x="4490436" y="2288690"/>
                </a:lnTo>
                <a:lnTo>
                  <a:pt x="0" y="2288690"/>
                </a:lnTo>
                <a:close/>
                <a:moveTo>
                  <a:pt x="0" y="2239082"/>
                </a:moveTo>
                <a:lnTo>
                  <a:pt x="4490436" y="2239082"/>
                </a:lnTo>
                <a:lnTo>
                  <a:pt x="4490436" y="2245749"/>
                </a:lnTo>
                <a:lnTo>
                  <a:pt x="0" y="2245749"/>
                </a:lnTo>
                <a:close/>
                <a:moveTo>
                  <a:pt x="0" y="2196141"/>
                </a:moveTo>
                <a:lnTo>
                  <a:pt x="4490436" y="2196141"/>
                </a:lnTo>
                <a:lnTo>
                  <a:pt x="4490436" y="2202808"/>
                </a:lnTo>
                <a:lnTo>
                  <a:pt x="0" y="2202808"/>
                </a:lnTo>
                <a:close/>
                <a:moveTo>
                  <a:pt x="0" y="2150134"/>
                </a:moveTo>
                <a:lnTo>
                  <a:pt x="4490436" y="2150134"/>
                </a:lnTo>
                <a:lnTo>
                  <a:pt x="4490436" y="2156801"/>
                </a:lnTo>
                <a:lnTo>
                  <a:pt x="0" y="2156801"/>
                </a:lnTo>
                <a:close/>
                <a:moveTo>
                  <a:pt x="0" y="2107193"/>
                </a:moveTo>
                <a:lnTo>
                  <a:pt x="4490436" y="2107193"/>
                </a:lnTo>
                <a:lnTo>
                  <a:pt x="4490436" y="2113860"/>
                </a:lnTo>
                <a:lnTo>
                  <a:pt x="0" y="2113860"/>
                </a:lnTo>
                <a:close/>
                <a:moveTo>
                  <a:pt x="0" y="2064251"/>
                </a:moveTo>
                <a:lnTo>
                  <a:pt x="4490436" y="2064251"/>
                </a:lnTo>
                <a:lnTo>
                  <a:pt x="4490436" y="2070919"/>
                </a:lnTo>
                <a:lnTo>
                  <a:pt x="0" y="2070919"/>
                </a:lnTo>
                <a:close/>
                <a:moveTo>
                  <a:pt x="0" y="2018241"/>
                </a:moveTo>
                <a:lnTo>
                  <a:pt x="4490436" y="2018241"/>
                </a:lnTo>
                <a:lnTo>
                  <a:pt x="4490436" y="2024909"/>
                </a:lnTo>
                <a:lnTo>
                  <a:pt x="0" y="2024909"/>
                </a:lnTo>
                <a:close/>
                <a:moveTo>
                  <a:pt x="0" y="1975300"/>
                </a:moveTo>
                <a:lnTo>
                  <a:pt x="4490436" y="1975300"/>
                </a:lnTo>
                <a:lnTo>
                  <a:pt x="4490436" y="1981967"/>
                </a:lnTo>
                <a:lnTo>
                  <a:pt x="0" y="1981967"/>
                </a:lnTo>
                <a:close/>
                <a:moveTo>
                  <a:pt x="0" y="1932359"/>
                </a:moveTo>
                <a:lnTo>
                  <a:pt x="4490436" y="1932359"/>
                </a:lnTo>
                <a:lnTo>
                  <a:pt x="4490436" y="1939027"/>
                </a:lnTo>
                <a:lnTo>
                  <a:pt x="0" y="1939027"/>
                </a:lnTo>
                <a:close/>
                <a:moveTo>
                  <a:pt x="0" y="1886352"/>
                </a:moveTo>
                <a:lnTo>
                  <a:pt x="4490436" y="1886352"/>
                </a:lnTo>
                <a:lnTo>
                  <a:pt x="4490436" y="1893020"/>
                </a:lnTo>
                <a:lnTo>
                  <a:pt x="0" y="1893020"/>
                </a:lnTo>
                <a:close/>
                <a:moveTo>
                  <a:pt x="0" y="1843410"/>
                </a:moveTo>
                <a:lnTo>
                  <a:pt x="4490436" y="1843410"/>
                </a:lnTo>
                <a:lnTo>
                  <a:pt x="4490436" y="1850077"/>
                </a:lnTo>
                <a:lnTo>
                  <a:pt x="0" y="1850077"/>
                </a:lnTo>
                <a:close/>
                <a:moveTo>
                  <a:pt x="0" y="1800469"/>
                </a:moveTo>
                <a:lnTo>
                  <a:pt x="4490436" y="1800469"/>
                </a:lnTo>
                <a:lnTo>
                  <a:pt x="4490436" y="1807137"/>
                </a:lnTo>
                <a:lnTo>
                  <a:pt x="0" y="1807137"/>
                </a:lnTo>
                <a:close/>
                <a:moveTo>
                  <a:pt x="0" y="1757528"/>
                </a:moveTo>
                <a:lnTo>
                  <a:pt x="4490436" y="1757528"/>
                </a:lnTo>
                <a:lnTo>
                  <a:pt x="4490436" y="1764196"/>
                </a:lnTo>
                <a:lnTo>
                  <a:pt x="0" y="1764196"/>
                </a:lnTo>
                <a:close/>
                <a:moveTo>
                  <a:pt x="0" y="1711518"/>
                </a:moveTo>
                <a:lnTo>
                  <a:pt x="4490436" y="1711518"/>
                </a:lnTo>
                <a:lnTo>
                  <a:pt x="4490436" y="1718186"/>
                </a:lnTo>
                <a:lnTo>
                  <a:pt x="0" y="1718186"/>
                </a:lnTo>
                <a:close/>
                <a:moveTo>
                  <a:pt x="0" y="1668576"/>
                </a:moveTo>
                <a:lnTo>
                  <a:pt x="4490436" y="1668576"/>
                </a:lnTo>
                <a:lnTo>
                  <a:pt x="4490436" y="1675244"/>
                </a:lnTo>
                <a:lnTo>
                  <a:pt x="0" y="1675244"/>
                </a:lnTo>
                <a:close/>
                <a:moveTo>
                  <a:pt x="0" y="1625635"/>
                </a:moveTo>
                <a:lnTo>
                  <a:pt x="4490436" y="1625635"/>
                </a:lnTo>
                <a:lnTo>
                  <a:pt x="4490436" y="1632303"/>
                </a:lnTo>
                <a:lnTo>
                  <a:pt x="0" y="1632303"/>
                </a:lnTo>
                <a:close/>
                <a:moveTo>
                  <a:pt x="0" y="1579628"/>
                </a:moveTo>
                <a:lnTo>
                  <a:pt x="4490436" y="1579628"/>
                </a:lnTo>
                <a:lnTo>
                  <a:pt x="4490436" y="1586296"/>
                </a:lnTo>
                <a:lnTo>
                  <a:pt x="0" y="1586296"/>
                </a:lnTo>
                <a:close/>
                <a:moveTo>
                  <a:pt x="0" y="1536687"/>
                </a:moveTo>
                <a:lnTo>
                  <a:pt x="4490436" y="1536687"/>
                </a:lnTo>
                <a:lnTo>
                  <a:pt x="4490436" y="1543354"/>
                </a:lnTo>
                <a:lnTo>
                  <a:pt x="0" y="1543354"/>
                </a:lnTo>
                <a:close/>
                <a:moveTo>
                  <a:pt x="0" y="1493745"/>
                </a:moveTo>
                <a:lnTo>
                  <a:pt x="4490436" y="1493745"/>
                </a:lnTo>
                <a:lnTo>
                  <a:pt x="4490436" y="1500413"/>
                </a:lnTo>
                <a:lnTo>
                  <a:pt x="0" y="1500413"/>
                </a:lnTo>
                <a:close/>
                <a:moveTo>
                  <a:pt x="0" y="1447735"/>
                </a:moveTo>
                <a:lnTo>
                  <a:pt x="4490436" y="1447735"/>
                </a:lnTo>
                <a:lnTo>
                  <a:pt x="4490436" y="1454403"/>
                </a:lnTo>
                <a:lnTo>
                  <a:pt x="0" y="1454403"/>
                </a:lnTo>
                <a:close/>
                <a:moveTo>
                  <a:pt x="0" y="1404794"/>
                </a:moveTo>
                <a:lnTo>
                  <a:pt x="4490436" y="1404794"/>
                </a:lnTo>
                <a:lnTo>
                  <a:pt x="4490436" y="1411462"/>
                </a:lnTo>
                <a:lnTo>
                  <a:pt x="0" y="1411462"/>
                </a:lnTo>
                <a:close/>
                <a:moveTo>
                  <a:pt x="0" y="1361853"/>
                </a:moveTo>
                <a:lnTo>
                  <a:pt x="4490436" y="1361853"/>
                </a:lnTo>
                <a:lnTo>
                  <a:pt x="4490436" y="1368521"/>
                </a:lnTo>
                <a:lnTo>
                  <a:pt x="0" y="1368521"/>
                </a:lnTo>
                <a:close/>
                <a:moveTo>
                  <a:pt x="0" y="1315846"/>
                </a:moveTo>
                <a:lnTo>
                  <a:pt x="4490436" y="1315846"/>
                </a:lnTo>
                <a:lnTo>
                  <a:pt x="4490436" y="1322514"/>
                </a:lnTo>
                <a:lnTo>
                  <a:pt x="0" y="1322514"/>
                </a:lnTo>
                <a:close/>
                <a:moveTo>
                  <a:pt x="0" y="1272904"/>
                </a:moveTo>
                <a:lnTo>
                  <a:pt x="4490436" y="1272904"/>
                </a:lnTo>
                <a:lnTo>
                  <a:pt x="4490436" y="1279572"/>
                </a:lnTo>
                <a:lnTo>
                  <a:pt x="0" y="1279572"/>
                </a:lnTo>
                <a:close/>
                <a:moveTo>
                  <a:pt x="0" y="1229963"/>
                </a:moveTo>
                <a:lnTo>
                  <a:pt x="4490436" y="1229963"/>
                </a:lnTo>
                <a:lnTo>
                  <a:pt x="4490436" y="1236630"/>
                </a:lnTo>
                <a:lnTo>
                  <a:pt x="0" y="1236630"/>
                </a:lnTo>
                <a:close/>
                <a:moveTo>
                  <a:pt x="0" y="1183953"/>
                </a:moveTo>
                <a:lnTo>
                  <a:pt x="4490436" y="1183953"/>
                </a:lnTo>
                <a:lnTo>
                  <a:pt x="4490436" y="1190620"/>
                </a:lnTo>
                <a:lnTo>
                  <a:pt x="0" y="1190620"/>
                </a:lnTo>
                <a:close/>
                <a:moveTo>
                  <a:pt x="0" y="1141012"/>
                </a:moveTo>
                <a:lnTo>
                  <a:pt x="4490436" y="1141012"/>
                </a:lnTo>
                <a:lnTo>
                  <a:pt x="4490436" y="1147680"/>
                </a:lnTo>
                <a:lnTo>
                  <a:pt x="0" y="1147680"/>
                </a:lnTo>
                <a:close/>
                <a:moveTo>
                  <a:pt x="0" y="1098070"/>
                </a:moveTo>
                <a:lnTo>
                  <a:pt x="4490436" y="1098070"/>
                </a:lnTo>
                <a:lnTo>
                  <a:pt x="4490436" y="1104738"/>
                </a:lnTo>
                <a:lnTo>
                  <a:pt x="0" y="1104738"/>
                </a:lnTo>
                <a:close/>
                <a:moveTo>
                  <a:pt x="0" y="1055129"/>
                </a:moveTo>
                <a:lnTo>
                  <a:pt x="4490436" y="1055129"/>
                </a:lnTo>
                <a:lnTo>
                  <a:pt x="4490436" y="1061797"/>
                </a:lnTo>
                <a:lnTo>
                  <a:pt x="0" y="1061797"/>
                </a:lnTo>
                <a:close/>
                <a:moveTo>
                  <a:pt x="0" y="1009122"/>
                </a:moveTo>
                <a:lnTo>
                  <a:pt x="4490436" y="1009122"/>
                </a:lnTo>
                <a:lnTo>
                  <a:pt x="4490436" y="1015790"/>
                </a:lnTo>
                <a:lnTo>
                  <a:pt x="0" y="1015790"/>
                </a:lnTo>
                <a:close/>
                <a:moveTo>
                  <a:pt x="0" y="966181"/>
                </a:moveTo>
                <a:lnTo>
                  <a:pt x="4490436" y="966181"/>
                </a:lnTo>
                <a:lnTo>
                  <a:pt x="4490436" y="972849"/>
                </a:lnTo>
                <a:lnTo>
                  <a:pt x="0" y="972849"/>
                </a:lnTo>
                <a:close/>
                <a:moveTo>
                  <a:pt x="0" y="923240"/>
                </a:moveTo>
                <a:lnTo>
                  <a:pt x="4490436" y="923240"/>
                </a:lnTo>
                <a:lnTo>
                  <a:pt x="4490436" y="929908"/>
                </a:lnTo>
                <a:lnTo>
                  <a:pt x="0" y="929908"/>
                </a:lnTo>
                <a:close/>
                <a:moveTo>
                  <a:pt x="0" y="877229"/>
                </a:moveTo>
                <a:lnTo>
                  <a:pt x="4490436" y="877229"/>
                </a:lnTo>
                <a:lnTo>
                  <a:pt x="4490436" y="883897"/>
                </a:lnTo>
                <a:lnTo>
                  <a:pt x="0" y="883897"/>
                </a:lnTo>
                <a:close/>
                <a:moveTo>
                  <a:pt x="0" y="834288"/>
                </a:moveTo>
                <a:lnTo>
                  <a:pt x="4490436" y="834288"/>
                </a:lnTo>
                <a:lnTo>
                  <a:pt x="4490436" y="840956"/>
                </a:lnTo>
                <a:lnTo>
                  <a:pt x="0" y="840956"/>
                </a:lnTo>
                <a:close/>
                <a:moveTo>
                  <a:pt x="0" y="791347"/>
                </a:moveTo>
                <a:lnTo>
                  <a:pt x="4490436" y="791347"/>
                </a:lnTo>
                <a:lnTo>
                  <a:pt x="4490436" y="798015"/>
                </a:lnTo>
                <a:lnTo>
                  <a:pt x="0" y="798015"/>
                </a:lnTo>
                <a:close/>
                <a:moveTo>
                  <a:pt x="0" y="745340"/>
                </a:moveTo>
                <a:lnTo>
                  <a:pt x="4490436" y="745340"/>
                </a:lnTo>
                <a:lnTo>
                  <a:pt x="4490436" y="752008"/>
                </a:lnTo>
                <a:lnTo>
                  <a:pt x="0" y="752008"/>
                </a:lnTo>
                <a:close/>
                <a:moveTo>
                  <a:pt x="0" y="702399"/>
                </a:moveTo>
                <a:lnTo>
                  <a:pt x="4490436" y="702399"/>
                </a:lnTo>
                <a:lnTo>
                  <a:pt x="4490436" y="709067"/>
                </a:lnTo>
                <a:lnTo>
                  <a:pt x="0" y="709067"/>
                </a:lnTo>
                <a:close/>
                <a:moveTo>
                  <a:pt x="0" y="659457"/>
                </a:moveTo>
                <a:lnTo>
                  <a:pt x="4490436" y="659457"/>
                </a:lnTo>
                <a:lnTo>
                  <a:pt x="4490436" y="666125"/>
                </a:lnTo>
                <a:lnTo>
                  <a:pt x="0" y="666125"/>
                </a:lnTo>
                <a:close/>
                <a:moveTo>
                  <a:pt x="0" y="613447"/>
                </a:moveTo>
                <a:lnTo>
                  <a:pt x="4490436" y="613447"/>
                </a:lnTo>
                <a:lnTo>
                  <a:pt x="4490436" y="620115"/>
                </a:lnTo>
                <a:lnTo>
                  <a:pt x="0" y="620115"/>
                </a:lnTo>
                <a:close/>
                <a:moveTo>
                  <a:pt x="0" y="570506"/>
                </a:moveTo>
                <a:lnTo>
                  <a:pt x="4490436" y="570506"/>
                </a:lnTo>
                <a:lnTo>
                  <a:pt x="4490436" y="577174"/>
                </a:lnTo>
                <a:lnTo>
                  <a:pt x="0" y="577174"/>
                </a:lnTo>
                <a:close/>
                <a:moveTo>
                  <a:pt x="0" y="527565"/>
                </a:moveTo>
                <a:lnTo>
                  <a:pt x="4490436" y="527565"/>
                </a:lnTo>
                <a:lnTo>
                  <a:pt x="4490436" y="534233"/>
                </a:lnTo>
                <a:lnTo>
                  <a:pt x="0" y="534233"/>
                </a:lnTo>
                <a:close/>
                <a:moveTo>
                  <a:pt x="0" y="481558"/>
                </a:moveTo>
                <a:lnTo>
                  <a:pt x="4490436" y="481558"/>
                </a:lnTo>
                <a:lnTo>
                  <a:pt x="4490436" y="488225"/>
                </a:lnTo>
                <a:lnTo>
                  <a:pt x="0" y="488225"/>
                </a:lnTo>
                <a:close/>
                <a:moveTo>
                  <a:pt x="0" y="438616"/>
                </a:moveTo>
                <a:lnTo>
                  <a:pt x="4490436" y="438616"/>
                </a:lnTo>
                <a:lnTo>
                  <a:pt x="4490436" y="445284"/>
                </a:lnTo>
                <a:lnTo>
                  <a:pt x="0" y="445284"/>
                </a:lnTo>
                <a:close/>
                <a:moveTo>
                  <a:pt x="0" y="395675"/>
                </a:moveTo>
                <a:lnTo>
                  <a:pt x="4490436" y="395675"/>
                </a:lnTo>
                <a:lnTo>
                  <a:pt x="4490436" y="402342"/>
                </a:lnTo>
                <a:lnTo>
                  <a:pt x="0" y="402342"/>
                </a:lnTo>
                <a:close/>
                <a:moveTo>
                  <a:pt x="0" y="352734"/>
                </a:moveTo>
                <a:lnTo>
                  <a:pt x="4490436" y="352734"/>
                </a:lnTo>
                <a:lnTo>
                  <a:pt x="4490436" y="359401"/>
                </a:lnTo>
                <a:lnTo>
                  <a:pt x="0" y="359401"/>
                </a:lnTo>
                <a:close/>
                <a:moveTo>
                  <a:pt x="0" y="306724"/>
                </a:moveTo>
                <a:lnTo>
                  <a:pt x="4490436" y="306724"/>
                </a:lnTo>
                <a:lnTo>
                  <a:pt x="4490436" y="313391"/>
                </a:lnTo>
                <a:lnTo>
                  <a:pt x="0" y="313391"/>
                </a:lnTo>
                <a:close/>
                <a:moveTo>
                  <a:pt x="0" y="263782"/>
                </a:moveTo>
                <a:lnTo>
                  <a:pt x="4490436" y="263782"/>
                </a:lnTo>
                <a:lnTo>
                  <a:pt x="4490436" y="270450"/>
                </a:lnTo>
                <a:lnTo>
                  <a:pt x="0" y="270450"/>
                </a:lnTo>
                <a:close/>
                <a:moveTo>
                  <a:pt x="0" y="220841"/>
                </a:moveTo>
                <a:lnTo>
                  <a:pt x="4490436" y="220841"/>
                </a:lnTo>
                <a:lnTo>
                  <a:pt x="4490436" y="227508"/>
                </a:lnTo>
                <a:lnTo>
                  <a:pt x="0" y="227508"/>
                </a:lnTo>
                <a:close/>
                <a:moveTo>
                  <a:pt x="0" y="174834"/>
                </a:moveTo>
                <a:lnTo>
                  <a:pt x="4490436" y="174834"/>
                </a:lnTo>
                <a:lnTo>
                  <a:pt x="4490436" y="181501"/>
                </a:lnTo>
                <a:lnTo>
                  <a:pt x="0" y="181501"/>
                </a:lnTo>
                <a:close/>
                <a:moveTo>
                  <a:pt x="0" y="131893"/>
                </a:moveTo>
                <a:lnTo>
                  <a:pt x="4490436" y="131893"/>
                </a:lnTo>
                <a:lnTo>
                  <a:pt x="4490436" y="138561"/>
                </a:lnTo>
                <a:lnTo>
                  <a:pt x="0" y="138561"/>
                </a:lnTo>
                <a:close/>
                <a:moveTo>
                  <a:pt x="0" y="88951"/>
                </a:moveTo>
                <a:lnTo>
                  <a:pt x="4490436" y="88951"/>
                </a:lnTo>
                <a:lnTo>
                  <a:pt x="4490436" y="95619"/>
                </a:lnTo>
                <a:lnTo>
                  <a:pt x="0" y="95619"/>
                </a:lnTo>
                <a:close/>
                <a:moveTo>
                  <a:pt x="0" y="42941"/>
                </a:moveTo>
                <a:lnTo>
                  <a:pt x="4490436" y="42941"/>
                </a:lnTo>
                <a:lnTo>
                  <a:pt x="4490436" y="49608"/>
                </a:lnTo>
                <a:lnTo>
                  <a:pt x="0" y="49608"/>
                </a:lnTo>
                <a:close/>
                <a:moveTo>
                  <a:pt x="0" y="0"/>
                </a:moveTo>
                <a:lnTo>
                  <a:pt x="4490436" y="0"/>
                </a:lnTo>
                <a:lnTo>
                  <a:pt x="4490436" y="6668"/>
                </a:lnTo>
                <a:lnTo>
                  <a:pt x="0" y="6668"/>
                </a:ln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60000">
                <a:srgbClr val="0D2D5B"/>
              </a:gs>
              <a:gs pos="40000">
                <a:srgbClr val="0D2D5B"/>
              </a:gs>
              <a:gs pos="100000">
                <a:srgbClr val="00B0F0"/>
              </a:gs>
            </a:gsLst>
            <a:lin ang="0" scaled="0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700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E609605-C648-419C-B76C-F4E55DB8C87B}"/>
              </a:ext>
            </a:extLst>
          </p:cNvPr>
          <p:cNvGrpSpPr/>
          <p:nvPr/>
        </p:nvGrpSpPr>
        <p:grpSpPr>
          <a:xfrm rot="3221279">
            <a:off x="4892040" y="891540"/>
            <a:ext cx="8503920" cy="8503920"/>
            <a:chOff x="3425910" y="758910"/>
            <a:chExt cx="5340180" cy="5340180"/>
          </a:xfrm>
        </p:grpSpPr>
        <p:sp>
          <p:nvSpPr>
            <p:cNvPr id="164" name="Arc 163">
              <a:extLst>
                <a:ext uri="{FF2B5EF4-FFF2-40B4-BE49-F238E27FC236}">
                  <a16:creationId xmlns:a16="http://schemas.microsoft.com/office/drawing/2014/main" id="{FE743E3C-9295-4DA7-B08F-AB1DF9B6BC91}"/>
                </a:ext>
              </a:extLst>
            </p:cNvPr>
            <p:cNvSpPr/>
            <p:nvPr/>
          </p:nvSpPr>
          <p:spPr>
            <a:xfrm rot="18942836">
              <a:off x="3698358" y="1031358"/>
              <a:ext cx="4795284" cy="4795284"/>
            </a:xfrm>
            <a:prstGeom prst="arc">
              <a:avLst>
                <a:gd name="adj1" fmla="val 20443802"/>
                <a:gd name="adj2" fmla="val 21042843"/>
              </a:avLst>
            </a:prstGeom>
            <a:ln w="317500" cap="flat">
              <a:solidFill>
                <a:srgbClr val="00B0F0">
                  <a:alpha val="4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D4C4E44-16D0-4F74-8C2F-04BE90BAB340}"/>
                </a:ext>
              </a:extLst>
            </p:cNvPr>
            <p:cNvSpPr/>
            <p:nvPr/>
          </p:nvSpPr>
          <p:spPr>
            <a:xfrm>
              <a:off x="3425910" y="758910"/>
              <a:ext cx="5340180" cy="5340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8EBD181-7986-4A26-8682-CB39980C6EC7}"/>
              </a:ext>
            </a:extLst>
          </p:cNvPr>
          <p:cNvSpPr/>
          <p:nvPr/>
        </p:nvSpPr>
        <p:spPr>
          <a:xfrm rot="13500000">
            <a:off x="6091080" y="6776213"/>
            <a:ext cx="487704" cy="1377746"/>
          </a:xfrm>
          <a:prstGeom prst="rect">
            <a:avLst/>
          </a:prstGeom>
          <a:gradFill flip="none" rotWithShape="1">
            <a:gsLst>
              <a:gs pos="0">
                <a:srgbClr val="103462"/>
              </a:gs>
              <a:gs pos="31000">
                <a:srgbClr val="1E7996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B9C6783-B80E-412E-9FE1-D565AB9856AD}"/>
              </a:ext>
            </a:extLst>
          </p:cNvPr>
          <p:cNvSpPr/>
          <p:nvPr/>
        </p:nvSpPr>
        <p:spPr>
          <a:xfrm rot="13112509">
            <a:off x="6378825" y="7154392"/>
            <a:ext cx="487704" cy="1745078"/>
          </a:xfrm>
          <a:prstGeom prst="rect">
            <a:avLst/>
          </a:prstGeom>
          <a:gradFill flip="none" rotWithShape="1">
            <a:gsLst>
              <a:gs pos="0">
                <a:srgbClr val="103462"/>
              </a:gs>
              <a:gs pos="31000">
                <a:srgbClr val="1E7996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9A2F467-3684-4BA9-AEB8-87B64227C8E8}"/>
              </a:ext>
            </a:extLst>
          </p:cNvPr>
          <p:cNvSpPr/>
          <p:nvPr/>
        </p:nvSpPr>
        <p:spPr>
          <a:xfrm rot="12639942">
            <a:off x="6785204" y="7463702"/>
            <a:ext cx="487704" cy="2075639"/>
          </a:xfrm>
          <a:prstGeom prst="rect">
            <a:avLst/>
          </a:prstGeom>
          <a:gradFill flip="none" rotWithShape="1">
            <a:gsLst>
              <a:gs pos="0">
                <a:srgbClr val="103462"/>
              </a:gs>
              <a:gs pos="31000">
                <a:srgbClr val="1E7996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647CDD9-8334-48EA-88A1-5F796DE92D58}"/>
              </a:ext>
            </a:extLst>
          </p:cNvPr>
          <p:cNvGrpSpPr/>
          <p:nvPr/>
        </p:nvGrpSpPr>
        <p:grpSpPr>
          <a:xfrm rot="3221279">
            <a:off x="5138865" y="1138365"/>
            <a:ext cx="8010270" cy="8010270"/>
            <a:chOff x="3425910" y="758910"/>
            <a:chExt cx="5340180" cy="5340180"/>
          </a:xfrm>
        </p:grpSpPr>
        <p:sp>
          <p:nvSpPr>
            <p:cNvPr id="162" name="Arc 161">
              <a:extLst>
                <a:ext uri="{FF2B5EF4-FFF2-40B4-BE49-F238E27FC236}">
                  <a16:creationId xmlns:a16="http://schemas.microsoft.com/office/drawing/2014/main" id="{FC1CACDC-F928-4B2F-9AD6-4F6BE59A21E3}"/>
                </a:ext>
              </a:extLst>
            </p:cNvPr>
            <p:cNvSpPr/>
            <p:nvPr/>
          </p:nvSpPr>
          <p:spPr>
            <a:xfrm rot="18942836">
              <a:off x="3698358" y="1031358"/>
              <a:ext cx="4795284" cy="4795284"/>
            </a:xfrm>
            <a:prstGeom prst="arc">
              <a:avLst>
                <a:gd name="adj1" fmla="val 18448649"/>
                <a:gd name="adj2" fmla="val 21042843"/>
              </a:avLst>
            </a:prstGeom>
            <a:ln w="317500" cap="flat">
              <a:solidFill>
                <a:srgbClr val="00B0F0">
                  <a:alpha val="4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C066167-3254-47CB-8D2C-CEC573630C12}"/>
                </a:ext>
              </a:extLst>
            </p:cNvPr>
            <p:cNvSpPr/>
            <p:nvPr/>
          </p:nvSpPr>
          <p:spPr>
            <a:xfrm>
              <a:off x="3425910" y="758910"/>
              <a:ext cx="5340180" cy="5340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67CF9E2-8E36-4248-A3A0-666A9D6EB027}"/>
              </a:ext>
            </a:extLst>
          </p:cNvPr>
          <p:cNvGrpSpPr/>
          <p:nvPr/>
        </p:nvGrpSpPr>
        <p:grpSpPr>
          <a:xfrm>
            <a:off x="239369" y="3522587"/>
            <a:ext cx="4642859" cy="548640"/>
            <a:chOff x="159579" y="2348391"/>
            <a:chExt cx="3095239" cy="36576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BA96454-4767-441F-8866-525453E23C97}"/>
                </a:ext>
              </a:extLst>
            </p:cNvPr>
            <p:cNvSpPr/>
            <p:nvPr/>
          </p:nvSpPr>
          <p:spPr>
            <a:xfrm>
              <a:off x="666181" y="2470943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07" name="Graphic 106" descr="Bullseye">
              <a:extLst>
                <a:ext uri="{FF2B5EF4-FFF2-40B4-BE49-F238E27FC236}">
                  <a16:creationId xmlns:a16="http://schemas.microsoft.com/office/drawing/2014/main" id="{65AAF7A0-9217-4D5D-952F-8744495E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59579" y="2348391"/>
              <a:ext cx="365760" cy="365760"/>
            </a:xfrm>
            <a:prstGeom prst="rect">
              <a:avLst/>
            </a:prstGeom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2311D77-717B-46C5-9EF6-C8033B83821B}"/>
              </a:ext>
            </a:extLst>
          </p:cNvPr>
          <p:cNvGrpSpPr/>
          <p:nvPr/>
        </p:nvGrpSpPr>
        <p:grpSpPr>
          <a:xfrm>
            <a:off x="239369" y="1575081"/>
            <a:ext cx="4642859" cy="548640"/>
            <a:chOff x="159579" y="1050054"/>
            <a:chExt cx="3095239" cy="36576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934D976-4F31-420B-B5A2-4AF1AFFA958E}"/>
                </a:ext>
              </a:extLst>
            </p:cNvPr>
            <p:cNvSpPr/>
            <p:nvPr/>
          </p:nvSpPr>
          <p:spPr>
            <a:xfrm>
              <a:off x="666181" y="1172606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13" name="Graphic 112" descr="Flower without stem">
              <a:extLst>
                <a:ext uri="{FF2B5EF4-FFF2-40B4-BE49-F238E27FC236}">
                  <a16:creationId xmlns:a16="http://schemas.microsoft.com/office/drawing/2014/main" id="{8AF63895-1150-44B9-8594-13285DFE3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59579" y="1050054"/>
              <a:ext cx="365760" cy="365760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333721E-5E2A-434F-8857-D77C063DFCA0}"/>
              </a:ext>
            </a:extLst>
          </p:cNvPr>
          <p:cNvGrpSpPr/>
          <p:nvPr/>
        </p:nvGrpSpPr>
        <p:grpSpPr>
          <a:xfrm>
            <a:off x="239369" y="2873418"/>
            <a:ext cx="4642859" cy="548640"/>
            <a:chOff x="159579" y="1915612"/>
            <a:chExt cx="3095239" cy="36576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65574D2-ED5A-434D-A624-0EA6B6998984}"/>
                </a:ext>
              </a:extLst>
            </p:cNvPr>
            <p:cNvSpPr/>
            <p:nvPr/>
          </p:nvSpPr>
          <p:spPr>
            <a:xfrm>
              <a:off x="666181" y="2038164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15" name="Graphic 114" descr="Books">
              <a:extLst>
                <a:ext uri="{FF2B5EF4-FFF2-40B4-BE49-F238E27FC236}">
                  <a16:creationId xmlns:a16="http://schemas.microsoft.com/office/drawing/2014/main" id="{B11F11BF-D10C-4F2F-84AF-32436438E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59579" y="1915612"/>
              <a:ext cx="365760" cy="365760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4A31EB-70D6-41D0-81DC-7CDE00A1BAE5}"/>
              </a:ext>
            </a:extLst>
          </p:cNvPr>
          <p:cNvGrpSpPr/>
          <p:nvPr/>
        </p:nvGrpSpPr>
        <p:grpSpPr>
          <a:xfrm>
            <a:off x="239369" y="2224250"/>
            <a:ext cx="4642859" cy="548640"/>
            <a:chOff x="159579" y="1482833"/>
            <a:chExt cx="3095239" cy="36576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0F14676-BD8E-49E8-8F1D-AD4A7C96F0E4}"/>
                </a:ext>
              </a:extLst>
            </p:cNvPr>
            <p:cNvSpPr/>
            <p:nvPr/>
          </p:nvSpPr>
          <p:spPr>
            <a:xfrm>
              <a:off x="666181" y="1605385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17" name="Graphic 116" descr="Chat">
              <a:extLst>
                <a:ext uri="{FF2B5EF4-FFF2-40B4-BE49-F238E27FC236}">
                  <a16:creationId xmlns:a16="http://schemas.microsoft.com/office/drawing/2014/main" id="{BB43FC60-C796-4D76-ACDF-2B9F5A71F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59579" y="1482833"/>
              <a:ext cx="365760" cy="365760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DC5F709-FECF-4A60-8178-B6EA26896071}"/>
              </a:ext>
            </a:extLst>
          </p:cNvPr>
          <p:cNvGrpSpPr/>
          <p:nvPr/>
        </p:nvGrpSpPr>
        <p:grpSpPr>
          <a:xfrm>
            <a:off x="239369" y="925913"/>
            <a:ext cx="4642859" cy="548640"/>
            <a:chOff x="159579" y="617275"/>
            <a:chExt cx="3095239" cy="365760"/>
          </a:xfrm>
        </p:grpSpPr>
        <p:pic>
          <p:nvPicPr>
            <p:cNvPr id="111" name="Graphic 110" descr="Heart">
              <a:extLst>
                <a:ext uri="{FF2B5EF4-FFF2-40B4-BE49-F238E27FC236}">
                  <a16:creationId xmlns:a16="http://schemas.microsoft.com/office/drawing/2014/main" id="{24EF4437-45D6-465C-9B78-A5952867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59579" y="617275"/>
              <a:ext cx="365760" cy="365760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0FEBCF4-2AF1-45E3-9ADF-AFE29C949189}"/>
                </a:ext>
              </a:extLst>
            </p:cNvPr>
            <p:cNvSpPr/>
            <p:nvPr/>
          </p:nvSpPr>
          <p:spPr>
            <a:xfrm>
              <a:off x="666181" y="739827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F74EC48-53E2-4F42-82F5-2A4358D7C119}"/>
              </a:ext>
            </a:extLst>
          </p:cNvPr>
          <p:cNvGrpSpPr/>
          <p:nvPr/>
        </p:nvGrpSpPr>
        <p:grpSpPr>
          <a:xfrm>
            <a:off x="239369" y="4171752"/>
            <a:ext cx="4642859" cy="548640"/>
            <a:chOff x="159579" y="2781168"/>
            <a:chExt cx="3095239" cy="36576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F5B2D80-9FE8-49FB-ACD5-C2FB9B4F06D2}"/>
                </a:ext>
              </a:extLst>
            </p:cNvPr>
            <p:cNvSpPr/>
            <p:nvPr/>
          </p:nvSpPr>
          <p:spPr>
            <a:xfrm>
              <a:off x="666181" y="2903720"/>
              <a:ext cx="2588637" cy="120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27" name="Graphic 126" descr="Wi Fi">
              <a:extLst>
                <a:ext uri="{FF2B5EF4-FFF2-40B4-BE49-F238E27FC236}">
                  <a16:creationId xmlns:a16="http://schemas.microsoft.com/office/drawing/2014/main" id="{C5800850-39B7-4E30-930B-ADEB181BD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59579" y="2781168"/>
              <a:ext cx="365760" cy="365760"/>
            </a:xfrm>
            <a:prstGeom prst="rect">
              <a:avLst/>
            </a:pr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F22ED5D2-606E-4892-8BF6-68BA119FF1AE}"/>
              </a:ext>
            </a:extLst>
          </p:cNvPr>
          <p:cNvSpPr/>
          <p:nvPr/>
        </p:nvSpPr>
        <p:spPr>
          <a:xfrm>
            <a:off x="4502778" y="502278"/>
            <a:ext cx="9282444" cy="9282444"/>
          </a:xfrm>
          <a:prstGeom prst="ellipse">
            <a:avLst/>
          </a:prstGeom>
          <a:noFill/>
          <a:ln w="76200" cap="sq" cmpd="sng">
            <a:solidFill>
              <a:schemeClr val="bg1">
                <a:alpha val="2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8A0A065-9B49-447F-A2B8-54528FA0B487}"/>
              </a:ext>
            </a:extLst>
          </p:cNvPr>
          <p:cNvGrpSpPr/>
          <p:nvPr/>
        </p:nvGrpSpPr>
        <p:grpSpPr>
          <a:xfrm rot="3221279">
            <a:off x="5138865" y="1138365"/>
            <a:ext cx="8010270" cy="8010270"/>
            <a:chOff x="3425910" y="758910"/>
            <a:chExt cx="5340180" cy="534018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EB093E2-A223-4E54-A139-3FA84C5ABA33}"/>
                </a:ext>
              </a:extLst>
            </p:cNvPr>
            <p:cNvSpPr/>
            <p:nvPr/>
          </p:nvSpPr>
          <p:spPr>
            <a:xfrm>
              <a:off x="3425910" y="758910"/>
              <a:ext cx="5340180" cy="5340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58F100B-F5E4-4CD4-96EC-05F63BFE23CE}"/>
                </a:ext>
              </a:extLst>
            </p:cNvPr>
            <p:cNvSpPr/>
            <p:nvPr/>
          </p:nvSpPr>
          <p:spPr>
            <a:xfrm rot="18942836">
              <a:off x="3698358" y="1031358"/>
              <a:ext cx="4795284" cy="4795284"/>
            </a:xfrm>
            <a:prstGeom prst="arc">
              <a:avLst>
                <a:gd name="adj1" fmla="val 19796754"/>
                <a:gd name="adj2" fmla="val 21042843"/>
              </a:avLst>
            </a:prstGeom>
            <a:ln w="317500" cap="flat">
              <a:solidFill>
                <a:srgbClr val="00B0F0">
                  <a:alpha val="8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413D43-0A2C-46E7-A09E-9A2C5E3CB4E8}"/>
              </a:ext>
            </a:extLst>
          </p:cNvPr>
          <p:cNvGrpSpPr/>
          <p:nvPr/>
        </p:nvGrpSpPr>
        <p:grpSpPr>
          <a:xfrm>
            <a:off x="5254955" y="1254455"/>
            <a:ext cx="7778093" cy="7778093"/>
            <a:chOff x="3503303" y="836303"/>
            <a:chExt cx="5185395" cy="5185395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66507CA-4E12-4EB1-B879-4D6E926E068A}"/>
                </a:ext>
              </a:extLst>
            </p:cNvPr>
            <p:cNvSpPr/>
            <p:nvPr/>
          </p:nvSpPr>
          <p:spPr>
            <a:xfrm>
              <a:off x="3503303" y="836303"/>
              <a:ext cx="5185395" cy="51853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31369415-1B66-42F4-BC49-ECC415652320}"/>
                </a:ext>
              </a:extLst>
            </p:cNvPr>
            <p:cNvSpPr/>
            <p:nvPr/>
          </p:nvSpPr>
          <p:spPr>
            <a:xfrm rot="16200000">
              <a:off x="3785434" y="1118434"/>
              <a:ext cx="4621132" cy="4621132"/>
            </a:xfrm>
            <a:prstGeom prst="arc">
              <a:avLst>
                <a:gd name="adj1" fmla="val 19417579"/>
                <a:gd name="adj2" fmla="val 0"/>
              </a:avLst>
            </a:prstGeom>
            <a:ln w="317500" cap="flat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2806B9A4-8A2C-47A5-820A-D68347B6B961}"/>
              </a:ext>
            </a:extLst>
          </p:cNvPr>
          <p:cNvSpPr/>
          <p:nvPr/>
        </p:nvSpPr>
        <p:spPr>
          <a:xfrm>
            <a:off x="5771160" y="1770660"/>
            <a:ext cx="6745680" cy="6745680"/>
          </a:xfrm>
          <a:prstGeom prst="ellipse">
            <a:avLst/>
          </a:prstGeom>
          <a:solidFill>
            <a:srgbClr val="0D2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9A9D7A-5084-43E2-8EF5-2515EB0BA4B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2564780" y="5143500"/>
            <a:ext cx="572322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06362B-8F25-4AA6-A228-A504D3358948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1" y="5143500"/>
            <a:ext cx="5723222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C18109-E5C8-4D58-9048-C61571A5800E}"/>
              </a:ext>
            </a:extLst>
          </p:cNvPr>
          <p:cNvGrpSpPr/>
          <p:nvPr/>
        </p:nvGrpSpPr>
        <p:grpSpPr>
          <a:xfrm>
            <a:off x="5723221" y="1722720"/>
            <a:ext cx="6841562" cy="6841560"/>
            <a:chOff x="3815480" y="1148480"/>
            <a:chExt cx="4561041" cy="4561040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B5228F36-F02B-4BBD-AA73-0BCAEB747908}"/>
                </a:ext>
              </a:extLst>
            </p:cNvPr>
            <p:cNvSpPr/>
            <p:nvPr/>
          </p:nvSpPr>
          <p:spPr>
            <a:xfrm>
              <a:off x="3815480" y="1148480"/>
              <a:ext cx="4561040" cy="4561040"/>
            </a:xfrm>
            <a:prstGeom prst="arc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29F69889-40F8-40F0-A0A3-BFDFC3C62491}"/>
                </a:ext>
              </a:extLst>
            </p:cNvPr>
            <p:cNvSpPr/>
            <p:nvPr/>
          </p:nvSpPr>
          <p:spPr>
            <a:xfrm rot="10800000">
              <a:off x="3815481" y="1148480"/>
              <a:ext cx="4561040" cy="4561040"/>
            </a:xfrm>
            <a:prstGeom prst="arc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9" name="Arc 8">
            <a:extLst>
              <a:ext uri="{FF2B5EF4-FFF2-40B4-BE49-F238E27FC236}">
                <a16:creationId xmlns:a16="http://schemas.microsoft.com/office/drawing/2014/main" id="{85392BBD-1E09-4A51-9AFF-89AE4082DBA8}"/>
              </a:ext>
            </a:extLst>
          </p:cNvPr>
          <p:cNvSpPr/>
          <p:nvPr/>
        </p:nvSpPr>
        <p:spPr>
          <a:xfrm>
            <a:off x="5098165" y="1097665"/>
            <a:ext cx="8091674" cy="8091674"/>
          </a:xfrm>
          <a:prstGeom prst="arc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BD0C18-0EBD-4A8B-BCA9-2B1A318C0026}"/>
              </a:ext>
            </a:extLst>
          </p:cNvPr>
          <p:cNvGrpSpPr/>
          <p:nvPr/>
        </p:nvGrpSpPr>
        <p:grpSpPr>
          <a:xfrm rot="21279202">
            <a:off x="5234940" y="1234440"/>
            <a:ext cx="7818120" cy="7818120"/>
            <a:chOff x="3928589" y="1261589"/>
            <a:chExt cx="4334822" cy="43348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95C8A0-E823-4215-87F5-5F54B18F2757}"/>
                </a:ext>
              </a:extLst>
            </p:cNvPr>
            <p:cNvSpPr/>
            <p:nvPr/>
          </p:nvSpPr>
          <p:spPr>
            <a:xfrm>
              <a:off x="3928589" y="1261589"/>
              <a:ext cx="4334822" cy="433482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7E2DFA20-40CB-4B29-AD34-229597C88A13}"/>
                </a:ext>
              </a:extLst>
            </p:cNvPr>
            <p:cNvSpPr/>
            <p:nvPr/>
          </p:nvSpPr>
          <p:spPr>
            <a:xfrm rot="10800000">
              <a:off x="4024578" y="1357578"/>
              <a:ext cx="4142845" cy="4142845"/>
            </a:xfrm>
            <a:prstGeom prst="arc">
              <a:avLst>
                <a:gd name="adj1" fmla="val 20191918"/>
                <a:gd name="adj2" fmla="val 0"/>
              </a:avLst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1E774F95-18A9-4067-B9A1-99E6E5943269}"/>
              </a:ext>
            </a:extLst>
          </p:cNvPr>
          <p:cNvSpPr/>
          <p:nvPr/>
        </p:nvSpPr>
        <p:spPr>
          <a:xfrm rot="10800000">
            <a:off x="5098165" y="1097665"/>
            <a:ext cx="8091674" cy="8091674"/>
          </a:xfrm>
          <a:prstGeom prst="arc">
            <a:avLst>
              <a:gd name="adj1" fmla="val 16200000"/>
              <a:gd name="adj2" fmla="val 18152200"/>
            </a:avLst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FA4228-571D-4BA2-A288-CAC3320893B0}"/>
              </a:ext>
            </a:extLst>
          </p:cNvPr>
          <p:cNvCxnSpPr>
            <a:cxnSpLocks/>
            <a:stCxn id="5" idx="0"/>
            <a:endCxn id="9" idx="0"/>
          </p:cNvCxnSpPr>
          <p:nvPr/>
        </p:nvCxnSpPr>
        <p:spPr>
          <a:xfrm flipV="1">
            <a:off x="9144000" y="1097664"/>
            <a:ext cx="0" cy="62505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652FC3-283B-491D-9BF4-7FCDE6DAEC19}"/>
              </a:ext>
            </a:extLst>
          </p:cNvPr>
          <p:cNvCxnSpPr>
            <a:cxnSpLocks/>
            <a:stCxn id="18" idx="0"/>
            <a:endCxn id="6" idx="0"/>
          </p:cNvCxnSpPr>
          <p:nvPr/>
        </p:nvCxnSpPr>
        <p:spPr>
          <a:xfrm flipV="1">
            <a:off x="9144002" y="8564281"/>
            <a:ext cx="0" cy="625058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9C310F-9AF5-4012-911A-E62678017CB3}"/>
              </a:ext>
            </a:extLst>
          </p:cNvPr>
          <p:cNvGrpSpPr/>
          <p:nvPr/>
        </p:nvGrpSpPr>
        <p:grpSpPr>
          <a:xfrm>
            <a:off x="6565392" y="2564892"/>
            <a:ext cx="5157216" cy="5157216"/>
            <a:chOff x="4899004" y="2232005"/>
            <a:chExt cx="2393993" cy="239399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DA3748D-EF54-4AAF-9BA5-C5CB09BDDDA5}"/>
                </a:ext>
              </a:extLst>
            </p:cNvPr>
            <p:cNvSpPr/>
            <p:nvPr/>
          </p:nvSpPr>
          <p:spPr>
            <a:xfrm>
              <a:off x="6118860" y="2299364"/>
              <a:ext cx="878552" cy="571800"/>
            </a:xfrm>
            <a:custGeom>
              <a:avLst/>
              <a:gdLst>
                <a:gd name="connsiteX0" fmla="*/ 704709 w 878552"/>
                <a:gd name="connsiteY0" fmla="*/ 270625 h 571800"/>
                <a:gd name="connsiteX1" fmla="*/ 776730 w 878552"/>
                <a:gd name="connsiteY1" fmla="*/ 330047 h 571800"/>
                <a:gd name="connsiteX2" fmla="*/ 849713 w 878552"/>
                <a:gd name="connsiteY2" fmla="*/ 410349 h 571800"/>
                <a:gd name="connsiteX3" fmla="*/ 878552 w 878552"/>
                <a:gd name="connsiteY3" fmla="*/ 448915 h 571800"/>
                <a:gd name="connsiteX4" fmla="*/ 708790 w 878552"/>
                <a:gd name="connsiteY4" fmla="*/ 571800 h 571800"/>
                <a:gd name="connsiteX5" fmla="*/ 630213 w 878552"/>
                <a:gd name="connsiteY5" fmla="*/ 476564 h 571800"/>
                <a:gd name="connsiteX6" fmla="*/ 574621 w 878552"/>
                <a:gd name="connsiteY6" fmla="*/ 430696 h 571800"/>
                <a:gd name="connsiteX7" fmla="*/ 561642 w 878552"/>
                <a:gd name="connsiteY7" fmla="*/ 162969 h 571800"/>
                <a:gd name="connsiteX8" fmla="*/ 609376 w 878552"/>
                <a:gd name="connsiteY8" fmla="*/ 191967 h 571800"/>
                <a:gd name="connsiteX9" fmla="*/ 669443 w 878552"/>
                <a:gd name="connsiteY9" fmla="*/ 241528 h 571800"/>
                <a:gd name="connsiteX10" fmla="*/ 539354 w 878552"/>
                <a:gd name="connsiteY10" fmla="*/ 401599 h 571800"/>
                <a:gd name="connsiteX11" fmla="*/ 493525 w 878552"/>
                <a:gd name="connsiteY11" fmla="*/ 363786 h 571800"/>
                <a:gd name="connsiteX12" fmla="*/ 457112 w 878552"/>
                <a:gd name="connsiteY12" fmla="*/ 344022 h 571800"/>
                <a:gd name="connsiteX13" fmla="*/ 291676 w 878552"/>
                <a:gd name="connsiteY13" fmla="*/ 44098 h 571800"/>
                <a:gd name="connsiteX14" fmla="*/ 313403 w 878552"/>
                <a:gd name="connsiteY14" fmla="*/ 49684 h 571800"/>
                <a:gd name="connsiteX15" fmla="*/ 516142 w 878552"/>
                <a:gd name="connsiteY15" fmla="*/ 135326 h 571800"/>
                <a:gd name="connsiteX16" fmla="*/ 522559 w 878552"/>
                <a:gd name="connsiteY16" fmla="*/ 139225 h 571800"/>
                <a:gd name="connsiteX17" fmla="*/ 416916 w 878552"/>
                <a:gd name="connsiteY17" fmla="*/ 322204 h 571800"/>
                <a:gd name="connsiteX18" fmla="*/ 336641 w 878552"/>
                <a:gd name="connsiteY18" fmla="*/ 278632 h 571800"/>
                <a:gd name="connsiteX19" fmla="*/ 237111 w 878552"/>
                <a:gd name="connsiteY19" fmla="*/ 247736 h 571800"/>
                <a:gd name="connsiteX20" fmla="*/ 0 w 878552"/>
                <a:gd name="connsiteY20" fmla="*/ 0 h 571800"/>
                <a:gd name="connsiteX21" fmla="*/ 92757 w 878552"/>
                <a:gd name="connsiteY21" fmla="*/ 4684 h 571800"/>
                <a:gd name="connsiteX22" fmla="*/ 205034 w 878552"/>
                <a:gd name="connsiteY22" fmla="*/ 21820 h 571800"/>
                <a:gd name="connsiteX23" fmla="*/ 247395 w 878552"/>
                <a:gd name="connsiteY23" fmla="*/ 32712 h 571800"/>
                <a:gd name="connsiteX24" fmla="*/ 193414 w 878552"/>
                <a:gd name="connsiteY24" fmla="*/ 234172 h 571800"/>
                <a:gd name="connsiteX25" fmla="*/ 163275 w 878552"/>
                <a:gd name="connsiteY25" fmla="*/ 224816 h 571800"/>
                <a:gd name="connsiteX26" fmla="*/ 71571 w 878552"/>
                <a:gd name="connsiteY26" fmla="*/ 210821 h 571800"/>
                <a:gd name="connsiteX27" fmla="*/ 0 w 878552"/>
                <a:gd name="connsiteY27" fmla="*/ 207207 h 5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8552" h="571800">
                  <a:moveTo>
                    <a:pt x="704709" y="270625"/>
                  </a:moveTo>
                  <a:lnTo>
                    <a:pt x="776730" y="330047"/>
                  </a:lnTo>
                  <a:cubicBezTo>
                    <a:pt x="802309" y="355626"/>
                    <a:pt x="826668" y="382425"/>
                    <a:pt x="849713" y="410349"/>
                  </a:cubicBezTo>
                  <a:lnTo>
                    <a:pt x="878552" y="448915"/>
                  </a:lnTo>
                  <a:lnTo>
                    <a:pt x="708790" y="571800"/>
                  </a:lnTo>
                  <a:lnTo>
                    <a:pt x="630213" y="476564"/>
                  </a:lnTo>
                  <a:lnTo>
                    <a:pt x="574621" y="430696"/>
                  </a:lnTo>
                  <a:close/>
                  <a:moveTo>
                    <a:pt x="561642" y="162969"/>
                  </a:moveTo>
                  <a:lnTo>
                    <a:pt x="609376" y="191967"/>
                  </a:lnTo>
                  <a:lnTo>
                    <a:pt x="669443" y="241528"/>
                  </a:lnTo>
                  <a:lnTo>
                    <a:pt x="539354" y="401599"/>
                  </a:lnTo>
                  <a:lnTo>
                    <a:pt x="493525" y="363786"/>
                  </a:lnTo>
                  <a:lnTo>
                    <a:pt x="457112" y="344022"/>
                  </a:lnTo>
                  <a:close/>
                  <a:moveTo>
                    <a:pt x="291676" y="44098"/>
                  </a:moveTo>
                  <a:lnTo>
                    <a:pt x="313403" y="49684"/>
                  </a:lnTo>
                  <a:cubicBezTo>
                    <a:pt x="384219" y="71711"/>
                    <a:pt x="452052" y="100511"/>
                    <a:pt x="516142" y="135326"/>
                  </a:cubicBezTo>
                  <a:lnTo>
                    <a:pt x="522559" y="139225"/>
                  </a:lnTo>
                  <a:lnTo>
                    <a:pt x="416916" y="322204"/>
                  </a:lnTo>
                  <a:lnTo>
                    <a:pt x="336641" y="278632"/>
                  </a:lnTo>
                  <a:lnTo>
                    <a:pt x="237111" y="247736"/>
                  </a:lnTo>
                  <a:close/>
                  <a:moveTo>
                    <a:pt x="0" y="0"/>
                  </a:moveTo>
                  <a:lnTo>
                    <a:pt x="92757" y="4684"/>
                  </a:lnTo>
                  <a:cubicBezTo>
                    <a:pt x="130771" y="8545"/>
                    <a:pt x="168228" y="14288"/>
                    <a:pt x="205034" y="21820"/>
                  </a:cubicBezTo>
                  <a:lnTo>
                    <a:pt x="247395" y="32712"/>
                  </a:lnTo>
                  <a:lnTo>
                    <a:pt x="193414" y="234172"/>
                  </a:lnTo>
                  <a:lnTo>
                    <a:pt x="163275" y="224816"/>
                  </a:lnTo>
                  <a:cubicBezTo>
                    <a:pt x="133213" y="218665"/>
                    <a:pt x="102620" y="213974"/>
                    <a:pt x="71571" y="210821"/>
                  </a:cubicBezTo>
                  <a:lnTo>
                    <a:pt x="0" y="207207"/>
                  </a:lnTo>
                  <a:close/>
                </a:path>
              </a:pathLst>
            </a:custGeom>
            <a:solidFill>
              <a:srgbClr val="1E7996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D0E1855-871A-41A9-A2EE-C46614EFD0F5}"/>
                </a:ext>
              </a:extLst>
            </p:cNvPr>
            <p:cNvSpPr/>
            <p:nvPr/>
          </p:nvSpPr>
          <p:spPr>
            <a:xfrm rot="14747142">
              <a:off x="5615524" y="2298210"/>
              <a:ext cx="960952" cy="2261580"/>
            </a:xfrm>
            <a:custGeom>
              <a:avLst/>
              <a:gdLst>
                <a:gd name="connsiteX0" fmla="*/ 503335 w 960952"/>
                <a:gd name="connsiteY0" fmla="*/ 2052070 h 2261580"/>
                <a:gd name="connsiteX1" fmla="*/ 503335 w 960952"/>
                <a:gd name="connsiteY1" fmla="*/ 2259276 h 2261580"/>
                <a:gd name="connsiteX2" fmla="*/ 480475 w 960952"/>
                <a:gd name="connsiteY2" fmla="*/ 2261580 h 2261580"/>
                <a:gd name="connsiteX3" fmla="*/ 457616 w 960952"/>
                <a:gd name="connsiteY3" fmla="*/ 2259276 h 2261580"/>
                <a:gd name="connsiteX4" fmla="*/ 457616 w 960952"/>
                <a:gd name="connsiteY4" fmla="*/ 2052070 h 2261580"/>
                <a:gd name="connsiteX5" fmla="*/ 480475 w 960952"/>
                <a:gd name="connsiteY5" fmla="*/ 2054374 h 2261580"/>
                <a:gd name="connsiteX6" fmla="*/ 365369 w 960952"/>
                <a:gd name="connsiteY6" fmla="*/ 2042770 h 2261580"/>
                <a:gd name="connsiteX7" fmla="*/ 410857 w 960952"/>
                <a:gd name="connsiteY7" fmla="*/ 2047356 h 2261580"/>
                <a:gd name="connsiteX8" fmla="*/ 390135 w 960952"/>
                <a:gd name="connsiteY8" fmla="*/ 2252473 h 2261580"/>
                <a:gd name="connsiteX9" fmla="*/ 344647 w 960952"/>
                <a:gd name="connsiteY9" fmla="*/ 2247888 h 2261580"/>
                <a:gd name="connsiteX10" fmla="*/ 272853 w 960952"/>
                <a:gd name="connsiteY10" fmla="*/ 2028940 h 2261580"/>
                <a:gd name="connsiteX11" fmla="*/ 294341 w 960952"/>
                <a:gd name="connsiteY11" fmla="*/ 2035610 h 2261580"/>
                <a:gd name="connsiteX12" fmla="*/ 317673 w 960952"/>
                <a:gd name="connsiteY12" fmla="*/ 2037962 h 2261580"/>
                <a:gd name="connsiteX13" fmla="*/ 276019 w 960952"/>
                <a:gd name="connsiteY13" fmla="*/ 2240969 h 2261580"/>
                <a:gd name="connsiteX14" fmla="*/ 252582 w 960952"/>
                <a:gd name="connsiteY14" fmla="*/ 2238607 h 2261580"/>
                <a:gd name="connsiteX15" fmla="*/ 231194 w 960952"/>
                <a:gd name="connsiteY15" fmla="*/ 2231968 h 2261580"/>
                <a:gd name="connsiteX16" fmla="*/ 175441 w 960952"/>
                <a:gd name="connsiteY16" fmla="*/ 1998702 h 2261580"/>
                <a:gd name="connsiteX17" fmla="*/ 219108 w 960952"/>
                <a:gd name="connsiteY17" fmla="*/ 2012257 h 2261580"/>
                <a:gd name="connsiteX18" fmla="*/ 155572 w 960952"/>
                <a:gd name="connsiteY18" fmla="*/ 2208493 h 2261580"/>
                <a:gd name="connsiteX19" fmla="*/ 111905 w 960952"/>
                <a:gd name="connsiteY19" fmla="*/ 2194938 h 2261580"/>
                <a:gd name="connsiteX20" fmla="*/ 84350 w 960952"/>
                <a:gd name="connsiteY20" fmla="*/ 1961915 h 2261580"/>
                <a:gd name="connsiteX21" fmla="*/ 120975 w 960952"/>
                <a:gd name="connsiteY21" fmla="*/ 1981794 h 2261580"/>
                <a:gd name="connsiteX22" fmla="*/ 124987 w 960952"/>
                <a:gd name="connsiteY22" fmla="*/ 1983040 h 2261580"/>
                <a:gd name="connsiteX23" fmla="*/ 40302 w 960952"/>
                <a:gd name="connsiteY23" fmla="*/ 2172707 h 2261580"/>
                <a:gd name="connsiteX24" fmla="*/ 0 w 960952"/>
                <a:gd name="connsiteY24" fmla="*/ 2150832 h 2261580"/>
                <a:gd name="connsiteX25" fmla="*/ 920650 w 960952"/>
                <a:gd name="connsiteY25" fmla="*/ 88874 h 2261580"/>
                <a:gd name="connsiteX26" fmla="*/ 960952 w 960952"/>
                <a:gd name="connsiteY26" fmla="*/ 110749 h 2261580"/>
                <a:gd name="connsiteX27" fmla="*/ 876602 w 960952"/>
                <a:gd name="connsiteY27" fmla="*/ 299666 h 2261580"/>
                <a:gd name="connsiteX28" fmla="*/ 839976 w 960952"/>
                <a:gd name="connsiteY28" fmla="*/ 279786 h 2261580"/>
                <a:gd name="connsiteX29" fmla="*/ 835966 w 960952"/>
                <a:gd name="connsiteY29" fmla="*/ 278541 h 2261580"/>
                <a:gd name="connsiteX30" fmla="*/ 805380 w 960952"/>
                <a:gd name="connsiteY30" fmla="*/ 53088 h 2261580"/>
                <a:gd name="connsiteX31" fmla="*/ 849048 w 960952"/>
                <a:gd name="connsiteY31" fmla="*/ 66643 h 2261580"/>
                <a:gd name="connsiteX32" fmla="*/ 785511 w 960952"/>
                <a:gd name="connsiteY32" fmla="*/ 262879 h 2261580"/>
                <a:gd name="connsiteX33" fmla="*/ 741844 w 960952"/>
                <a:gd name="connsiteY33" fmla="*/ 249324 h 2261580"/>
                <a:gd name="connsiteX34" fmla="*/ 684933 w 960952"/>
                <a:gd name="connsiteY34" fmla="*/ 20611 h 2261580"/>
                <a:gd name="connsiteX35" fmla="*/ 708369 w 960952"/>
                <a:gd name="connsiteY35" fmla="*/ 22974 h 2261580"/>
                <a:gd name="connsiteX36" fmla="*/ 729758 w 960952"/>
                <a:gd name="connsiteY36" fmla="*/ 29613 h 2261580"/>
                <a:gd name="connsiteX37" fmla="*/ 688099 w 960952"/>
                <a:gd name="connsiteY37" fmla="*/ 232641 h 2261580"/>
                <a:gd name="connsiteX38" fmla="*/ 666610 w 960952"/>
                <a:gd name="connsiteY38" fmla="*/ 225970 h 2261580"/>
                <a:gd name="connsiteX39" fmla="*/ 643278 w 960952"/>
                <a:gd name="connsiteY39" fmla="*/ 223618 h 2261580"/>
                <a:gd name="connsiteX40" fmla="*/ 570816 w 960952"/>
                <a:gd name="connsiteY40" fmla="*/ 9107 h 2261580"/>
                <a:gd name="connsiteX41" fmla="*/ 616305 w 960952"/>
                <a:gd name="connsiteY41" fmla="*/ 13693 h 2261580"/>
                <a:gd name="connsiteX42" fmla="*/ 595583 w 960952"/>
                <a:gd name="connsiteY42" fmla="*/ 218810 h 2261580"/>
                <a:gd name="connsiteX43" fmla="*/ 550095 w 960952"/>
                <a:gd name="connsiteY43" fmla="*/ 214224 h 2261580"/>
                <a:gd name="connsiteX44" fmla="*/ 480475 w 960952"/>
                <a:gd name="connsiteY44" fmla="*/ 0 h 2261580"/>
                <a:gd name="connsiteX45" fmla="*/ 503335 w 960952"/>
                <a:gd name="connsiteY45" fmla="*/ 2305 h 2261580"/>
                <a:gd name="connsiteX46" fmla="*/ 503335 w 960952"/>
                <a:gd name="connsiteY46" fmla="*/ 209511 h 2261580"/>
                <a:gd name="connsiteX47" fmla="*/ 480475 w 960952"/>
                <a:gd name="connsiteY47" fmla="*/ 207206 h 2261580"/>
                <a:gd name="connsiteX48" fmla="*/ 457616 w 960952"/>
                <a:gd name="connsiteY48" fmla="*/ 209511 h 2261580"/>
                <a:gd name="connsiteX49" fmla="*/ 457617 w 960952"/>
                <a:gd name="connsiteY49" fmla="*/ 2305 h 226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60952" h="2261580">
                  <a:moveTo>
                    <a:pt x="503335" y="2052070"/>
                  </a:moveTo>
                  <a:lnTo>
                    <a:pt x="503335" y="2259276"/>
                  </a:lnTo>
                  <a:lnTo>
                    <a:pt x="480475" y="2261580"/>
                  </a:lnTo>
                  <a:lnTo>
                    <a:pt x="457616" y="2259276"/>
                  </a:lnTo>
                  <a:lnTo>
                    <a:pt x="457616" y="2052070"/>
                  </a:lnTo>
                  <a:lnTo>
                    <a:pt x="480475" y="2054374"/>
                  </a:lnTo>
                  <a:close/>
                  <a:moveTo>
                    <a:pt x="365369" y="2042770"/>
                  </a:moveTo>
                  <a:lnTo>
                    <a:pt x="410857" y="2047356"/>
                  </a:lnTo>
                  <a:lnTo>
                    <a:pt x="390135" y="2252473"/>
                  </a:lnTo>
                  <a:lnTo>
                    <a:pt x="344647" y="2247888"/>
                  </a:lnTo>
                  <a:close/>
                  <a:moveTo>
                    <a:pt x="272853" y="2028940"/>
                  </a:moveTo>
                  <a:lnTo>
                    <a:pt x="294341" y="2035610"/>
                  </a:lnTo>
                  <a:lnTo>
                    <a:pt x="317673" y="2037962"/>
                  </a:lnTo>
                  <a:lnTo>
                    <a:pt x="276019" y="2240969"/>
                  </a:lnTo>
                  <a:lnTo>
                    <a:pt x="252582" y="2238607"/>
                  </a:lnTo>
                  <a:lnTo>
                    <a:pt x="231194" y="2231968"/>
                  </a:lnTo>
                  <a:close/>
                  <a:moveTo>
                    <a:pt x="175441" y="1998702"/>
                  </a:moveTo>
                  <a:lnTo>
                    <a:pt x="219108" y="2012257"/>
                  </a:lnTo>
                  <a:lnTo>
                    <a:pt x="155572" y="2208493"/>
                  </a:lnTo>
                  <a:lnTo>
                    <a:pt x="111905" y="2194938"/>
                  </a:lnTo>
                  <a:close/>
                  <a:moveTo>
                    <a:pt x="84350" y="1961915"/>
                  </a:moveTo>
                  <a:lnTo>
                    <a:pt x="120975" y="1981794"/>
                  </a:lnTo>
                  <a:lnTo>
                    <a:pt x="124987" y="1983040"/>
                  </a:lnTo>
                  <a:lnTo>
                    <a:pt x="40302" y="2172707"/>
                  </a:lnTo>
                  <a:lnTo>
                    <a:pt x="0" y="2150832"/>
                  </a:lnTo>
                  <a:close/>
                  <a:moveTo>
                    <a:pt x="920650" y="88874"/>
                  </a:moveTo>
                  <a:lnTo>
                    <a:pt x="960952" y="110749"/>
                  </a:lnTo>
                  <a:lnTo>
                    <a:pt x="876602" y="299666"/>
                  </a:lnTo>
                  <a:lnTo>
                    <a:pt x="839976" y="279786"/>
                  </a:lnTo>
                  <a:lnTo>
                    <a:pt x="835966" y="278541"/>
                  </a:lnTo>
                  <a:close/>
                  <a:moveTo>
                    <a:pt x="805380" y="53088"/>
                  </a:moveTo>
                  <a:lnTo>
                    <a:pt x="849048" y="66643"/>
                  </a:lnTo>
                  <a:lnTo>
                    <a:pt x="785511" y="262879"/>
                  </a:lnTo>
                  <a:lnTo>
                    <a:pt x="741844" y="249324"/>
                  </a:lnTo>
                  <a:close/>
                  <a:moveTo>
                    <a:pt x="684933" y="20611"/>
                  </a:moveTo>
                  <a:lnTo>
                    <a:pt x="708369" y="22974"/>
                  </a:lnTo>
                  <a:lnTo>
                    <a:pt x="729758" y="29613"/>
                  </a:lnTo>
                  <a:lnTo>
                    <a:pt x="688099" y="232641"/>
                  </a:lnTo>
                  <a:lnTo>
                    <a:pt x="666610" y="225970"/>
                  </a:lnTo>
                  <a:lnTo>
                    <a:pt x="643278" y="223618"/>
                  </a:lnTo>
                  <a:close/>
                  <a:moveTo>
                    <a:pt x="570816" y="9107"/>
                  </a:moveTo>
                  <a:lnTo>
                    <a:pt x="616305" y="13693"/>
                  </a:lnTo>
                  <a:lnTo>
                    <a:pt x="595583" y="218810"/>
                  </a:lnTo>
                  <a:lnTo>
                    <a:pt x="550095" y="214224"/>
                  </a:lnTo>
                  <a:close/>
                  <a:moveTo>
                    <a:pt x="480475" y="0"/>
                  </a:moveTo>
                  <a:lnTo>
                    <a:pt x="503335" y="2305"/>
                  </a:lnTo>
                  <a:lnTo>
                    <a:pt x="503335" y="209511"/>
                  </a:lnTo>
                  <a:lnTo>
                    <a:pt x="480475" y="207206"/>
                  </a:lnTo>
                  <a:lnTo>
                    <a:pt x="457616" y="209511"/>
                  </a:lnTo>
                  <a:lnTo>
                    <a:pt x="457617" y="2305"/>
                  </a:lnTo>
                  <a:close/>
                </a:path>
              </a:pathLst>
            </a:custGeom>
            <a:solidFill>
              <a:srgbClr val="1E7996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57FD33-7ABB-46B6-AB25-4214596A9704}"/>
                </a:ext>
              </a:extLst>
            </p:cNvPr>
            <p:cNvSpPr/>
            <p:nvPr/>
          </p:nvSpPr>
          <p:spPr>
            <a:xfrm>
              <a:off x="4899004" y="2232005"/>
              <a:ext cx="2393993" cy="2393991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35" name="Arc 34">
            <a:extLst>
              <a:ext uri="{FF2B5EF4-FFF2-40B4-BE49-F238E27FC236}">
                <a16:creationId xmlns:a16="http://schemas.microsoft.com/office/drawing/2014/main" id="{6458C2F0-DAD2-4BC6-8F80-212BBF6FF42F}"/>
              </a:ext>
            </a:extLst>
          </p:cNvPr>
          <p:cNvSpPr/>
          <p:nvPr/>
        </p:nvSpPr>
        <p:spPr>
          <a:xfrm rot="2700000">
            <a:off x="5678153" y="1677653"/>
            <a:ext cx="6931698" cy="6931698"/>
          </a:xfrm>
          <a:prstGeom prst="arc">
            <a:avLst>
              <a:gd name="adj1" fmla="val 19532778"/>
              <a:gd name="adj2" fmla="val 831470"/>
            </a:avLst>
          </a:prstGeom>
          <a:ln w="190500" cap="flat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CBB67C7-6D02-4238-BCA1-BBB2A9895E12}"/>
              </a:ext>
            </a:extLst>
          </p:cNvPr>
          <p:cNvGrpSpPr/>
          <p:nvPr/>
        </p:nvGrpSpPr>
        <p:grpSpPr>
          <a:xfrm>
            <a:off x="5232990" y="1232490"/>
            <a:ext cx="7822020" cy="7822020"/>
            <a:chOff x="3488660" y="821660"/>
            <a:chExt cx="5214680" cy="52146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52D7D1-6F67-454D-9305-0E2F153EDF3C}"/>
                </a:ext>
              </a:extLst>
            </p:cNvPr>
            <p:cNvGrpSpPr/>
            <p:nvPr/>
          </p:nvGrpSpPr>
          <p:grpSpPr>
            <a:xfrm>
              <a:off x="3488660" y="821660"/>
              <a:ext cx="5214680" cy="5214680"/>
              <a:chOff x="3347588" y="680588"/>
              <a:chExt cx="5496824" cy="549682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5121D9F-0CF5-4154-AD06-C78F53B6BD1E}"/>
                  </a:ext>
                </a:extLst>
              </p:cNvPr>
              <p:cNvSpPr/>
              <p:nvPr/>
            </p:nvSpPr>
            <p:spPr>
              <a:xfrm>
                <a:off x="3347588" y="680588"/>
                <a:ext cx="5496824" cy="549682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88FDD1E3-2D37-4DE7-9950-3BBFCB6DE935}"/>
                  </a:ext>
                </a:extLst>
              </p:cNvPr>
              <p:cNvSpPr/>
              <p:nvPr/>
            </p:nvSpPr>
            <p:spPr>
              <a:xfrm rot="10800000">
                <a:off x="4024578" y="1357578"/>
                <a:ext cx="4142845" cy="4142845"/>
              </a:xfrm>
              <a:prstGeom prst="arc">
                <a:avLst/>
              </a:prstGeom>
              <a:ln w="762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BEF4CB2C-C73A-486C-BC8E-106D8A45ACA8}"/>
                </a:ext>
              </a:extLst>
            </p:cNvPr>
            <p:cNvSpPr/>
            <p:nvPr/>
          </p:nvSpPr>
          <p:spPr>
            <a:xfrm rot="13024031">
              <a:off x="3785434" y="1118434"/>
              <a:ext cx="4621132" cy="4621132"/>
            </a:xfrm>
            <a:prstGeom prst="arc">
              <a:avLst>
                <a:gd name="adj1" fmla="val 19417579"/>
                <a:gd name="adj2" fmla="val 0"/>
              </a:avLst>
            </a:prstGeom>
            <a:ln w="190500" cap="flat">
              <a:solidFill>
                <a:srgbClr val="00B0F0">
                  <a:alpha val="3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" name="Graphic 1">
            <a:extLst>
              <a:ext uri="{FF2B5EF4-FFF2-40B4-BE49-F238E27FC236}">
                <a16:creationId xmlns:a16="http://schemas.microsoft.com/office/drawing/2014/main" id="{B9A8E7B4-12BB-4963-8E31-5AA075B53A6B}"/>
              </a:ext>
            </a:extLst>
          </p:cNvPr>
          <p:cNvGrpSpPr/>
          <p:nvPr/>
        </p:nvGrpSpPr>
        <p:grpSpPr>
          <a:xfrm rot="5400000">
            <a:off x="15948572" y="1880677"/>
            <a:ext cx="493785" cy="5355671"/>
            <a:chOff x="5704325" y="-819173"/>
            <a:chExt cx="453588" cy="4919685"/>
          </a:xfrm>
          <a:gradFill flip="none" rotWithShape="1">
            <a:gsLst>
              <a:gs pos="0">
                <a:schemeClr val="bg1"/>
              </a:gs>
              <a:gs pos="82000">
                <a:srgbClr val="00B0F0"/>
              </a:gs>
            </a:gsLst>
            <a:lin ang="1800000" scaled="0"/>
            <a:tileRect/>
          </a:gra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A3F0258-BF0F-4DDE-8B91-82DC2739BCD4}"/>
                </a:ext>
              </a:extLst>
            </p:cNvPr>
            <p:cNvSpPr/>
            <p:nvPr/>
          </p:nvSpPr>
          <p:spPr>
            <a:xfrm>
              <a:off x="6102087" y="-819173"/>
              <a:ext cx="34891" cy="34891"/>
            </a:xfrm>
            <a:custGeom>
              <a:avLst/>
              <a:gdLst>
                <a:gd name="connsiteX0" fmla="*/ 6978 w 0"/>
                <a:gd name="connsiteY0" fmla="*/ 0 h 0"/>
                <a:gd name="connsiteX1" fmla="*/ 0 w 0"/>
                <a:gd name="connsiteY1" fmla="*/ 10467 h 0"/>
                <a:gd name="connsiteX2" fmla="*/ 17446 w 0"/>
                <a:gd name="connsiteY2" fmla="*/ 1046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6978" y="0"/>
                  </a:moveTo>
                  <a:lnTo>
                    <a:pt x="0" y="10467"/>
                  </a:lnTo>
                  <a:lnTo>
                    <a:pt x="17446" y="10467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54CC0E3-D64B-4299-AB37-B7D9EDBCDB74}"/>
                </a:ext>
              </a:extLst>
            </p:cNvPr>
            <p:cNvSpPr/>
            <p:nvPr/>
          </p:nvSpPr>
          <p:spPr>
            <a:xfrm>
              <a:off x="5704325" y="1511571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168A39-6D77-4FD8-98A6-1A642205426C}"/>
                </a:ext>
              </a:extLst>
            </p:cNvPr>
            <p:cNvSpPr/>
            <p:nvPr/>
          </p:nvSpPr>
          <p:spPr>
            <a:xfrm>
              <a:off x="5704325" y="1372006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2 h 488479"/>
                <a:gd name="connsiteX2" fmla="*/ 0 w 418696"/>
                <a:gd name="connsiteY2" fmla="*/ 488480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2"/>
                  </a:lnTo>
                  <a:lnTo>
                    <a:pt x="0" y="488480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3A1555C-5B6A-4CEC-96EE-16D9783E157D}"/>
                </a:ext>
              </a:extLst>
            </p:cNvPr>
            <p:cNvSpPr/>
            <p:nvPr/>
          </p:nvSpPr>
          <p:spPr>
            <a:xfrm>
              <a:off x="5704325" y="1235930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6142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6142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F99973-EF09-4598-914A-42CC0DB0EBAF}"/>
                </a:ext>
              </a:extLst>
            </p:cNvPr>
            <p:cNvSpPr/>
            <p:nvPr/>
          </p:nvSpPr>
          <p:spPr>
            <a:xfrm>
              <a:off x="5704325" y="1096364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B682064-3A67-49FA-9198-7872B4040091}"/>
                </a:ext>
              </a:extLst>
            </p:cNvPr>
            <p:cNvSpPr/>
            <p:nvPr/>
          </p:nvSpPr>
          <p:spPr>
            <a:xfrm>
              <a:off x="5704325" y="956798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8848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9FC029-B10C-4CFB-929A-C173D4FC5514}"/>
                </a:ext>
              </a:extLst>
            </p:cNvPr>
            <p:cNvSpPr/>
            <p:nvPr/>
          </p:nvSpPr>
          <p:spPr>
            <a:xfrm>
              <a:off x="5704325" y="817233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C77434-2005-45EE-B2FC-A0DA4892EE86}"/>
                </a:ext>
              </a:extLst>
            </p:cNvPr>
            <p:cNvSpPr/>
            <p:nvPr/>
          </p:nvSpPr>
          <p:spPr>
            <a:xfrm>
              <a:off x="5704325" y="677667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4A79950-20E8-4DC1-96AC-2371ED064A36}"/>
                </a:ext>
              </a:extLst>
            </p:cNvPr>
            <p:cNvSpPr/>
            <p:nvPr/>
          </p:nvSpPr>
          <p:spPr>
            <a:xfrm>
              <a:off x="5704325" y="538102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59105C8-1DF9-4436-AF82-D6A23E3AFBA3}"/>
                </a:ext>
              </a:extLst>
            </p:cNvPr>
            <p:cNvSpPr/>
            <p:nvPr/>
          </p:nvSpPr>
          <p:spPr>
            <a:xfrm>
              <a:off x="5704325" y="402025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6142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6142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72E03FF-0A52-4F5E-88D9-5B8069FCC11F}"/>
                </a:ext>
              </a:extLst>
            </p:cNvPr>
            <p:cNvSpPr/>
            <p:nvPr/>
          </p:nvSpPr>
          <p:spPr>
            <a:xfrm>
              <a:off x="5704325" y="262460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D79D12-212D-447E-A5C0-C6456B7F2204}"/>
                </a:ext>
              </a:extLst>
            </p:cNvPr>
            <p:cNvSpPr/>
            <p:nvPr/>
          </p:nvSpPr>
          <p:spPr>
            <a:xfrm>
              <a:off x="5704325" y="122894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7D0AF39-DC2D-4C3C-8BA4-4ADFC1F98A9A}"/>
                </a:ext>
              </a:extLst>
            </p:cNvPr>
            <p:cNvSpPr/>
            <p:nvPr/>
          </p:nvSpPr>
          <p:spPr>
            <a:xfrm>
              <a:off x="5704325" y="-16671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F56A247-E2FF-4D9F-975B-3C840191BABD}"/>
                </a:ext>
              </a:extLst>
            </p:cNvPr>
            <p:cNvSpPr/>
            <p:nvPr/>
          </p:nvSpPr>
          <p:spPr>
            <a:xfrm>
              <a:off x="5704325" y="-156237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5CFC09F-92BD-4F68-A67C-3CBD192AC555}"/>
                </a:ext>
              </a:extLst>
            </p:cNvPr>
            <p:cNvSpPr/>
            <p:nvPr/>
          </p:nvSpPr>
          <p:spPr>
            <a:xfrm>
              <a:off x="5704325" y="-295802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6BF4F5-18B2-4121-99D4-730BBD0F0461}"/>
                </a:ext>
              </a:extLst>
            </p:cNvPr>
            <p:cNvSpPr/>
            <p:nvPr/>
          </p:nvSpPr>
          <p:spPr>
            <a:xfrm>
              <a:off x="5704325" y="-435368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4427B6-7ACE-4F4A-B21F-8526E4016DB3}"/>
                </a:ext>
              </a:extLst>
            </p:cNvPr>
            <p:cNvSpPr/>
            <p:nvPr/>
          </p:nvSpPr>
          <p:spPr>
            <a:xfrm>
              <a:off x="5704325" y="-574933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1DBABA4-1596-427E-A790-4D3A3532E9BA}"/>
                </a:ext>
              </a:extLst>
            </p:cNvPr>
            <p:cNvSpPr/>
            <p:nvPr/>
          </p:nvSpPr>
          <p:spPr>
            <a:xfrm>
              <a:off x="5704325" y="-714499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8848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65A5AAC-809A-46E9-BB9D-BBE817B1DFA0}"/>
                </a:ext>
              </a:extLst>
            </p:cNvPr>
            <p:cNvSpPr/>
            <p:nvPr/>
          </p:nvSpPr>
          <p:spPr>
            <a:xfrm>
              <a:off x="5704325" y="-808706"/>
              <a:ext cx="418697" cy="418697"/>
            </a:xfrm>
            <a:custGeom>
              <a:avLst/>
              <a:gdLst>
                <a:gd name="connsiteX0" fmla="*/ 415207 w 418696"/>
                <a:gd name="connsiteY0" fmla="*/ 0 h 418696"/>
                <a:gd name="connsiteX1" fmla="*/ 397762 w 418696"/>
                <a:gd name="connsiteY1" fmla="*/ 0 h 418696"/>
                <a:gd name="connsiteX2" fmla="*/ 0 w 418696"/>
                <a:gd name="connsiteY2" fmla="*/ 394273 h 418696"/>
                <a:gd name="connsiteX3" fmla="*/ 0 w 418696"/>
                <a:gd name="connsiteY3" fmla="*/ 439631 h 418696"/>
                <a:gd name="connsiteX4" fmla="*/ 429164 w 418696"/>
                <a:gd name="connsiteY4" fmla="*/ 13957 h 41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696" h="418696">
                  <a:moveTo>
                    <a:pt x="415207" y="0"/>
                  </a:moveTo>
                  <a:lnTo>
                    <a:pt x="397762" y="0"/>
                  </a:lnTo>
                  <a:lnTo>
                    <a:pt x="0" y="394273"/>
                  </a:lnTo>
                  <a:lnTo>
                    <a:pt x="0" y="439631"/>
                  </a:lnTo>
                  <a:lnTo>
                    <a:pt x="429164" y="13957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909CEF-9041-41E8-B3FE-DFC849AA8C8C}"/>
                </a:ext>
              </a:extLst>
            </p:cNvPr>
            <p:cNvSpPr/>
            <p:nvPr/>
          </p:nvSpPr>
          <p:spPr>
            <a:xfrm>
              <a:off x="5704325" y="-808706"/>
              <a:ext cx="279131" cy="279131"/>
            </a:xfrm>
            <a:custGeom>
              <a:avLst/>
              <a:gdLst>
                <a:gd name="connsiteX0" fmla="*/ 258196 w 279131"/>
                <a:gd name="connsiteY0" fmla="*/ 0 h 279131"/>
                <a:gd name="connsiteX1" fmla="*/ 0 w 279131"/>
                <a:gd name="connsiteY1" fmla="*/ 254707 h 279131"/>
                <a:gd name="connsiteX2" fmla="*/ 0 w 279131"/>
                <a:gd name="connsiteY2" fmla="*/ 303555 h 279131"/>
                <a:gd name="connsiteX3" fmla="*/ 303555 w 279131"/>
                <a:gd name="connsiteY3" fmla="*/ 0 h 27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131" h="279131">
                  <a:moveTo>
                    <a:pt x="258196" y="0"/>
                  </a:moveTo>
                  <a:lnTo>
                    <a:pt x="0" y="254707"/>
                  </a:lnTo>
                  <a:lnTo>
                    <a:pt x="0" y="303555"/>
                  </a:lnTo>
                  <a:lnTo>
                    <a:pt x="303555" y="0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90B2000-1D99-4A97-BD7E-98F590B2E42A}"/>
                </a:ext>
              </a:extLst>
            </p:cNvPr>
            <p:cNvSpPr/>
            <p:nvPr/>
          </p:nvSpPr>
          <p:spPr>
            <a:xfrm>
              <a:off x="5704325" y="-808706"/>
              <a:ext cx="139566" cy="139566"/>
            </a:xfrm>
            <a:custGeom>
              <a:avLst/>
              <a:gdLst>
                <a:gd name="connsiteX0" fmla="*/ 118631 w 139565"/>
                <a:gd name="connsiteY0" fmla="*/ 0 h 139565"/>
                <a:gd name="connsiteX1" fmla="*/ 0 w 139565"/>
                <a:gd name="connsiteY1" fmla="*/ 115142 h 139565"/>
                <a:gd name="connsiteX2" fmla="*/ 0 w 139565"/>
                <a:gd name="connsiteY2" fmla="*/ 163990 h 139565"/>
                <a:gd name="connsiteX3" fmla="*/ 163990 w 139565"/>
                <a:gd name="connsiteY3" fmla="*/ 0 h 13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565" h="139565">
                  <a:moveTo>
                    <a:pt x="118631" y="0"/>
                  </a:moveTo>
                  <a:lnTo>
                    <a:pt x="0" y="115142"/>
                  </a:lnTo>
                  <a:lnTo>
                    <a:pt x="0" y="163990"/>
                  </a:lnTo>
                  <a:lnTo>
                    <a:pt x="163990" y="0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C3BE5CE-9C83-4531-A348-29B52F7E64FA}"/>
                </a:ext>
              </a:extLst>
            </p:cNvPr>
            <p:cNvSpPr/>
            <p:nvPr/>
          </p:nvSpPr>
          <p:spPr>
            <a:xfrm>
              <a:off x="5704325" y="-808706"/>
              <a:ext cx="34891" cy="34891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24424 h 0"/>
                <a:gd name="connsiteX2" fmla="*/ 2442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24424"/>
                  </a:lnTo>
                  <a:lnTo>
                    <a:pt x="24424" y="0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830D0AE-9BC9-46DE-8098-22357FDCB81B}"/>
                </a:ext>
              </a:extLst>
            </p:cNvPr>
            <p:cNvSpPr/>
            <p:nvPr/>
          </p:nvSpPr>
          <p:spPr>
            <a:xfrm>
              <a:off x="6067195" y="4023751"/>
              <a:ext cx="69783" cy="69783"/>
            </a:xfrm>
            <a:custGeom>
              <a:avLst/>
              <a:gdLst>
                <a:gd name="connsiteX0" fmla="*/ 76761 w 69782"/>
                <a:gd name="connsiteY0" fmla="*/ 45359 h 69782"/>
                <a:gd name="connsiteX1" fmla="*/ 76761 w 69782"/>
                <a:gd name="connsiteY1" fmla="*/ 0 h 69782"/>
                <a:gd name="connsiteX2" fmla="*/ 0 w 69782"/>
                <a:gd name="connsiteY2" fmla="*/ 73272 h 69782"/>
                <a:gd name="connsiteX3" fmla="*/ 48848 w 69782"/>
                <a:gd name="connsiteY3" fmla="*/ 73272 h 6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82" h="69782">
                  <a:moveTo>
                    <a:pt x="76761" y="45359"/>
                  </a:moveTo>
                  <a:lnTo>
                    <a:pt x="76761" y="0"/>
                  </a:lnTo>
                  <a:lnTo>
                    <a:pt x="0" y="73272"/>
                  </a:lnTo>
                  <a:lnTo>
                    <a:pt x="48848" y="73272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DA4D9D4-CB03-47EE-880B-F23B3521A14A}"/>
                </a:ext>
              </a:extLst>
            </p:cNvPr>
            <p:cNvSpPr/>
            <p:nvPr/>
          </p:nvSpPr>
          <p:spPr>
            <a:xfrm>
              <a:off x="5931119" y="3884186"/>
              <a:ext cx="209348" cy="209348"/>
            </a:xfrm>
            <a:custGeom>
              <a:avLst/>
              <a:gdLst>
                <a:gd name="connsiteX0" fmla="*/ 212837 w 209348"/>
                <a:gd name="connsiteY0" fmla="*/ 0 h 209348"/>
                <a:gd name="connsiteX1" fmla="*/ 0 w 209348"/>
                <a:gd name="connsiteY1" fmla="*/ 212837 h 209348"/>
                <a:gd name="connsiteX2" fmla="*/ 45359 w 209348"/>
                <a:gd name="connsiteY2" fmla="*/ 212837 h 209348"/>
                <a:gd name="connsiteX3" fmla="*/ 212837 w 209348"/>
                <a:gd name="connsiteY3" fmla="*/ 45359 h 20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348" h="209348">
                  <a:moveTo>
                    <a:pt x="212837" y="0"/>
                  </a:moveTo>
                  <a:lnTo>
                    <a:pt x="0" y="212837"/>
                  </a:lnTo>
                  <a:lnTo>
                    <a:pt x="45359" y="212837"/>
                  </a:lnTo>
                  <a:lnTo>
                    <a:pt x="212837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094BE3B-18C2-4242-AEE3-942DF0A1DE00}"/>
                </a:ext>
              </a:extLst>
            </p:cNvPr>
            <p:cNvSpPr/>
            <p:nvPr/>
          </p:nvSpPr>
          <p:spPr>
            <a:xfrm>
              <a:off x="5791553" y="3744620"/>
              <a:ext cx="348914" cy="348914"/>
            </a:xfrm>
            <a:custGeom>
              <a:avLst/>
              <a:gdLst>
                <a:gd name="connsiteX0" fmla="*/ 352403 w 348913"/>
                <a:gd name="connsiteY0" fmla="*/ 0 h 348913"/>
                <a:gd name="connsiteX1" fmla="*/ 0 w 348913"/>
                <a:gd name="connsiteY1" fmla="*/ 352403 h 348913"/>
                <a:gd name="connsiteX2" fmla="*/ 45359 w 348913"/>
                <a:gd name="connsiteY2" fmla="*/ 352403 h 348913"/>
                <a:gd name="connsiteX3" fmla="*/ 352403 w 348913"/>
                <a:gd name="connsiteY3" fmla="*/ 48848 h 34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913" h="348913">
                  <a:moveTo>
                    <a:pt x="352403" y="0"/>
                  </a:moveTo>
                  <a:lnTo>
                    <a:pt x="0" y="352403"/>
                  </a:lnTo>
                  <a:lnTo>
                    <a:pt x="45359" y="352403"/>
                  </a:lnTo>
                  <a:lnTo>
                    <a:pt x="352403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30BFEE-216E-41ED-A230-5D53AEEA85C8}"/>
                </a:ext>
              </a:extLst>
            </p:cNvPr>
            <p:cNvSpPr/>
            <p:nvPr/>
          </p:nvSpPr>
          <p:spPr>
            <a:xfrm>
              <a:off x="5704325" y="3605054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22FF08C-36C9-4A56-9D22-9191D1187148}"/>
                </a:ext>
              </a:extLst>
            </p:cNvPr>
            <p:cNvSpPr/>
            <p:nvPr/>
          </p:nvSpPr>
          <p:spPr>
            <a:xfrm>
              <a:off x="5704325" y="3465489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25937E7-846A-42E5-A2F1-4CC7AE78008F}"/>
                </a:ext>
              </a:extLst>
            </p:cNvPr>
            <p:cNvSpPr/>
            <p:nvPr/>
          </p:nvSpPr>
          <p:spPr>
            <a:xfrm>
              <a:off x="5704325" y="3325923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2B0E8E7-D630-4BDC-BD68-22A297DB7DD5}"/>
                </a:ext>
              </a:extLst>
            </p:cNvPr>
            <p:cNvSpPr/>
            <p:nvPr/>
          </p:nvSpPr>
          <p:spPr>
            <a:xfrm>
              <a:off x="5704325" y="3189847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6142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6142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D73D93-ED56-4285-A756-5516BA10C80F}"/>
                </a:ext>
              </a:extLst>
            </p:cNvPr>
            <p:cNvSpPr/>
            <p:nvPr/>
          </p:nvSpPr>
          <p:spPr>
            <a:xfrm>
              <a:off x="5704325" y="3050281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679422F-01F6-44BE-B295-64E4FEFD516B}"/>
                </a:ext>
              </a:extLst>
            </p:cNvPr>
            <p:cNvSpPr/>
            <p:nvPr/>
          </p:nvSpPr>
          <p:spPr>
            <a:xfrm>
              <a:off x="5704325" y="2910716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FCAAE-8780-4487-9DA3-285B04F737FE}"/>
                </a:ext>
              </a:extLst>
            </p:cNvPr>
            <p:cNvSpPr/>
            <p:nvPr/>
          </p:nvSpPr>
          <p:spPr>
            <a:xfrm>
              <a:off x="5704325" y="2771150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D6A5-3D20-484E-9986-642D8B07C511}"/>
                </a:ext>
              </a:extLst>
            </p:cNvPr>
            <p:cNvSpPr/>
            <p:nvPr/>
          </p:nvSpPr>
          <p:spPr>
            <a:xfrm>
              <a:off x="5704325" y="2631585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F983903-923B-43DC-A402-5BFD2EE8D1CD}"/>
                </a:ext>
              </a:extLst>
            </p:cNvPr>
            <p:cNvSpPr/>
            <p:nvPr/>
          </p:nvSpPr>
          <p:spPr>
            <a:xfrm>
              <a:off x="5704325" y="2492019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C5D11A7-CDC7-4BE3-A2F3-0B9254EC9787}"/>
                </a:ext>
              </a:extLst>
            </p:cNvPr>
            <p:cNvSpPr/>
            <p:nvPr/>
          </p:nvSpPr>
          <p:spPr>
            <a:xfrm>
              <a:off x="5704325" y="2352454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0FBE6B-2AB7-4176-A91D-EB6F4E9DC9B2}"/>
                </a:ext>
              </a:extLst>
            </p:cNvPr>
            <p:cNvSpPr/>
            <p:nvPr/>
          </p:nvSpPr>
          <p:spPr>
            <a:xfrm>
              <a:off x="5704325" y="2212888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8A354F9-7523-4999-9F59-451466BF0264}"/>
                </a:ext>
              </a:extLst>
            </p:cNvPr>
            <p:cNvSpPr/>
            <p:nvPr/>
          </p:nvSpPr>
          <p:spPr>
            <a:xfrm>
              <a:off x="5704325" y="2073323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5359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5359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588F6DB-85F6-4EF0-87AD-8BAAAB6FDA66}"/>
                </a:ext>
              </a:extLst>
            </p:cNvPr>
            <p:cNvSpPr/>
            <p:nvPr/>
          </p:nvSpPr>
          <p:spPr>
            <a:xfrm>
              <a:off x="5704325" y="1933757"/>
              <a:ext cx="418697" cy="453588"/>
            </a:xfrm>
            <a:custGeom>
              <a:avLst/>
              <a:gdLst>
                <a:gd name="connsiteX0" fmla="*/ 439631 w 418696"/>
                <a:gd name="connsiteY0" fmla="*/ 0 h 453587"/>
                <a:gd name="connsiteX1" fmla="*/ 0 w 418696"/>
                <a:gd name="connsiteY1" fmla="*/ 439631 h 453587"/>
                <a:gd name="connsiteX2" fmla="*/ 0 w 418696"/>
                <a:gd name="connsiteY2" fmla="*/ 484990 h 453587"/>
                <a:gd name="connsiteX3" fmla="*/ 439631 w 418696"/>
                <a:gd name="connsiteY3" fmla="*/ 48848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53587">
                  <a:moveTo>
                    <a:pt x="439631" y="0"/>
                  </a:moveTo>
                  <a:lnTo>
                    <a:pt x="0" y="439631"/>
                  </a:lnTo>
                  <a:lnTo>
                    <a:pt x="0" y="484990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F9FF0B8-D313-4739-A0F1-808DE5D7B6C5}"/>
                </a:ext>
              </a:extLst>
            </p:cNvPr>
            <p:cNvSpPr/>
            <p:nvPr/>
          </p:nvSpPr>
          <p:spPr>
            <a:xfrm>
              <a:off x="5704325" y="1794192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2FEEAF5-7EDA-48AC-BF44-B95EEDE69FB8}"/>
                </a:ext>
              </a:extLst>
            </p:cNvPr>
            <p:cNvSpPr/>
            <p:nvPr/>
          </p:nvSpPr>
          <p:spPr>
            <a:xfrm>
              <a:off x="5704325" y="1654626"/>
              <a:ext cx="418697" cy="488479"/>
            </a:xfrm>
            <a:custGeom>
              <a:avLst/>
              <a:gdLst>
                <a:gd name="connsiteX0" fmla="*/ 439631 w 418696"/>
                <a:gd name="connsiteY0" fmla="*/ 0 h 488479"/>
                <a:gd name="connsiteX1" fmla="*/ 0 w 418696"/>
                <a:gd name="connsiteY1" fmla="*/ 439631 h 488479"/>
                <a:gd name="connsiteX2" fmla="*/ 0 w 418696"/>
                <a:gd name="connsiteY2" fmla="*/ 488479 h 488479"/>
                <a:gd name="connsiteX3" fmla="*/ 439631 w 418696"/>
                <a:gd name="connsiteY3" fmla="*/ 48848 h 4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96" h="488479">
                  <a:moveTo>
                    <a:pt x="439631" y="0"/>
                  </a:moveTo>
                  <a:lnTo>
                    <a:pt x="0" y="439631"/>
                  </a:lnTo>
                  <a:lnTo>
                    <a:pt x="0" y="488479"/>
                  </a:lnTo>
                  <a:lnTo>
                    <a:pt x="439631" y="48848"/>
                  </a:lnTo>
                  <a:close/>
                </a:path>
              </a:pathLst>
            </a:custGeom>
            <a:grpFill/>
            <a:ln w="34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Graphic 88">
            <a:extLst>
              <a:ext uri="{FF2B5EF4-FFF2-40B4-BE49-F238E27FC236}">
                <a16:creationId xmlns:a16="http://schemas.microsoft.com/office/drawing/2014/main" id="{ED9FAEAF-1FB5-4EA2-AEA6-57E60A13B741}"/>
              </a:ext>
            </a:extLst>
          </p:cNvPr>
          <p:cNvSpPr/>
          <p:nvPr/>
        </p:nvSpPr>
        <p:spPr>
          <a:xfrm rot="16200000">
            <a:off x="16179801" y="1412430"/>
            <a:ext cx="727665" cy="6292161"/>
          </a:xfrm>
          <a:custGeom>
            <a:avLst/>
            <a:gdLst>
              <a:gd name="connsiteX0" fmla="*/ 27465 w 466905"/>
              <a:gd name="connsiteY0" fmla="*/ 4051096 h 4037362"/>
              <a:gd name="connsiteX1" fmla="*/ 0 w 466905"/>
              <a:gd name="connsiteY1" fmla="*/ 4051096 h 4037362"/>
              <a:gd name="connsiteX2" fmla="*/ 0 w 466905"/>
              <a:gd name="connsiteY2" fmla="*/ 0 h 4037362"/>
              <a:gd name="connsiteX3" fmla="*/ 480638 w 466905"/>
              <a:gd name="connsiteY3" fmla="*/ 0 h 4037362"/>
              <a:gd name="connsiteX4" fmla="*/ 480638 w 466905"/>
              <a:gd name="connsiteY4" fmla="*/ 186762 h 4037362"/>
              <a:gd name="connsiteX5" fmla="*/ 453173 w 466905"/>
              <a:gd name="connsiteY5" fmla="*/ 186762 h 4037362"/>
              <a:gd name="connsiteX6" fmla="*/ 453173 w 466905"/>
              <a:gd name="connsiteY6" fmla="*/ 27465 h 4037362"/>
              <a:gd name="connsiteX7" fmla="*/ 27465 w 466905"/>
              <a:gd name="connsiteY7" fmla="*/ 27465 h 403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905" h="4037362">
                <a:moveTo>
                  <a:pt x="27465" y="4051096"/>
                </a:moveTo>
                <a:lnTo>
                  <a:pt x="0" y="4051096"/>
                </a:lnTo>
                <a:lnTo>
                  <a:pt x="0" y="0"/>
                </a:lnTo>
                <a:lnTo>
                  <a:pt x="480638" y="0"/>
                </a:lnTo>
                <a:lnTo>
                  <a:pt x="480638" y="186762"/>
                </a:lnTo>
                <a:lnTo>
                  <a:pt x="453173" y="186762"/>
                </a:lnTo>
                <a:lnTo>
                  <a:pt x="453173" y="27465"/>
                </a:lnTo>
                <a:lnTo>
                  <a:pt x="27465" y="27465"/>
                </a:lnTo>
                <a:close/>
              </a:path>
            </a:pathLst>
          </a:custGeom>
          <a:solidFill>
            <a:schemeClr val="bg1"/>
          </a:solidFill>
          <a:ln w="269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06E72DF-4461-4C39-944C-FFCB70347560}"/>
              </a:ext>
            </a:extLst>
          </p:cNvPr>
          <p:cNvSpPr/>
          <p:nvPr/>
        </p:nvSpPr>
        <p:spPr>
          <a:xfrm>
            <a:off x="999273" y="3706415"/>
            <a:ext cx="3208605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FC4CAF1-33AD-4DCA-B911-A6FB0603A54C}"/>
              </a:ext>
            </a:extLst>
          </p:cNvPr>
          <p:cNvSpPr/>
          <p:nvPr/>
        </p:nvSpPr>
        <p:spPr>
          <a:xfrm>
            <a:off x="999273" y="1758910"/>
            <a:ext cx="3445017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C68AFD3-D16C-4D78-91ED-D56DB65721A4}"/>
              </a:ext>
            </a:extLst>
          </p:cNvPr>
          <p:cNvSpPr/>
          <p:nvPr/>
        </p:nvSpPr>
        <p:spPr>
          <a:xfrm>
            <a:off x="999272" y="3057247"/>
            <a:ext cx="2112062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9D3F672-0F55-4E90-AD70-0404F1555248}"/>
              </a:ext>
            </a:extLst>
          </p:cNvPr>
          <p:cNvSpPr/>
          <p:nvPr/>
        </p:nvSpPr>
        <p:spPr>
          <a:xfrm>
            <a:off x="999274" y="2408078"/>
            <a:ext cx="3064688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07E0277-031E-4714-9A67-C70F35958D46}"/>
              </a:ext>
            </a:extLst>
          </p:cNvPr>
          <p:cNvSpPr/>
          <p:nvPr/>
        </p:nvSpPr>
        <p:spPr>
          <a:xfrm>
            <a:off x="999272" y="1109741"/>
            <a:ext cx="2621333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ACEFB73-FC98-4F5F-8A2E-83D9DBEEB01E}"/>
              </a:ext>
            </a:extLst>
          </p:cNvPr>
          <p:cNvSpPr/>
          <p:nvPr/>
        </p:nvSpPr>
        <p:spPr>
          <a:xfrm>
            <a:off x="999273" y="4355581"/>
            <a:ext cx="2608272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9F04AA9D-F40C-419A-948A-EBF4C5B54465}"/>
              </a:ext>
            </a:extLst>
          </p:cNvPr>
          <p:cNvSpPr/>
          <p:nvPr/>
        </p:nvSpPr>
        <p:spPr>
          <a:xfrm>
            <a:off x="2933216" y="1109741"/>
            <a:ext cx="684386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760E450-F2D7-4653-93E5-9030B340C350}"/>
              </a:ext>
            </a:extLst>
          </p:cNvPr>
          <p:cNvSpPr/>
          <p:nvPr/>
        </p:nvSpPr>
        <p:spPr>
          <a:xfrm>
            <a:off x="4017713" y="1758907"/>
            <a:ext cx="409239" cy="1809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A1F15DFB-53A2-4BA2-B359-F60087116AF1}"/>
              </a:ext>
            </a:extLst>
          </p:cNvPr>
          <p:cNvSpPr/>
          <p:nvPr/>
        </p:nvSpPr>
        <p:spPr>
          <a:xfrm>
            <a:off x="3636561" y="2408078"/>
            <a:ext cx="409239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8F60A71-4FB4-4E9E-8133-7D6692A3995B}"/>
              </a:ext>
            </a:extLst>
          </p:cNvPr>
          <p:cNvSpPr/>
          <p:nvPr/>
        </p:nvSpPr>
        <p:spPr>
          <a:xfrm>
            <a:off x="2683116" y="3057247"/>
            <a:ext cx="409239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117058E-D325-4991-B749-1E78CAE2474F}"/>
              </a:ext>
            </a:extLst>
          </p:cNvPr>
          <p:cNvSpPr/>
          <p:nvPr/>
        </p:nvSpPr>
        <p:spPr>
          <a:xfrm>
            <a:off x="3780582" y="3706415"/>
            <a:ext cx="409239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E10C2B1-CACF-4921-9B9C-11684D230E82}"/>
              </a:ext>
            </a:extLst>
          </p:cNvPr>
          <p:cNvSpPr/>
          <p:nvPr/>
        </p:nvSpPr>
        <p:spPr>
          <a:xfrm>
            <a:off x="3182502" y="4355581"/>
            <a:ext cx="409239" cy="1809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4CBB72F-0535-4FF8-9D6D-075E0EC2408D}"/>
              </a:ext>
            </a:extLst>
          </p:cNvPr>
          <p:cNvSpPr/>
          <p:nvPr/>
        </p:nvSpPr>
        <p:spPr>
          <a:xfrm>
            <a:off x="1738976" y="5487063"/>
            <a:ext cx="2296399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dirty="0" err="1" smtClean="0">
                <a:solidFill>
                  <a:schemeClr val="bg1"/>
                </a:solidFill>
                <a:latin typeface="#9Slide03 Impact" panose="02040603050506020204" pitchFamily="18" charset="0"/>
                <a:cs typeface="iCiel Gotham Ultra" pitchFamily="50" charset="0"/>
              </a:rPr>
              <a:t>Trần</a:t>
            </a:r>
            <a:endParaRPr lang="en-US" sz="9000" dirty="0" smtClean="0">
              <a:solidFill>
                <a:schemeClr val="bg1"/>
              </a:solidFill>
              <a:latin typeface="#9Slide03 Impact" panose="02040603050506020204" pitchFamily="18" charset="0"/>
              <a:cs typeface="iCiel Gotham Ultra" pitchFamily="50" charset="0"/>
            </a:endParaRPr>
          </a:p>
          <a:p>
            <a:pPr algn="ctr"/>
            <a:r>
              <a:rPr lang="en-US" sz="9000" dirty="0" smtClean="0">
                <a:solidFill>
                  <a:schemeClr val="bg1"/>
                </a:solidFill>
                <a:latin typeface="#9Slide03 Impact" panose="02040603050506020204" pitchFamily="18" charset="0"/>
                <a:cs typeface="iCiel Gotham Ultra" pitchFamily="50" charset="0"/>
              </a:rPr>
              <a:t>Linh</a:t>
            </a:r>
          </a:p>
          <a:p>
            <a:pPr algn="ctr"/>
            <a:r>
              <a:rPr lang="en-US" sz="9000" dirty="0" smtClean="0">
                <a:solidFill>
                  <a:schemeClr val="bg1"/>
                </a:solidFill>
                <a:latin typeface="#9Slide03 Impact" panose="02040603050506020204" pitchFamily="18" charset="0"/>
                <a:cs typeface="iCiel Gotham Ultra" pitchFamily="50" charset="0"/>
              </a:rPr>
              <a:t>Chi</a:t>
            </a:r>
            <a:endParaRPr lang="en-US" sz="9000" dirty="0">
              <a:solidFill>
                <a:schemeClr val="bg1"/>
              </a:solidFill>
              <a:latin typeface="#9Slide03 Impact" panose="02040603050506020204" pitchFamily="18" charset="0"/>
              <a:cs typeface="iCiel Gotham Ultra" pitchFamily="50" charset="0"/>
            </a:endParaRPr>
          </a:p>
        </p:txBody>
      </p:sp>
      <p:sp>
        <p:nvSpPr>
          <p:cNvPr id="240" name="Graphic 238">
            <a:extLst>
              <a:ext uri="{FF2B5EF4-FFF2-40B4-BE49-F238E27FC236}">
                <a16:creationId xmlns:a16="http://schemas.microsoft.com/office/drawing/2014/main" id="{A022C634-3753-4678-8DEF-E9513AC2E202}"/>
              </a:ext>
            </a:extLst>
          </p:cNvPr>
          <p:cNvSpPr/>
          <p:nvPr/>
        </p:nvSpPr>
        <p:spPr>
          <a:xfrm>
            <a:off x="14055218" y="9729596"/>
            <a:ext cx="1739799" cy="336735"/>
          </a:xfrm>
          <a:custGeom>
            <a:avLst/>
            <a:gdLst>
              <a:gd name="connsiteX0" fmla="*/ 2748367 w 5392365"/>
              <a:gd name="connsiteY0" fmla="*/ 834947 h 1043683"/>
              <a:gd name="connsiteX1" fmla="*/ 3096262 w 5392365"/>
              <a:gd name="connsiteY1" fmla="*/ 1182842 h 1043683"/>
              <a:gd name="connsiteX2" fmla="*/ 3096262 w 5392365"/>
              <a:gd name="connsiteY2" fmla="*/ 1182842 h 1043683"/>
              <a:gd name="connsiteX3" fmla="*/ 5514129 w 5392365"/>
              <a:gd name="connsiteY3" fmla="*/ 434868 h 1043683"/>
              <a:gd name="connsiteX4" fmla="*/ 5201024 w 5392365"/>
              <a:gd name="connsiteY4" fmla="*/ 0 h 1043683"/>
              <a:gd name="connsiteX5" fmla="*/ 2748367 w 5392365"/>
              <a:gd name="connsiteY5" fmla="*/ 661000 h 1043683"/>
              <a:gd name="connsiteX6" fmla="*/ 330500 w 5392365"/>
              <a:gd name="connsiteY6" fmla="*/ 17395 h 1043683"/>
              <a:gd name="connsiteX7" fmla="*/ 0 w 5392365"/>
              <a:gd name="connsiteY7" fmla="*/ 434868 h 1043683"/>
              <a:gd name="connsiteX8" fmla="*/ 2400473 w 5392365"/>
              <a:gd name="connsiteY8" fmla="*/ 1182842 h 1043683"/>
              <a:gd name="connsiteX9" fmla="*/ 2400473 w 5392365"/>
              <a:gd name="connsiteY9" fmla="*/ 1182842 h 1043683"/>
              <a:gd name="connsiteX10" fmla="*/ 2748367 w 5392365"/>
              <a:gd name="connsiteY10" fmla="*/ 834947 h 104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2365" h="1043683">
                <a:moveTo>
                  <a:pt x="2748367" y="834947"/>
                </a:moveTo>
                <a:cubicBezTo>
                  <a:pt x="2939709" y="834947"/>
                  <a:pt x="3096262" y="991500"/>
                  <a:pt x="3096262" y="1182842"/>
                </a:cubicBezTo>
                <a:cubicBezTo>
                  <a:pt x="3096262" y="1182842"/>
                  <a:pt x="3096262" y="1182842"/>
                  <a:pt x="3096262" y="1182842"/>
                </a:cubicBezTo>
                <a:cubicBezTo>
                  <a:pt x="3965998" y="1130657"/>
                  <a:pt x="4800945" y="869736"/>
                  <a:pt x="5514129" y="434868"/>
                </a:cubicBezTo>
                <a:lnTo>
                  <a:pt x="5201024" y="0"/>
                </a:lnTo>
                <a:cubicBezTo>
                  <a:pt x="4505235" y="400079"/>
                  <a:pt x="3600709" y="661000"/>
                  <a:pt x="2748367" y="661000"/>
                </a:cubicBezTo>
                <a:cubicBezTo>
                  <a:pt x="1896025" y="661000"/>
                  <a:pt x="1026289" y="417474"/>
                  <a:pt x="330500" y="17395"/>
                </a:cubicBezTo>
                <a:lnTo>
                  <a:pt x="0" y="434868"/>
                </a:lnTo>
                <a:cubicBezTo>
                  <a:pt x="713184" y="852342"/>
                  <a:pt x="1530736" y="1130657"/>
                  <a:pt x="2400473" y="1182842"/>
                </a:cubicBezTo>
                <a:cubicBezTo>
                  <a:pt x="2400473" y="1182842"/>
                  <a:pt x="2400473" y="1182842"/>
                  <a:pt x="2400473" y="1182842"/>
                </a:cubicBezTo>
                <a:cubicBezTo>
                  <a:pt x="2400473" y="974105"/>
                  <a:pt x="2557025" y="834947"/>
                  <a:pt x="2748367" y="834947"/>
                </a:cubicBezTo>
                <a:close/>
              </a:path>
            </a:pathLst>
          </a:custGeom>
          <a:solidFill>
            <a:srgbClr val="1E7996"/>
          </a:solidFill>
          <a:ln w="1738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241" name="Graphic 238">
            <a:extLst>
              <a:ext uri="{FF2B5EF4-FFF2-40B4-BE49-F238E27FC236}">
                <a16:creationId xmlns:a16="http://schemas.microsoft.com/office/drawing/2014/main" id="{1737F505-0977-4B23-8F8B-19554A7DC1DE}"/>
              </a:ext>
            </a:extLst>
          </p:cNvPr>
          <p:cNvSpPr/>
          <p:nvPr/>
        </p:nvSpPr>
        <p:spPr>
          <a:xfrm rot="16200000">
            <a:off x="15830988" y="7940081"/>
            <a:ext cx="1739799" cy="336735"/>
          </a:xfrm>
          <a:custGeom>
            <a:avLst/>
            <a:gdLst>
              <a:gd name="connsiteX0" fmla="*/ 2748367 w 5392365"/>
              <a:gd name="connsiteY0" fmla="*/ 834947 h 1043683"/>
              <a:gd name="connsiteX1" fmla="*/ 3096262 w 5392365"/>
              <a:gd name="connsiteY1" fmla="*/ 1182842 h 1043683"/>
              <a:gd name="connsiteX2" fmla="*/ 3096262 w 5392365"/>
              <a:gd name="connsiteY2" fmla="*/ 1182842 h 1043683"/>
              <a:gd name="connsiteX3" fmla="*/ 5514129 w 5392365"/>
              <a:gd name="connsiteY3" fmla="*/ 434868 h 1043683"/>
              <a:gd name="connsiteX4" fmla="*/ 5201024 w 5392365"/>
              <a:gd name="connsiteY4" fmla="*/ 0 h 1043683"/>
              <a:gd name="connsiteX5" fmla="*/ 2748367 w 5392365"/>
              <a:gd name="connsiteY5" fmla="*/ 661000 h 1043683"/>
              <a:gd name="connsiteX6" fmla="*/ 330500 w 5392365"/>
              <a:gd name="connsiteY6" fmla="*/ 17395 h 1043683"/>
              <a:gd name="connsiteX7" fmla="*/ 0 w 5392365"/>
              <a:gd name="connsiteY7" fmla="*/ 434868 h 1043683"/>
              <a:gd name="connsiteX8" fmla="*/ 2400473 w 5392365"/>
              <a:gd name="connsiteY8" fmla="*/ 1182842 h 1043683"/>
              <a:gd name="connsiteX9" fmla="*/ 2400473 w 5392365"/>
              <a:gd name="connsiteY9" fmla="*/ 1182842 h 1043683"/>
              <a:gd name="connsiteX10" fmla="*/ 2748367 w 5392365"/>
              <a:gd name="connsiteY10" fmla="*/ 834947 h 104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2365" h="1043683">
                <a:moveTo>
                  <a:pt x="2748367" y="834947"/>
                </a:moveTo>
                <a:cubicBezTo>
                  <a:pt x="2939709" y="834947"/>
                  <a:pt x="3096262" y="991500"/>
                  <a:pt x="3096262" y="1182842"/>
                </a:cubicBezTo>
                <a:cubicBezTo>
                  <a:pt x="3096262" y="1182842"/>
                  <a:pt x="3096262" y="1182842"/>
                  <a:pt x="3096262" y="1182842"/>
                </a:cubicBezTo>
                <a:cubicBezTo>
                  <a:pt x="3965998" y="1130657"/>
                  <a:pt x="4800945" y="869736"/>
                  <a:pt x="5514129" y="434868"/>
                </a:cubicBezTo>
                <a:lnTo>
                  <a:pt x="5201024" y="0"/>
                </a:lnTo>
                <a:cubicBezTo>
                  <a:pt x="4505235" y="400079"/>
                  <a:pt x="3600709" y="661000"/>
                  <a:pt x="2748367" y="661000"/>
                </a:cubicBezTo>
                <a:cubicBezTo>
                  <a:pt x="1896025" y="661000"/>
                  <a:pt x="1026289" y="417474"/>
                  <a:pt x="330500" y="17395"/>
                </a:cubicBezTo>
                <a:lnTo>
                  <a:pt x="0" y="434868"/>
                </a:lnTo>
                <a:cubicBezTo>
                  <a:pt x="713184" y="852342"/>
                  <a:pt x="1530736" y="1130657"/>
                  <a:pt x="2400473" y="1182842"/>
                </a:cubicBezTo>
                <a:cubicBezTo>
                  <a:pt x="2400473" y="1182842"/>
                  <a:pt x="2400473" y="1182842"/>
                  <a:pt x="2400473" y="1182842"/>
                </a:cubicBezTo>
                <a:cubicBezTo>
                  <a:pt x="2400473" y="974105"/>
                  <a:pt x="2557025" y="834947"/>
                  <a:pt x="2748367" y="834947"/>
                </a:cubicBezTo>
                <a:close/>
              </a:path>
            </a:pathLst>
          </a:custGeom>
          <a:solidFill>
            <a:srgbClr val="1E7996"/>
          </a:solidFill>
          <a:ln w="1738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102A7B5A-01DC-46FE-B329-6E5E6557DF4D}"/>
              </a:ext>
            </a:extLst>
          </p:cNvPr>
          <p:cNvCxnSpPr>
            <a:cxnSpLocks/>
            <a:stCxn id="243" idx="7"/>
          </p:cNvCxnSpPr>
          <p:nvPr/>
        </p:nvCxnSpPr>
        <p:spPr>
          <a:xfrm flipV="1">
            <a:off x="12521409" y="8753264"/>
            <a:ext cx="856695" cy="57819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828A376-FDFB-4957-88EB-68F660F0A659}"/>
              </a:ext>
            </a:extLst>
          </p:cNvPr>
          <p:cNvCxnSpPr>
            <a:cxnSpLocks/>
            <a:stCxn id="244" idx="2"/>
          </p:cNvCxnSpPr>
          <p:nvPr/>
        </p:nvCxnSpPr>
        <p:spPr>
          <a:xfrm flipH="1">
            <a:off x="15724469" y="6296075"/>
            <a:ext cx="357921" cy="20220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AB63013-16D6-46A1-BEC5-5EAF19219220}"/>
              </a:ext>
            </a:extLst>
          </p:cNvPr>
          <p:cNvCxnSpPr>
            <a:cxnSpLocks/>
            <a:stCxn id="245" idx="2"/>
            <a:endCxn id="244" idx="6"/>
          </p:cNvCxnSpPr>
          <p:nvPr/>
        </p:nvCxnSpPr>
        <p:spPr>
          <a:xfrm flipH="1">
            <a:off x="16711617" y="5886169"/>
            <a:ext cx="464769" cy="1645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>
            <a:extLst>
              <a:ext uri="{FF2B5EF4-FFF2-40B4-BE49-F238E27FC236}">
                <a16:creationId xmlns:a16="http://schemas.microsoft.com/office/drawing/2014/main" id="{188266E1-1925-4DEB-97B3-985DBE43D818}"/>
              </a:ext>
            </a:extLst>
          </p:cNvPr>
          <p:cNvSpPr/>
          <p:nvPr/>
        </p:nvSpPr>
        <p:spPr>
          <a:xfrm>
            <a:off x="11944937" y="9232556"/>
            <a:ext cx="675380" cy="6753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991BB963-253E-433E-BA87-691FB11C42A7}"/>
              </a:ext>
            </a:extLst>
          </p:cNvPr>
          <p:cNvSpPr/>
          <p:nvPr/>
        </p:nvSpPr>
        <p:spPr>
          <a:xfrm rot="20321762">
            <a:off x="16059314" y="5835697"/>
            <a:ext cx="675380" cy="6753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2CD1A6B6-372C-4484-9BD1-27DBAE6C62C1}"/>
              </a:ext>
            </a:extLst>
          </p:cNvPr>
          <p:cNvSpPr/>
          <p:nvPr/>
        </p:nvSpPr>
        <p:spPr>
          <a:xfrm rot="20364452">
            <a:off x="17162103" y="5584017"/>
            <a:ext cx="447063" cy="44706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6A698E0-88D3-4603-9E9F-6D1919DC71FE}"/>
              </a:ext>
            </a:extLst>
          </p:cNvPr>
          <p:cNvSpPr txBox="1"/>
          <p:nvPr/>
        </p:nvSpPr>
        <p:spPr>
          <a:xfrm>
            <a:off x="13676316" y="1183503"/>
            <a:ext cx="3852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#9Slide03 Impact" panose="02040603050506020204" pitchFamily="18" charset="0"/>
                <a:cs typeface="iCiel Gotham Medium" pitchFamily="50" charset="0"/>
              </a:rPr>
              <a:t>TRẢI NGHIỆM</a:t>
            </a:r>
            <a:endParaRPr lang="en-US" sz="5400" dirty="0">
              <a:solidFill>
                <a:schemeClr val="bg1"/>
              </a:solidFill>
              <a:latin typeface="#9Slide03 Impact" panose="02040603050506020204" pitchFamily="18" charset="0"/>
              <a:cs typeface="iCiel Gotham Medium" pitchFamily="50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F4ECDD9E-B049-43B9-89DB-35E2722297CF}"/>
              </a:ext>
            </a:extLst>
          </p:cNvPr>
          <p:cNvSpPr txBox="1"/>
          <p:nvPr/>
        </p:nvSpPr>
        <p:spPr>
          <a:xfrm>
            <a:off x="13107390" y="2262936"/>
            <a:ext cx="4989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#9Slide03 Impact" panose="02040603050506020204" pitchFamily="18" charset="0"/>
                <a:cs typeface="iCiel Gotham Medium" pitchFamily="50" charset="0"/>
              </a:rPr>
              <a:t>HƯỚNG NGHIỆP</a:t>
            </a:r>
            <a:endParaRPr lang="en-US" sz="5400" dirty="0">
              <a:solidFill>
                <a:schemeClr val="bg1"/>
              </a:solidFill>
              <a:latin typeface="#9Slide03 Impact" panose="02040603050506020204" pitchFamily="18" charset="0"/>
              <a:cs typeface="iCiel Gotham Medium" pitchFamily="50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3C3F18-8009-4CE6-BDFB-D3957141EE90}"/>
              </a:ext>
            </a:extLst>
          </p:cNvPr>
          <p:cNvGrpSpPr/>
          <p:nvPr/>
        </p:nvGrpSpPr>
        <p:grpSpPr>
          <a:xfrm>
            <a:off x="16139919" y="5916302"/>
            <a:ext cx="514167" cy="514167"/>
            <a:chOff x="10754202" y="3956599"/>
            <a:chExt cx="342778" cy="342778"/>
          </a:xfrm>
        </p:grpSpPr>
        <p:sp>
          <p:nvSpPr>
            <p:cNvPr id="250" name="Arc 249">
              <a:extLst>
                <a:ext uri="{FF2B5EF4-FFF2-40B4-BE49-F238E27FC236}">
                  <a16:creationId xmlns:a16="http://schemas.microsoft.com/office/drawing/2014/main" id="{5BF22426-4847-4E42-8DA8-8FDEEB673F53}"/>
                </a:ext>
              </a:extLst>
            </p:cNvPr>
            <p:cNvSpPr/>
            <p:nvPr/>
          </p:nvSpPr>
          <p:spPr>
            <a:xfrm>
              <a:off x="10805674" y="4008071"/>
              <a:ext cx="239835" cy="239835"/>
            </a:xfrm>
            <a:prstGeom prst="arc">
              <a:avLst>
                <a:gd name="adj1" fmla="val 12682940"/>
                <a:gd name="adj2" fmla="val 0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4043D92-D64A-4E76-AA5D-1FF47B41A5C8}"/>
                </a:ext>
              </a:extLst>
            </p:cNvPr>
            <p:cNvSpPr/>
            <p:nvPr/>
          </p:nvSpPr>
          <p:spPr>
            <a:xfrm>
              <a:off x="10754202" y="3956599"/>
              <a:ext cx="342778" cy="3427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B9BD514-3516-43A8-9D03-7C019AAE2C4B}"/>
              </a:ext>
            </a:extLst>
          </p:cNvPr>
          <p:cNvGrpSpPr/>
          <p:nvPr/>
        </p:nvGrpSpPr>
        <p:grpSpPr>
          <a:xfrm>
            <a:off x="17254592" y="5676506"/>
            <a:ext cx="262086" cy="262086"/>
            <a:chOff x="10754202" y="3956599"/>
            <a:chExt cx="342778" cy="342778"/>
          </a:xfrm>
        </p:grpSpPr>
        <p:sp>
          <p:nvSpPr>
            <p:cNvPr id="260" name="Arc 259">
              <a:extLst>
                <a:ext uri="{FF2B5EF4-FFF2-40B4-BE49-F238E27FC236}">
                  <a16:creationId xmlns:a16="http://schemas.microsoft.com/office/drawing/2014/main" id="{D4E37DE8-5339-4E2F-A0FF-2AE7017A540F}"/>
                </a:ext>
              </a:extLst>
            </p:cNvPr>
            <p:cNvSpPr/>
            <p:nvPr/>
          </p:nvSpPr>
          <p:spPr>
            <a:xfrm>
              <a:off x="10805674" y="4008071"/>
              <a:ext cx="239835" cy="239835"/>
            </a:xfrm>
            <a:prstGeom prst="arc">
              <a:avLst>
                <a:gd name="adj1" fmla="val 12682940"/>
                <a:gd name="adj2" fmla="val 0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2D259DF3-35CD-4A85-BEC5-630819038D4A}"/>
                </a:ext>
              </a:extLst>
            </p:cNvPr>
            <p:cNvSpPr/>
            <p:nvPr/>
          </p:nvSpPr>
          <p:spPr>
            <a:xfrm>
              <a:off x="10754202" y="3956599"/>
              <a:ext cx="342778" cy="3427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40E42865-89E9-4392-BC7B-86C6FBF656C1}"/>
              </a:ext>
            </a:extLst>
          </p:cNvPr>
          <p:cNvGrpSpPr/>
          <p:nvPr/>
        </p:nvGrpSpPr>
        <p:grpSpPr>
          <a:xfrm>
            <a:off x="11994854" y="9282473"/>
            <a:ext cx="575546" cy="575546"/>
            <a:chOff x="10754202" y="3956599"/>
            <a:chExt cx="342778" cy="342778"/>
          </a:xfrm>
        </p:grpSpPr>
        <p:sp>
          <p:nvSpPr>
            <p:cNvPr id="263" name="Arc 262">
              <a:extLst>
                <a:ext uri="{FF2B5EF4-FFF2-40B4-BE49-F238E27FC236}">
                  <a16:creationId xmlns:a16="http://schemas.microsoft.com/office/drawing/2014/main" id="{BF7E5639-5F8C-4DBA-BD45-D53A9FA2C246}"/>
                </a:ext>
              </a:extLst>
            </p:cNvPr>
            <p:cNvSpPr/>
            <p:nvPr/>
          </p:nvSpPr>
          <p:spPr>
            <a:xfrm>
              <a:off x="10805674" y="4008071"/>
              <a:ext cx="239835" cy="239835"/>
            </a:xfrm>
            <a:prstGeom prst="arc">
              <a:avLst>
                <a:gd name="adj1" fmla="val 12682940"/>
                <a:gd name="adj2" fmla="val 0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A6F20E12-3050-43AF-BE7C-E6B13E955C24}"/>
                </a:ext>
              </a:extLst>
            </p:cNvPr>
            <p:cNvSpPr/>
            <p:nvPr/>
          </p:nvSpPr>
          <p:spPr>
            <a:xfrm>
              <a:off x="10754202" y="3956599"/>
              <a:ext cx="342778" cy="342778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99939BF3-34D1-408C-B035-2CDD0532EBC4}"/>
              </a:ext>
            </a:extLst>
          </p:cNvPr>
          <p:cNvSpPr/>
          <p:nvPr/>
        </p:nvSpPr>
        <p:spPr>
          <a:xfrm rot="16200000">
            <a:off x="15578879" y="-51840"/>
            <a:ext cx="46976" cy="4526280"/>
          </a:xfrm>
          <a:custGeom>
            <a:avLst/>
            <a:gdLst>
              <a:gd name="connsiteX0" fmla="*/ 0 w 31317"/>
              <a:gd name="connsiteY0" fmla="*/ 0 h 4259122"/>
              <a:gd name="connsiteX1" fmla="*/ 46976 w 31317"/>
              <a:gd name="connsiteY1" fmla="*/ 0 h 4259122"/>
              <a:gd name="connsiteX2" fmla="*/ 46976 w 31317"/>
              <a:gd name="connsiteY2" fmla="*/ 4259122 h 4259122"/>
              <a:gd name="connsiteX3" fmla="*/ 0 w 31317"/>
              <a:gd name="connsiteY3" fmla="*/ 4259122 h 425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17" h="4259122">
                <a:moveTo>
                  <a:pt x="0" y="0"/>
                </a:moveTo>
                <a:lnTo>
                  <a:pt x="46976" y="0"/>
                </a:lnTo>
                <a:lnTo>
                  <a:pt x="46976" y="4259122"/>
                </a:lnTo>
                <a:lnTo>
                  <a:pt x="0" y="4259122"/>
                </a:lnTo>
                <a:close/>
              </a:path>
            </a:pathLst>
          </a:custGeom>
          <a:solidFill>
            <a:srgbClr val="1E7996"/>
          </a:solidFill>
          <a:ln w="307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DC2E0C6A-B58E-40E0-950F-2B34F874C929}"/>
              </a:ext>
            </a:extLst>
          </p:cNvPr>
          <p:cNvSpPr/>
          <p:nvPr/>
        </p:nvSpPr>
        <p:spPr>
          <a:xfrm rot="16200000">
            <a:off x="13151324" y="2178418"/>
            <a:ext cx="422781" cy="46976"/>
          </a:xfrm>
          <a:custGeom>
            <a:avLst/>
            <a:gdLst>
              <a:gd name="connsiteX0" fmla="*/ 0 w 281853"/>
              <a:gd name="connsiteY0" fmla="*/ 0 h 31317"/>
              <a:gd name="connsiteX1" fmla="*/ 288117 w 281853"/>
              <a:gd name="connsiteY1" fmla="*/ 0 h 31317"/>
              <a:gd name="connsiteX2" fmla="*/ 288117 w 281853"/>
              <a:gd name="connsiteY2" fmla="*/ 46976 h 31317"/>
              <a:gd name="connsiteX3" fmla="*/ 0 w 281853"/>
              <a:gd name="connsiteY3" fmla="*/ 46976 h 3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53" h="31317">
                <a:moveTo>
                  <a:pt x="0" y="0"/>
                </a:moveTo>
                <a:lnTo>
                  <a:pt x="288117" y="0"/>
                </a:lnTo>
                <a:lnTo>
                  <a:pt x="288117" y="46976"/>
                </a:lnTo>
                <a:lnTo>
                  <a:pt x="0" y="46976"/>
                </a:lnTo>
                <a:close/>
              </a:path>
            </a:pathLst>
          </a:custGeom>
          <a:solidFill>
            <a:srgbClr val="1E7996"/>
          </a:solidFill>
          <a:ln w="307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DB3C587D-7513-4872-B387-90471294BC7A}"/>
              </a:ext>
            </a:extLst>
          </p:cNvPr>
          <p:cNvSpPr/>
          <p:nvPr/>
        </p:nvSpPr>
        <p:spPr>
          <a:xfrm rot="16200000">
            <a:off x="17630628" y="2178418"/>
            <a:ext cx="422781" cy="46976"/>
          </a:xfrm>
          <a:custGeom>
            <a:avLst/>
            <a:gdLst>
              <a:gd name="connsiteX0" fmla="*/ 0 w 281853"/>
              <a:gd name="connsiteY0" fmla="*/ 0 h 31317"/>
              <a:gd name="connsiteX1" fmla="*/ 288117 w 281853"/>
              <a:gd name="connsiteY1" fmla="*/ 0 h 31317"/>
              <a:gd name="connsiteX2" fmla="*/ 288117 w 281853"/>
              <a:gd name="connsiteY2" fmla="*/ 46976 h 31317"/>
              <a:gd name="connsiteX3" fmla="*/ 0 w 281853"/>
              <a:gd name="connsiteY3" fmla="*/ 46976 h 3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53" h="31317">
                <a:moveTo>
                  <a:pt x="0" y="0"/>
                </a:moveTo>
                <a:lnTo>
                  <a:pt x="288117" y="0"/>
                </a:lnTo>
                <a:lnTo>
                  <a:pt x="288117" y="46976"/>
                </a:lnTo>
                <a:lnTo>
                  <a:pt x="0" y="46976"/>
                </a:lnTo>
                <a:close/>
              </a:path>
            </a:pathLst>
          </a:custGeom>
          <a:solidFill>
            <a:srgbClr val="1E7996"/>
          </a:solidFill>
          <a:ln w="307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0D98C26D-BAEC-4EFC-8D6E-FF233540E003}"/>
              </a:ext>
            </a:extLst>
          </p:cNvPr>
          <p:cNvSpPr/>
          <p:nvPr/>
        </p:nvSpPr>
        <p:spPr>
          <a:xfrm>
            <a:off x="13397553" y="3887400"/>
            <a:ext cx="90042" cy="90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CF1FEE10-D0BB-4D59-A9DC-3A8CF1352FCD}"/>
              </a:ext>
            </a:extLst>
          </p:cNvPr>
          <p:cNvSpPr/>
          <p:nvPr/>
        </p:nvSpPr>
        <p:spPr>
          <a:xfrm>
            <a:off x="13686579" y="3887400"/>
            <a:ext cx="90042" cy="90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68AE88CE-7376-40E2-83D8-54A707A84031}"/>
              </a:ext>
            </a:extLst>
          </p:cNvPr>
          <p:cNvSpPr/>
          <p:nvPr/>
        </p:nvSpPr>
        <p:spPr>
          <a:xfrm>
            <a:off x="13975605" y="3887400"/>
            <a:ext cx="90042" cy="90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E0D786BE-ADB3-483B-9942-0258CAFF8F5E}"/>
              </a:ext>
            </a:extLst>
          </p:cNvPr>
          <p:cNvSpPr/>
          <p:nvPr/>
        </p:nvSpPr>
        <p:spPr>
          <a:xfrm>
            <a:off x="14264631" y="3887400"/>
            <a:ext cx="90042" cy="90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23A69EF6-F930-408D-9D8F-E92FFC206264}"/>
              </a:ext>
            </a:extLst>
          </p:cNvPr>
          <p:cNvSpPr/>
          <p:nvPr/>
        </p:nvSpPr>
        <p:spPr>
          <a:xfrm>
            <a:off x="14553659" y="3887400"/>
            <a:ext cx="90042" cy="90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3" name="Parallelogram 172">
            <a:extLst>
              <a:ext uri="{FF2B5EF4-FFF2-40B4-BE49-F238E27FC236}">
                <a16:creationId xmlns:a16="http://schemas.microsoft.com/office/drawing/2014/main" id="{32BB16B1-8BB9-4EFE-85FC-D961C6ADA91C}"/>
              </a:ext>
            </a:extLst>
          </p:cNvPr>
          <p:cNvSpPr/>
          <p:nvPr/>
        </p:nvSpPr>
        <p:spPr>
          <a:xfrm>
            <a:off x="-61592036" y="-1344166"/>
            <a:ext cx="16430835" cy="14031467"/>
          </a:xfrm>
          <a:prstGeom prst="parallelogram">
            <a:avLst>
              <a:gd name="adj" fmla="val 72850"/>
            </a:avLst>
          </a:prstGeom>
          <a:gradFill flip="none" rotWithShape="1">
            <a:gsLst>
              <a:gs pos="41000">
                <a:schemeClr val="bg1">
                  <a:alpha val="0"/>
                </a:schemeClr>
              </a:gs>
              <a:gs pos="57790">
                <a:srgbClr val="FFFFFF">
                  <a:alpha val="55000"/>
                </a:srgbClr>
              </a:gs>
              <a:gs pos="50000">
                <a:schemeClr val="bg1">
                  <a:alpha val="48000"/>
                </a:schemeClr>
              </a:gs>
              <a:gs pos="69000">
                <a:schemeClr val="bg1">
                  <a:alpha val="0"/>
                </a:schemeClr>
              </a:gs>
            </a:gsLst>
            <a:lin ang="2400000" scaled="0"/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61E0A5CD-9884-4654-9145-551855728A6D}"/>
              </a:ext>
            </a:extLst>
          </p:cNvPr>
          <p:cNvCxnSpPr/>
          <p:nvPr/>
        </p:nvCxnSpPr>
        <p:spPr>
          <a:xfrm flipH="1">
            <a:off x="-3213381" y="11742177"/>
            <a:ext cx="4203243" cy="2825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340F25BB-ECFA-4626-ACAC-5B52BEB9FD71}"/>
              </a:ext>
            </a:extLst>
          </p:cNvPr>
          <p:cNvCxnSpPr/>
          <p:nvPr/>
        </p:nvCxnSpPr>
        <p:spPr>
          <a:xfrm flipH="1">
            <a:off x="-11270424" y="10607553"/>
            <a:ext cx="4203243" cy="2825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3020164-7130-4646-A664-DDDF95E0DD21}"/>
              </a:ext>
            </a:extLst>
          </p:cNvPr>
          <p:cNvCxnSpPr/>
          <p:nvPr/>
        </p:nvCxnSpPr>
        <p:spPr>
          <a:xfrm flipH="1">
            <a:off x="8673501" y="12902021"/>
            <a:ext cx="4203243" cy="2825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FCE26DF7-E9C0-44DD-9D5F-474909EE86AD}"/>
              </a:ext>
            </a:extLst>
          </p:cNvPr>
          <p:cNvCxnSpPr/>
          <p:nvPr/>
        </p:nvCxnSpPr>
        <p:spPr>
          <a:xfrm flipH="1">
            <a:off x="616458" y="11767397"/>
            <a:ext cx="4203243" cy="2825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D3919DC-0133-40F4-A975-F9541469D540}"/>
              </a:ext>
            </a:extLst>
          </p:cNvPr>
          <p:cNvSpPr txBox="1"/>
          <p:nvPr/>
        </p:nvSpPr>
        <p:spPr>
          <a:xfrm rot="20296796">
            <a:off x="16192339" y="8895418"/>
            <a:ext cx="2044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iCiel Grandma" panose="02000503000000020003" pitchFamily="50" charset="0"/>
              </a:rPr>
              <a:t>Cute !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E02B78C-EEBA-43D1-B66B-CC0F60ADC3BD}"/>
              </a:ext>
            </a:extLst>
          </p:cNvPr>
          <p:cNvCxnSpPr/>
          <p:nvPr/>
        </p:nvCxnSpPr>
        <p:spPr>
          <a:xfrm>
            <a:off x="4753464" y="8978348"/>
            <a:ext cx="68424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3F27616-4F41-4902-B003-C5913BE12539}"/>
              </a:ext>
            </a:extLst>
          </p:cNvPr>
          <p:cNvCxnSpPr/>
          <p:nvPr/>
        </p:nvCxnSpPr>
        <p:spPr>
          <a:xfrm>
            <a:off x="5445821" y="8978348"/>
            <a:ext cx="0" cy="591897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769A3B1-D327-44C1-8D58-A7804CF1F92A}"/>
              </a:ext>
            </a:extLst>
          </p:cNvPr>
          <p:cNvCxnSpPr/>
          <p:nvPr/>
        </p:nvCxnSpPr>
        <p:spPr>
          <a:xfrm flipH="1">
            <a:off x="2102039" y="9570245"/>
            <a:ext cx="3335666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5B14CAC-AC70-4846-9084-ABD8A710F4BB}"/>
              </a:ext>
            </a:extLst>
          </p:cNvPr>
          <p:cNvCxnSpPr/>
          <p:nvPr/>
        </p:nvCxnSpPr>
        <p:spPr>
          <a:xfrm>
            <a:off x="1244211" y="8978348"/>
            <a:ext cx="0" cy="591897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3C4231E-67B9-4A6D-A7F4-A21A511891FB}"/>
              </a:ext>
            </a:extLst>
          </p:cNvPr>
          <p:cNvCxnSpPr>
            <a:cxnSpLocks/>
          </p:cNvCxnSpPr>
          <p:nvPr/>
        </p:nvCxnSpPr>
        <p:spPr>
          <a:xfrm flipH="1">
            <a:off x="564372" y="9570245"/>
            <a:ext cx="679839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F698566-08ED-411D-8268-E91A642B547F}"/>
              </a:ext>
            </a:extLst>
          </p:cNvPr>
          <p:cNvCxnSpPr/>
          <p:nvPr/>
        </p:nvCxnSpPr>
        <p:spPr>
          <a:xfrm flipV="1">
            <a:off x="564372" y="8262818"/>
            <a:ext cx="0" cy="1307427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62879__newagesoup__long-ethereal-woosh">
            <a:hlinkClick r:id="" action="ppaction://media"/>
            <a:extLst>
              <a:ext uri="{FF2B5EF4-FFF2-40B4-BE49-F238E27FC236}">
                <a16:creationId xmlns:a16="http://schemas.microsoft.com/office/drawing/2014/main" id="{3388BC7C-A813-4BBF-B595-B7E7608DB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2730350" y="1373225"/>
            <a:ext cx="731043" cy="731043"/>
          </a:xfrm>
          <a:prstGeom prst="rect">
            <a:avLst/>
          </a:prstGeom>
        </p:spPr>
      </p:pic>
      <p:pic>
        <p:nvPicPr>
          <p:cNvPr id="14" name="32093__jbum__jsyd-ping">
            <a:hlinkClick r:id="" action="ppaction://media"/>
            <a:extLst>
              <a:ext uri="{FF2B5EF4-FFF2-40B4-BE49-F238E27FC236}">
                <a16:creationId xmlns:a16="http://schemas.microsoft.com/office/drawing/2014/main" id="{CB386D67-6C22-4643-B902-5534B89941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2806509" y="3340183"/>
            <a:ext cx="731043" cy="731045"/>
          </a:xfrm>
          <a:prstGeom prst="rect">
            <a:avLst/>
          </a:prstGeom>
        </p:spPr>
      </p:pic>
      <p:pic>
        <p:nvPicPr>
          <p:cNvPr id="41" name="151082__pedroghoneim__bass-piano-final">
            <a:hlinkClick r:id="" action="ppaction://media"/>
            <a:extLst>
              <a:ext uri="{FF2B5EF4-FFF2-40B4-BE49-F238E27FC236}">
                <a16:creationId xmlns:a16="http://schemas.microsoft.com/office/drawing/2014/main" id="{D3837652-4773-4DEB-B2F2-2B12DCDD13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79353" y="-2514884"/>
            <a:ext cx="731045" cy="731043"/>
          </a:xfrm>
          <a:prstGeom prst="rect">
            <a:avLst/>
          </a:prstGeom>
        </p:spPr>
      </p:pic>
      <p:pic>
        <p:nvPicPr>
          <p:cNvPr id="45" name="323322__scale75__semiq-fx-1">
            <a:hlinkClick r:id="" action="ppaction://media"/>
            <a:extLst>
              <a:ext uri="{FF2B5EF4-FFF2-40B4-BE49-F238E27FC236}">
                <a16:creationId xmlns:a16="http://schemas.microsoft.com/office/drawing/2014/main" id="{0D477E09-FB0D-4267-8B31-8B5535CC7F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3248025" y="-1550195"/>
            <a:ext cx="731043" cy="731045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2" t="28401" r="19833" b="33721"/>
          <a:stretch/>
        </p:blipFill>
        <p:spPr>
          <a:xfrm>
            <a:off x="6095109" y="2075215"/>
            <a:ext cx="6249291" cy="6249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72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1" decel="3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3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22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22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3300000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54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6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21600000">
                                      <p:cBhvr>
                                        <p:cTn id="70" dur="4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81" dur="5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4200000">
                                      <p:cBhvr>
                                        <p:cTn id="85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820000">
                                      <p:cBhvr>
                                        <p:cTn id="90" dur="8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4800000">
                                      <p:cBhvr>
                                        <p:cTn id="95" dur="3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97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ntr" presetSubtype="8" decel="2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52 -0.00023 L 0.03554 -0.00023 L 0.00052 -0.00023 Z " pathEditMode="relative" rAng="0" ptsTypes="AAA">
                                      <p:cBhvr>
                                        <p:cTn id="111" dur="5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2" presetClass="entr" presetSubtype="8" decel="2000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52 -0.00023 L 0.02331 -0.00023 L 0.00052 -0.00023 Z " pathEditMode="relative" rAng="0" ptsTypes="AAA">
                                      <p:cBhvr>
                                        <p:cTn id="124" dur="5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" presetClass="entr" presetSubtype="8" decel="2000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.00052 -0.00023 L 0.0233 -0.00023 L 0.00052 -0.00023 Z " pathEditMode="relative" rAng="0" ptsTypes="AAA">
                                      <p:cBhvr>
                                        <p:cTn id="138" dur="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" presetClass="entr" presetSubtype="8" decel="2000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repeatCount="indefinite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.00052 -0.00023 L 0.02331 -0.00023 L 0.00052 -0.00023 Z " pathEditMode="relative" rAng="0" ptsTypes="AAA">
                                      <p:cBhvr>
                                        <p:cTn id="149" dur="5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2" presetClass="entr" presetSubtype="8" decel="2000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0" presetClass="path" presetSubtype="0" repeatCount="indefinite" decel="5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.00052 -0.00023 L 0.02331 -0.00023 L 0.00052 -0.00023 Z " pathEditMode="relative" rAng="0" ptsTypes="AAA">
                                      <p:cBhvr>
                                        <p:cTn id="160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" presetClass="entr" presetSubtype="8" decel="2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0" presetClass="path" presetSubtype="0" repeatCount="indefinite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52 -0.00024 L 0.0233 -0.00024 L 0.00052 -0.00024 Z " pathEditMode="relative" rAng="0" ptsTypes="AAA">
                                      <p:cBhvr>
                                        <p:cTn id="175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3" presetClass="path" presetSubtype="0" repeatCount="indefinite" accel="50000" decel="5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2.08333E-7 1.11111E-6 L 6.81237 1.11111E-6 " pathEditMode="relative" rAng="0" ptsTypes="AA">
                                      <p:cBhvr>
                                        <p:cTn id="177" dur="1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12" y="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4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4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0" presetClass="path" presetSubtype="0" repeatCount="indefinite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animMotion origin="layout" path="M -4.375E-6 -4.81481E-6 L 0.01954 -0.05995 L -4.375E-6 -4.81481E-6 Z " pathEditMode="relative" rAng="20640000" ptsTypes="AAA">
                                      <p:cBhvr>
                                        <p:cTn id="20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300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2.08333E-7 -2.59259E-6 L 0.02422 -0.0544 L -2.08333E-7 -2.59259E-6 Z " pathEditMode="relative" rAng="21120000" ptsTypes="AAA">
                                      <p:cBhvr>
                                        <p:cTn id="20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731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repeatCount="indefinite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 0 L 0.02825 -0.04792 L 0 0 Z " pathEditMode="relative" ptsTypes="AAA">
                                      <p:cBhvr>
                                        <p:cTn id="21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22" presetClass="entr" presetSubtype="1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41171__newagesoup__hud-close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1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1" dur="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1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7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8" presetClass="emph" presetSubtype="0" repeatCount="indefinite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animRot by="21600000">
                                      <p:cBhvr>
                                        <p:cTn id="269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8" presetClass="emph" presetSubtype="0" repeatCount="indefinite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animRot by="21600000">
                                      <p:cBhvr>
                                        <p:cTn id="2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22" presetClass="entr" presetSubtype="8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1" presetClass="entr" presetSubtype="1" fill="hold" grpId="0" nodeType="withEffect">
                                  <p:stCondLst>
                                    <p:cond delay="59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7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1" presetClass="entr" presetSubtype="1" fill="hold" nodeType="withEffect">
                                  <p:stCondLst>
                                    <p:cond delay="59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7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8" presetClass="emp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21600000">
                                      <p:cBhvr>
                                        <p:cTn id="28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42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91667E-6 -3.7037E-6 L 1.2224 -1.48402 " pathEditMode="relative" rAng="0" ptsTypes="AA">
                                      <p:cBhvr>
                                        <p:cTn id="284" dur="3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20" y="-7421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08333E-6 1.48148E-6 L 1.22239 -1.48403 " pathEditMode="relative" rAng="0" ptsTypes="AA">
                                      <p:cBhvr>
                                        <p:cTn id="286" dur="3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20" y="-74213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42" presetClass="path" presetSubtype="0" repeatCount="indefinite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2.70833E-6 4.81481E-6 L 1.2224 -1.48403 " pathEditMode="relative" rAng="0" ptsTypes="AA">
                                      <p:cBhvr>
                                        <p:cTn id="288" dur="3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20" y="-74213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29167E-6 0 L 1.22239 -1.48403 " pathEditMode="relative" rAng="0" ptsTypes="AA">
                                      <p:cBhvr>
                                        <p:cTn id="290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20" y="-74213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32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120000">
                                      <p:cBhvr>
                                        <p:cTn id="2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1707">
                <p:cTn id="30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6" grpId="0" animBg="1"/>
      <p:bldP spid="328" grpId="0" animBg="1"/>
      <p:bldP spid="109" grpId="0" animBg="1"/>
      <p:bldP spid="109" grpId="1" animBg="1"/>
      <p:bldP spid="199" grpId="0" animBg="1"/>
      <p:bldP spid="199" grpId="1" animBg="1"/>
      <p:bldP spid="200" grpId="0" animBg="1"/>
      <p:bldP spid="200" grpId="1" animBg="1"/>
      <p:bldP spid="37" grpId="0" animBg="1"/>
      <p:bldP spid="37" grpId="1" animBg="1"/>
      <p:bldP spid="110" grpId="0" animBg="1"/>
      <p:bldP spid="9" grpId="0" animBg="1"/>
      <p:bldP spid="18" grpId="0" animBg="1"/>
      <p:bldP spid="35" grpId="0" animBg="1"/>
      <p:bldP spid="90" grpId="0" animBg="1"/>
      <p:bldP spid="94" grpId="0" animBg="1"/>
      <p:bldP spid="105" grpId="0" animBg="1"/>
      <p:bldP spid="96" grpId="0" animBg="1"/>
      <p:bldP spid="102" grpId="0" animBg="1"/>
      <p:bldP spid="126" grpId="0" animBg="1"/>
      <p:bldP spid="92" grpId="0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6" grpId="0"/>
      <p:bldP spid="240" grpId="0" animBg="1"/>
      <p:bldP spid="241" grpId="0" animBg="1"/>
      <p:bldP spid="243" grpId="0" animBg="1"/>
      <p:bldP spid="244" grpId="0" animBg="1"/>
      <p:bldP spid="245" grpId="0" animBg="1"/>
      <p:bldP spid="237" grpId="0"/>
      <p:bldP spid="239" grpId="0"/>
      <p:bldP spid="304" grpId="0" animBg="1"/>
      <p:bldP spid="305" grpId="0" animBg="1"/>
      <p:bldP spid="306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173" grpId="0" animBg="1"/>
      <p:bldP spid="83" grpId="0"/>
      <p:bldP spid="8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1720" y="1028700"/>
            <a:ext cx="17264560" cy="1169551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ln>
                <a:solidFill>
                  <a:schemeClr val="accent1">
                    <a:lumMod val="75000"/>
                  </a:schemeClr>
                </a:solidFill>
              </a:ln>
              <a:noFill/>
              <a:effectLst>
                <a:glow rad="317500">
                  <a:schemeClr val="accent5">
                    <a:lumMod val="50000"/>
                    <a:alpha val="64000"/>
                  </a:schemeClr>
                </a:glow>
              </a:effectLst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63215"/>
            <a:ext cx="9897354" cy="701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63215"/>
            <a:ext cx="9897354" cy="7018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439875">
            <a:off x="591093" y="-866592"/>
            <a:ext cx="17679530" cy="48284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1719" y="1005363"/>
            <a:ext cx="17264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effectLst>
                <a:glow rad="152400">
                  <a:schemeClr val="tx1">
                    <a:alpha val="40000"/>
                  </a:schemeClr>
                </a:glow>
              </a:effectLst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718" y="982026"/>
            <a:ext cx="17264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solidFill>
                <a:schemeClr val="accent4">
                  <a:lumMod val="40000"/>
                  <a:lumOff val="60000"/>
                </a:schemeClr>
              </a:solidFill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4243" flipH="1">
            <a:off x="9262865" y="5020704"/>
            <a:ext cx="9897354" cy="70181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4243" flipH="1">
            <a:off x="-872220" y="5069417"/>
            <a:ext cx="9897354" cy="701812"/>
          </a:xfrm>
          <a:prstGeom prst="rect">
            <a:avLst/>
          </a:prstGeom>
        </p:spPr>
      </p:pic>
      <p:sp>
        <p:nvSpPr>
          <p:cNvPr id="18" name="TextBox 7"/>
          <p:cNvSpPr txBox="1"/>
          <p:nvPr/>
        </p:nvSpPr>
        <p:spPr>
          <a:xfrm>
            <a:off x="1028700" y="6963778"/>
            <a:ext cx="52653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bản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thân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6926665" y="6515100"/>
            <a:ext cx="526533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xung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quanh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nhiên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)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2824629" y="6963778"/>
            <a:ext cx="5265335" cy="15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nghề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nghiệp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72906" y="2546876"/>
            <a:ext cx="7342188" cy="38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716" y="751104"/>
            <a:ext cx="17460568" cy="878479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639303" y="7927835"/>
            <a:ext cx="8497013" cy="0"/>
          </a:xfrm>
          <a:prstGeom prst="line">
            <a:avLst/>
          </a:prstGeom>
          <a:ln w="28575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7" name="Group 6"/>
          <p:cNvGrpSpPr/>
          <p:nvPr/>
        </p:nvGrpSpPr>
        <p:grpSpPr>
          <a:xfrm>
            <a:off x="4744622" y="2642627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sp>
        <p:nvSpPr>
          <p:cNvPr id="10" name="TextBox 7"/>
          <p:cNvSpPr txBox="1"/>
          <p:nvPr/>
        </p:nvSpPr>
        <p:spPr>
          <a:xfrm>
            <a:off x="2306222" y="2533092"/>
            <a:ext cx="9859402" cy="1045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Viết</a:t>
            </a:r>
            <a:r>
              <a:rPr lang="en-US" sz="5000" dirty="0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bài</a:t>
            </a:r>
            <a:endParaRPr lang="en-US" sz="5000" dirty="0" smtClean="0">
              <a:solidFill>
                <a:schemeClr val="accent3">
                  <a:lumMod val="50000"/>
                </a:schemeClr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9" y="4289588"/>
            <a:ext cx="1088056" cy="1088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99" y="4419053"/>
            <a:ext cx="962085" cy="962085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6110567" y="4289588"/>
            <a:ext cx="3469875" cy="1045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Mở</a:t>
            </a:r>
            <a:r>
              <a:rPr lang="en-US" sz="5000" dirty="0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cam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10393351" y="4310844"/>
            <a:ext cx="3469875" cy="1045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Tắt</a:t>
            </a:r>
            <a:r>
              <a:rPr lang="en-US" sz="5000" dirty="0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mic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60" y="6057900"/>
            <a:ext cx="1066495" cy="1066495"/>
          </a:xfrm>
          <a:prstGeom prst="rect">
            <a:avLst/>
          </a:prstGeom>
        </p:spPr>
      </p:pic>
      <p:sp>
        <p:nvSpPr>
          <p:cNvPr id="17" name="TextBox 7"/>
          <p:cNvSpPr txBox="1"/>
          <p:nvPr/>
        </p:nvSpPr>
        <p:spPr>
          <a:xfrm>
            <a:off x="6110567" y="6066587"/>
            <a:ext cx="3469875" cy="1045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Giơ</a:t>
            </a:r>
            <a:r>
              <a:rPr lang="en-US" sz="5000" dirty="0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5000" dirty="0" err="1" smtClean="0">
                <a:solidFill>
                  <a:schemeClr val="accent3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tay</a:t>
            </a:r>
            <a:endParaRPr lang="en-US" sz="5000" dirty="0" smtClean="0">
              <a:solidFill>
                <a:schemeClr val="accent3">
                  <a:lumMod val="50000"/>
                </a:schemeClr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8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02313">
            <a:off x="4257548" y="2683750"/>
            <a:ext cx="9112124" cy="4139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9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99" y="4457700"/>
            <a:ext cx="7421002" cy="7421002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7453658" y="1390785"/>
            <a:ext cx="9859402" cy="179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endParaRPr lang="en-US" sz="9000" dirty="0" smtClean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Cadena" panose="02000503000000020004" pitchFamily="50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2235421" y="1177580"/>
            <a:ext cx="9859402" cy="2301210"/>
            <a:chOff x="-2589273" y="419491"/>
            <a:chExt cx="9859402" cy="2301210"/>
          </a:xfrm>
        </p:grpSpPr>
        <p:grpSp>
          <p:nvGrpSpPr>
            <p:cNvPr id="12" name="组合 5"/>
            <p:cNvGrpSpPr/>
            <p:nvPr/>
          </p:nvGrpSpPr>
          <p:grpSpPr>
            <a:xfrm>
              <a:off x="-533400" y="952500"/>
              <a:ext cx="5747657" cy="1494972"/>
              <a:chOff x="1973943" y="3077029"/>
              <a:chExt cx="7213600" cy="1212396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5" name="任意多边形 1"/>
              <p:cNvSpPr/>
              <p:nvPr/>
            </p:nvSpPr>
            <p:spPr>
              <a:xfrm>
                <a:off x="1973943" y="3077029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2"/>
              <p:cNvSpPr/>
              <p:nvPr/>
            </p:nvSpPr>
            <p:spPr>
              <a:xfrm>
                <a:off x="1973943" y="3149601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 3"/>
              <p:cNvSpPr/>
              <p:nvPr/>
            </p:nvSpPr>
            <p:spPr>
              <a:xfrm>
                <a:off x="1973943" y="4115253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4"/>
              <p:cNvSpPr/>
              <p:nvPr/>
            </p:nvSpPr>
            <p:spPr>
              <a:xfrm>
                <a:off x="1973943" y="4187825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-2589273" y="419491"/>
              <a:ext cx="9859402" cy="2301210"/>
              <a:chOff x="-2132073" y="419491"/>
              <a:chExt cx="9859402" cy="2301210"/>
            </a:xfrm>
          </p:grpSpPr>
          <p:sp>
            <p:nvSpPr>
              <p:cNvPr id="19" name="TextBox 7"/>
              <p:cNvSpPr txBox="1"/>
              <p:nvPr/>
            </p:nvSpPr>
            <p:spPr>
              <a:xfrm>
                <a:off x="-2132073" y="1097675"/>
                <a:ext cx="9859402" cy="10455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000" i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Chủ</a:t>
                </a:r>
                <a:r>
                  <a:rPr lang="en-US" sz="5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 </a:t>
                </a:r>
                <a:r>
                  <a:rPr lang="en-US" sz="5000" i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đề</a:t>
                </a:r>
                <a:r>
                  <a:rPr lang="en-US" sz="5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 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47390" y="692904"/>
                <a:ext cx="2027797" cy="202779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7"/>
              <p:cNvSpPr txBox="1"/>
              <p:nvPr/>
            </p:nvSpPr>
            <p:spPr>
              <a:xfrm>
                <a:off x="5071977" y="419491"/>
                <a:ext cx="1295400" cy="19785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0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4 SFU Fenice Ultra" panose="00000400000000000000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1</a:t>
                </a: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473606" y="3009900"/>
            <a:ext cx="3340787" cy="1461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Tuần</a:t>
            </a:r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1: 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18693" y="3864516"/>
            <a:ext cx="14650614" cy="2084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mới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endParaRPr lang="en-US" sz="96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4180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309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226802" y="3058486"/>
            <a:ext cx="17373601" cy="4223073"/>
            <a:chOff x="1282700" y="1928813"/>
            <a:chExt cx="9605963" cy="3163887"/>
          </a:xfrm>
        </p:grpSpPr>
        <p:grpSp>
          <p:nvGrpSpPr>
            <p:cNvPr id="2" name="Group 27"/>
            <p:cNvGrpSpPr>
              <a:grpSpLocks noChangeAspect="1"/>
            </p:cNvGrpSpPr>
            <p:nvPr/>
          </p:nvGrpSpPr>
          <p:grpSpPr bwMode="auto">
            <a:xfrm>
              <a:off x="9055100" y="1928813"/>
              <a:ext cx="1833563" cy="1658938"/>
              <a:chOff x="5587" y="1423"/>
              <a:chExt cx="1176" cy="1064"/>
            </a:xfrm>
            <a:solidFill>
              <a:srgbClr val="20558B"/>
            </a:solidFill>
          </p:grpSpPr>
          <p:sp>
            <p:nvSpPr>
              <p:cNvPr id="3" name="Freeform 28"/>
              <p:cNvSpPr/>
              <p:nvPr/>
            </p:nvSpPr>
            <p:spPr bwMode="auto">
              <a:xfrm>
                <a:off x="6389" y="1721"/>
                <a:ext cx="159" cy="27"/>
              </a:xfrm>
              <a:custGeom>
                <a:avLst/>
                <a:gdLst>
                  <a:gd name="T0" fmla="*/ 0 w 59"/>
                  <a:gd name="T1" fmla="*/ 7 h 10"/>
                  <a:gd name="T2" fmla="*/ 43 w 59"/>
                  <a:gd name="T3" fmla="*/ 1 h 10"/>
                  <a:gd name="T4" fmla="*/ 59 w 59"/>
                  <a:gd name="T5" fmla="*/ 4 h 10"/>
                  <a:gd name="T6" fmla="*/ 7 w 59"/>
                  <a:gd name="T7" fmla="*/ 10 h 10"/>
                  <a:gd name="T8" fmla="*/ 0 w 59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">
                    <a:moveTo>
                      <a:pt x="0" y="7"/>
                    </a:moveTo>
                    <a:cubicBezTo>
                      <a:pt x="14" y="5"/>
                      <a:pt x="29" y="1"/>
                      <a:pt x="43" y="1"/>
                    </a:cubicBezTo>
                    <a:cubicBezTo>
                      <a:pt x="48" y="0"/>
                      <a:pt x="55" y="1"/>
                      <a:pt x="59" y="4"/>
                    </a:cubicBezTo>
                    <a:cubicBezTo>
                      <a:pt x="42" y="6"/>
                      <a:pt x="25" y="4"/>
                      <a:pt x="7" y="10"/>
                    </a:cubicBezTo>
                    <a:cubicBezTo>
                      <a:pt x="5" y="9"/>
                      <a:pt x="2" y="10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4" name="Freeform 29"/>
              <p:cNvSpPr>
                <a:spLocks noEditPoints="1"/>
              </p:cNvSpPr>
              <p:nvPr/>
            </p:nvSpPr>
            <p:spPr bwMode="auto">
              <a:xfrm>
                <a:off x="6030" y="1925"/>
                <a:ext cx="147" cy="129"/>
              </a:xfrm>
              <a:custGeom>
                <a:avLst/>
                <a:gdLst>
                  <a:gd name="T0" fmla="*/ 49 w 55"/>
                  <a:gd name="T1" fmla="*/ 16 h 48"/>
                  <a:gd name="T2" fmla="*/ 39 w 55"/>
                  <a:gd name="T3" fmla="*/ 42 h 48"/>
                  <a:gd name="T4" fmla="*/ 5 w 55"/>
                  <a:gd name="T5" fmla="*/ 34 h 48"/>
                  <a:gd name="T6" fmla="*/ 17 w 55"/>
                  <a:gd name="T7" fmla="*/ 6 h 48"/>
                  <a:gd name="T8" fmla="*/ 49 w 55"/>
                  <a:gd name="T9" fmla="*/ 16 h 48"/>
                  <a:gd name="T10" fmla="*/ 19 w 55"/>
                  <a:gd name="T11" fmla="*/ 13 h 48"/>
                  <a:gd name="T12" fmla="*/ 19 w 55"/>
                  <a:gd name="T13" fmla="*/ 13 h 48"/>
                  <a:gd name="T14" fmla="*/ 41 w 55"/>
                  <a:gd name="T15" fmla="*/ 18 h 48"/>
                  <a:gd name="T16" fmla="*/ 40 w 55"/>
                  <a:gd name="T17" fmla="*/ 24 h 48"/>
                  <a:gd name="T18" fmla="*/ 29 w 55"/>
                  <a:gd name="T19" fmla="*/ 29 h 48"/>
                  <a:gd name="T20" fmla="*/ 36 w 55"/>
                  <a:gd name="T21" fmla="*/ 38 h 48"/>
                  <a:gd name="T22" fmla="*/ 19 w 55"/>
                  <a:gd name="T23" fmla="*/ 13 h 48"/>
                  <a:gd name="T24" fmla="*/ 32 w 55"/>
                  <a:gd name="T25" fmla="*/ 20 h 48"/>
                  <a:gd name="T26" fmla="*/ 32 w 55"/>
                  <a:gd name="T27" fmla="*/ 20 h 48"/>
                  <a:gd name="T28" fmla="*/ 33 w 55"/>
                  <a:gd name="T29" fmla="*/ 22 h 48"/>
                  <a:gd name="T30" fmla="*/ 37 w 55"/>
                  <a:gd name="T31" fmla="*/ 21 h 48"/>
                  <a:gd name="T32" fmla="*/ 35 w 55"/>
                  <a:gd name="T33" fmla="*/ 19 h 48"/>
                  <a:gd name="T34" fmla="*/ 32 w 55"/>
                  <a:gd name="T35" fmla="*/ 20 h 48"/>
                  <a:gd name="T36" fmla="*/ 17 w 55"/>
                  <a:gd name="T37" fmla="*/ 23 h 48"/>
                  <a:gd name="T38" fmla="*/ 17 w 55"/>
                  <a:gd name="T39" fmla="*/ 23 h 48"/>
                  <a:gd name="T40" fmla="*/ 28 w 55"/>
                  <a:gd name="T41" fmla="*/ 25 h 48"/>
                  <a:gd name="T42" fmla="*/ 17 w 55"/>
                  <a:gd name="T43" fmla="*/ 23 h 48"/>
                  <a:gd name="T44" fmla="*/ 19 w 55"/>
                  <a:gd name="T45" fmla="*/ 36 h 48"/>
                  <a:gd name="T46" fmla="*/ 19 w 55"/>
                  <a:gd name="T47" fmla="*/ 36 h 48"/>
                  <a:gd name="T48" fmla="*/ 31 w 55"/>
                  <a:gd name="T49" fmla="*/ 35 h 48"/>
                  <a:gd name="T50" fmla="*/ 19 w 55"/>
                  <a:gd name="T51" fmla="*/ 36 h 48"/>
                  <a:gd name="T52" fmla="*/ 10 w 55"/>
                  <a:gd name="T53" fmla="*/ 26 h 48"/>
                  <a:gd name="T54" fmla="*/ 10 w 55"/>
                  <a:gd name="T55" fmla="*/ 26 h 48"/>
                  <a:gd name="T56" fmla="*/ 18 w 55"/>
                  <a:gd name="T57" fmla="*/ 29 h 48"/>
                  <a:gd name="T58" fmla="*/ 10 w 55"/>
                  <a:gd name="T5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" h="48">
                    <a:moveTo>
                      <a:pt x="49" y="16"/>
                    </a:moveTo>
                    <a:cubicBezTo>
                      <a:pt x="49" y="27"/>
                      <a:pt x="48" y="36"/>
                      <a:pt x="39" y="42"/>
                    </a:cubicBezTo>
                    <a:cubicBezTo>
                      <a:pt x="31" y="48"/>
                      <a:pt x="10" y="41"/>
                      <a:pt x="5" y="34"/>
                    </a:cubicBezTo>
                    <a:cubicBezTo>
                      <a:pt x="0" y="25"/>
                      <a:pt x="7" y="11"/>
                      <a:pt x="17" y="6"/>
                    </a:cubicBezTo>
                    <a:cubicBezTo>
                      <a:pt x="28" y="0"/>
                      <a:pt x="41" y="6"/>
                      <a:pt x="49" y="16"/>
                    </a:cubicBezTo>
                    <a:close/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6" y="17"/>
                      <a:pt x="34" y="11"/>
                      <a:pt x="41" y="18"/>
                    </a:cubicBezTo>
                    <a:cubicBezTo>
                      <a:pt x="41" y="20"/>
                      <a:pt x="42" y="22"/>
                      <a:pt x="40" y="24"/>
                    </a:cubicBezTo>
                    <a:cubicBezTo>
                      <a:pt x="36" y="26"/>
                      <a:pt x="33" y="24"/>
                      <a:pt x="29" y="29"/>
                    </a:cubicBezTo>
                    <a:cubicBezTo>
                      <a:pt x="34" y="31"/>
                      <a:pt x="37" y="33"/>
                      <a:pt x="36" y="38"/>
                    </a:cubicBezTo>
                    <a:cubicBezTo>
                      <a:pt x="55" y="24"/>
                      <a:pt x="35" y="4"/>
                      <a:pt x="19" y="13"/>
                    </a:cubicBezTo>
                    <a:close/>
                    <a:moveTo>
                      <a:pt x="32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3" y="21"/>
                      <a:pt x="33" y="22"/>
                    </a:cubicBezTo>
                    <a:cubicBezTo>
                      <a:pt x="34" y="21"/>
                      <a:pt x="35" y="22"/>
                      <a:pt x="37" y="21"/>
                    </a:cubicBezTo>
                    <a:cubicBezTo>
                      <a:pt x="36" y="20"/>
                      <a:pt x="36" y="19"/>
                      <a:pt x="35" y="19"/>
                    </a:cubicBezTo>
                    <a:cubicBezTo>
                      <a:pt x="34" y="20"/>
                      <a:pt x="33" y="19"/>
                      <a:pt x="32" y="20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7"/>
                      <a:pt x="24" y="27"/>
                      <a:pt x="28" y="25"/>
                    </a:cubicBezTo>
                    <a:cubicBezTo>
                      <a:pt x="24" y="22"/>
                      <a:pt x="21" y="21"/>
                      <a:pt x="17" y="23"/>
                    </a:cubicBezTo>
                    <a:close/>
                    <a:moveTo>
                      <a:pt x="19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22" y="37"/>
                      <a:pt x="32" y="42"/>
                      <a:pt x="31" y="35"/>
                    </a:cubicBezTo>
                    <a:cubicBezTo>
                      <a:pt x="27" y="38"/>
                      <a:pt x="20" y="31"/>
                      <a:pt x="19" y="36"/>
                    </a:cubicBezTo>
                    <a:close/>
                    <a:moveTo>
                      <a:pt x="10" y="26"/>
                    </a:move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30"/>
                      <a:pt x="15" y="31"/>
                      <a:pt x="18" y="29"/>
                    </a:cubicBezTo>
                    <a:cubicBezTo>
                      <a:pt x="16" y="27"/>
                      <a:pt x="13" y="26"/>
                      <a:pt x="1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5" name="Freeform 30"/>
              <p:cNvSpPr>
                <a:spLocks noEditPoints="1"/>
              </p:cNvSpPr>
              <p:nvPr/>
            </p:nvSpPr>
            <p:spPr bwMode="auto">
              <a:xfrm>
                <a:off x="5804" y="1423"/>
                <a:ext cx="959" cy="844"/>
              </a:xfrm>
              <a:custGeom>
                <a:avLst/>
                <a:gdLst>
                  <a:gd name="T0" fmla="*/ 53 w 357"/>
                  <a:gd name="T1" fmla="*/ 252 h 314"/>
                  <a:gd name="T2" fmla="*/ 0 w 357"/>
                  <a:gd name="T3" fmla="*/ 121 h 314"/>
                  <a:gd name="T4" fmla="*/ 356 w 357"/>
                  <a:gd name="T5" fmla="*/ 0 h 314"/>
                  <a:gd name="T6" fmla="*/ 259 w 357"/>
                  <a:gd name="T7" fmla="*/ 218 h 314"/>
                  <a:gd name="T8" fmla="*/ 348 w 357"/>
                  <a:gd name="T9" fmla="*/ 9 h 314"/>
                  <a:gd name="T10" fmla="*/ 345 w 357"/>
                  <a:gd name="T11" fmla="*/ 18 h 314"/>
                  <a:gd name="T12" fmla="*/ 315 w 357"/>
                  <a:gd name="T13" fmla="*/ 24 h 314"/>
                  <a:gd name="T14" fmla="*/ 342 w 357"/>
                  <a:gd name="T15" fmla="*/ 36 h 314"/>
                  <a:gd name="T16" fmla="*/ 312 w 357"/>
                  <a:gd name="T17" fmla="*/ 40 h 314"/>
                  <a:gd name="T18" fmla="*/ 322 w 357"/>
                  <a:gd name="T19" fmla="*/ 48 h 314"/>
                  <a:gd name="T20" fmla="*/ 332 w 357"/>
                  <a:gd name="T21" fmla="*/ 59 h 314"/>
                  <a:gd name="T22" fmla="*/ 293 w 357"/>
                  <a:gd name="T23" fmla="*/ 23 h 314"/>
                  <a:gd name="T24" fmla="*/ 287 w 357"/>
                  <a:gd name="T25" fmla="*/ 22 h 314"/>
                  <a:gd name="T26" fmla="*/ 133 w 357"/>
                  <a:gd name="T27" fmla="*/ 263 h 314"/>
                  <a:gd name="T28" fmla="*/ 188 w 357"/>
                  <a:gd name="T29" fmla="*/ 92 h 314"/>
                  <a:gd name="T30" fmla="*/ 322 w 357"/>
                  <a:gd name="T31" fmla="*/ 67 h 314"/>
                  <a:gd name="T32" fmla="*/ 315 w 357"/>
                  <a:gd name="T33" fmla="*/ 92 h 314"/>
                  <a:gd name="T34" fmla="*/ 295 w 357"/>
                  <a:gd name="T35" fmla="*/ 77 h 314"/>
                  <a:gd name="T36" fmla="*/ 308 w 357"/>
                  <a:gd name="T37" fmla="*/ 89 h 314"/>
                  <a:gd name="T38" fmla="*/ 208 w 357"/>
                  <a:gd name="T39" fmla="*/ 99 h 314"/>
                  <a:gd name="T40" fmla="*/ 204 w 357"/>
                  <a:gd name="T41" fmla="*/ 100 h 314"/>
                  <a:gd name="T42" fmla="*/ 299 w 357"/>
                  <a:gd name="T43" fmla="*/ 87 h 314"/>
                  <a:gd name="T44" fmla="*/ 232 w 357"/>
                  <a:gd name="T45" fmla="*/ 121 h 314"/>
                  <a:gd name="T46" fmla="*/ 232 w 357"/>
                  <a:gd name="T47" fmla="*/ 121 h 314"/>
                  <a:gd name="T48" fmla="*/ 240 w 357"/>
                  <a:gd name="T49" fmla="*/ 146 h 314"/>
                  <a:gd name="T50" fmla="*/ 270 w 357"/>
                  <a:gd name="T51" fmla="*/ 123 h 314"/>
                  <a:gd name="T52" fmla="*/ 212 w 357"/>
                  <a:gd name="T53" fmla="*/ 110 h 314"/>
                  <a:gd name="T54" fmla="*/ 257 w 357"/>
                  <a:gd name="T55" fmla="*/ 138 h 314"/>
                  <a:gd name="T56" fmla="*/ 238 w 357"/>
                  <a:gd name="T57" fmla="*/ 182 h 314"/>
                  <a:gd name="T58" fmla="*/ 251 w 357"/>
                  <a:gd name="T59" fmla="*/ 177 h 314"/>
                  <a:gd name="T60" fmla="*/ 128 w 357"/>
                  <a:gd name="T61" fmla="*/ 66 h 314"/>
                  <a:gd name="T62" fmla="*/ 144 w 357"/>
                  <a:gd name="T63" fmla="*/ 76 h 314"/>
                  <a:gd name="T64" fmla="*/ 232 w 357"/>
                  <a:gd name="T65" fmla="*/ 220 h 314"/>
                  <a:gd name="T66" fmla="*/ 74 w 357"/>
                  <a:gd name="T67" fmla="*/ 80 h 314"/>
                  <a:gd name="T68" fmla="*/ 91 w 357"/>
                  <a:gd name="T69" fmla="*/ 66 h 314"/>
                  <a:gd name="T70" fmla="*/ 248 w 357"/>
                  <a:gd name="T71" fmla="*/ 237 h 314"/>
                  <a:gd name="T72" fmla="*/ 219 w 357"/>
                  <a:gd name="T73" fmla="*/ 216 h 314"/>
                  <a:gd name="T74" fmla="*/ 225 w 357"/>
                  <a:gd name="T75" fmla="*/ 228 h 314"/>
                  <a:gd name="T76" fmla="*/ 231 w 357"/>
                  <a:gd name="T77" fmla="*/ 223 h 314"/>
                  <a:gd name="T78" fmla="*/ 116 w 357"/>
                  <a:gd name="T79" fmla="*/ 92 h 314"/>
                  <a:gd name="T80" fmla="*/ 225 w 357"/>
                  <a:gd name="T81" fmla="*/ 250 h 314"/>
                  <a:gd name="T82" fmla="*/ 60 w 357"/>
                  <a:gd name="T83" fmla="*/ 75 h 314"/>
                  <a:gd name="T84" fmla="*/ 94 w 357"/>
                  <a:gd name="T85" fmla="*/ 103 h 314"/>
                  <a:gd name="T86" fmla="*/ 220 w 357"/>
                  <a:gd name="T87" fmla="*/ 234 h 314"/>
                  <a:gd name="T88" fmla="*/ 222 w 357"/>
                  <a:gd name="T89" fmla="*/ 238 h 314"/>
                  <a:gd name="T90" fmla="*/ 62 w 357"/>
                  <a:gd name="T91" fmla="*/ 90 h 314"/>
                  <a:gd name="T92" fmla="*/ 49 w 357"/>
                  <a:gd name="T93" fmla="*/ 95 h 314"/>
                  <a:gd name="T94" fmla="*/ 228 w 357"/>
                  <a:gd name="T95" fmla="*/ 263 h 314"/>
                  <a:gd name="T96" fmla="*/ 221 w 357"/>
                  <a:gd name="T97" fmla="*/ 250 h 314"/>
                  <a:gd name="T98" fmla="*/ 237 w 357"/>
                  <a:gd name="T99" fmla="*/ 266 h 314"/>
                  <a:gd name="T100" fmla="*/ 214 w 357"/>
                  <a:gd name="T101" fmla="*/ 265 h 314"/>
                  <a:gd name="T102" fmla="*/ 122 w 357"/>
                  <a:gd name="T103" fmla="*/ 286 h 314"/>
                  <a:gd name="T104" fmla="*/ 218 w 357"/>
                  <a:gd name="T105" fmla="*/ 259 h 314"/>
                  <a:gd name="T106" fmla="*/ 48 w 357"/>
                  <a:gd name="T107" fmla="*/ 100 h 314"/>
                  <a:gd name="T108" fmla="*/ 230 w 357"/>
                  <a:gd name="T109" fmla="*/ 269 h 314"/>
                  <a:gd name="T110" fmla="*/ 49 w 357"/>
                  <a:gd name="T111" fmla="*/ 106 h 314"/>
                  <a:gd name="T112" fmla="*/ 153 w 357"/>
                  <a:gd name="T113" fmla="*/ 236 h 314"/>
                  <a:gd name="T114" fmla="*/ 37 w 357"/>
                  <a:gd name="T115" fmla="*/ 171 h 314"/>
                  <a:gd name="T116" fmla="*/ 144 w 357"/>
                  <a:gd name="T117" fmla="*/ 255 h 314"/>
                  <a:gd name="T118" fmla="*/ 126 w 357"/>
                  <a:gd name="T119" fmla="*/ 249 h 314"/>
                  <a:gd name="T120" fmla="*/ 53 w 357"/>
                  <a:gd name="T121" fmla="*/ 24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7" h="314">
                    <a:moveTo>
                      <a:pt x="200" y="314"/>
                    </a:moveTo>
                    <a:cubicBezTo>
                      <a:pt x="196" y="310"/>
                      <a:pt x="201" y="306"/>
                      <a:pt x="204" y="303"/>
                    </a:cubicBezTo>
                    <a:cubicBezTo>
                      <a:pt x="209" y="278"/>
                      <a:pt x="207" y="253"/>
                      <a:pt x="200" y="227"/>
                    </a:cubicBezTo>
                    <a:cubicBezTo>
                      <a:pt x="167" y="252"/>
                      <a:pt x="138" y="281"/>
                      <a:pt x="105" y="306"/>
                    </a:cubicBezTo>
                    <a:cubicBezTo>
                      <a:pt x="92" y="303"/>
                      <a:pt x="85" y="288"/>
                      <a:pt x="76" y="277"/>
                    </a:cubicBezTo>
                    <a:cubicBezTo>
                      <a:pt x="69" y="268"/>
                      <a:pt x="60" y="260"/>
                      <a:pt x="53" y="252"/>
                    </a:cubicBezTo>
                    <a:cubicBezTo>
                      <a:pt x="37" y="231"/>
                      <a:pt x="24" y="205"/>
                      <a:pt x="6" y="188"/>
                    </a:cubicBezTo>
                    <a:cubicBezTo>
                      <a:pt x="35" y="162"/>
                      <a:pt x="70" y="135"/>
                      <a:pt x="101" y="111"/>
                    </a:cubicBezTo>
                    <a:cubicBezTo>
                      <a:pt x="96" y="107"/>
                      <a:pt x="88" y="110"/>
                      <a:pt x="82" y="110"/>
                    </a:cubicBezTo>
                    <a:cubicBezTo>
                      <a:pt x="76" y="110"/>
                      <a:pt x="69" y="111"/>
                      <a:pt x="63" y="111"/>
                    </a:cubicBezTo>
                    <a:cubicBezTo>
                      <a:pt x="50" y="112"/>
                      <a:pt x="35" y="112"/>
                      <a:pt x="23" y="117"/>
                    </a:cubicBezTo>
                    <a:cubicBezTo>
                      <a:pt x="15" y="120"/>
                      <a:pt x="9" y="128"/>
                      <a:pt x="0" y="121"/>
                    </a:cubicBezTo>
                    <a:cubicBezTo>
                      <a:pt x="28" y="83"/>
                      <a:pt x="64" y="63"/>
                      <a:pt x="102" y="58"/>
                    </a:cubicBezTo>
                    <a:cubicBezTo>
                      <a:pt x="113" y="57"/>
                      <a:pt x="126" y="57"/>
                      <a:pt x="138" y="58"/>
                    </a:cubicBezTo>
                    <a:cubicBezTo>
                      <a:pt x="149" y="58"/>
                      <a:pt x="162" y="61"/>
                      <a:pt x="172" y="58"/>
                    </a:cubicBezTo>
                    <a:cubicBezTo>
                      <a:pt x="180" y="55"/>
                      <a:pt x="188" y="49"/>
                      <a:pt x="195" y="46"/>
                    </a:cubicBezTo>
                    <a:cubicBezTo>
                      <a:pt x="233" y="28"/>
                      <a:pt x="270" y="15"/>
                      <a:pt x="308" y="9"/>
                    </a:cubicBezTo>
                    <a:cubicBezTo>
                      <a:pt x="324" y="6"/>
                      <a:pt x="340" y="5"/>
                      <a:pt x="356" y="0"/>
                    </a:cubicBezTo>
                    <a:cubicBezTo>
                      <a:pt x="357" y="1"/>
                      <a:pt x="357" y="2"/>
                      <a:pt x="357" y="3"/>
                    </a:cubicBezTo>
                    <a:cubicBezTo>
                      <a:pt x="355" y="20"/>
                      <a:pt x="347" y="35"/>
                      <a:pt x="341" y="52"/>
                    </a:cubicBezTo>
                    <a:cubicBezTo>
                      <a:pt x="339" y="58"/>
                      <a:pt x="339" y="64"/>
                      <a:pt x="337" y="69"/>
                    </a:cubicBezTo>
                    <a:cubicBezTo>
                      <a:pt x="323" y="103"/>
                      <a:pt x="294" y="131"/>
                      <a:pt x="264" y="164"/>
                    </a:cubicBezTo>
                    <a:cubicBezTo>
                      <a:pt x="263" y="173"/>
                      <a:pt x="265" y="182"/>
                      <a:pt x="264" y="191"/>
                    </a:cubicBezTo>
                    <a:cubicBezTo>
                      <a:pt x="263" y="200"/>
                      <a:pt x="260" y="209"/>
                      <a:pt x="259" y="218"/>
                    </a:cubicBezTo>
                    <a:cubicBezTo>
                      <a:pt x="257" y="226"/>
                      <a:pt x="254" y="236"/>
                      <a:pt x="251" y="245"/>
                    </a:cubicBezTo>
                    <a:cubicBezTo>
                      <a:pt x="245" y="263"/>
                      <a:pt x="236" y="277"/>
                      <a:pt x="221" y="296"/>
                    </a:cubicBezTo>
                    <a:cubicBezTo>
                      <a:pt x="216" y="303"/>
                      <a:pt x="209" y="314"/>
                      <a:pt x="200" y="314"/>
                    </a:cubicBezTo>
                    <a:close/>
                    <a:moveTo>
                      <a:pt x="339" y="10"/>
                    </a:moveTo>
                    <a:cubicBezTo>
                      <a:pt x="339" y="10"/>
                      <a:pt x="339" y="10"/>
                      <a:pt x="339" y="10"/>
                    </a:cubicBezTo>
                    <a:cubicBezTo>
                      <a:pt x="342" y="10"/>
                      <a:pt x="345" y="9"/>
                      <a:pt x="348" y="9"/>
                    </a:cubicBezTo>
                    <a:cubicBezTo>
                      <a:pt x="346" y="6"/>
                      <a:pt x="339" y="7"/>
                      <a:pt x="339" y="10"/>
                    </a:cubicBezTo>
                    <a:close/>
                    <a:moveTo>
                      <a:pt x="345" y="18"/>
                    </a:moveTo>
                    <a:cubicBezTo>
                      <a:pt x="345" y="18"/>
                      <a:pt x="345" y="18"/>
                      <a:pt x="345" y="18"/>
                    </a:cubicBezTo>
                    <a:cubicBezTo>
                      <a:pt x="345" y="18"/>
                      <a:pt x="346" y="18"/>
                      <a:pt x="347" y="19"/>
                    </a:cubicBezTo>
                    <a:cubicBezTo>
                      <a:pt x="349" y="18"/>
                      <a:pt x="350" y="16"/>
                      <a:pt x="349" y="14"/>
                    </a:cubicBezTo>
                    <a:cubicBezTo>
                      <a:pt x="347" y="15"/>
                      <a:pt x="345" y="17"/>
                      <a:pt x="345" y="18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5" y="14"/>
                      <a:pt x="325" y="14"/>
                    </a:cubicBezTo>
                    <a:cubicBezTo>
                      <a:pt x="328" y="16"/>
                      <a:pt x="331" y="17"/>
                      <a:pt x="335" y="16"/>
                    </a:cubicBezTo>
                    <a:cubicBezTo>
                      <a:pt x="332" y="13"/>
                      <a:pt x="329" y="13"/>
                      <a:pt x="325" y="14"/>
                    </a:cubicBezTo>
                    <a:close/>
                    <a:moveTo>
                      <a:pt x="315" y="24"/>
                    </a:moveTo>
                    <a:cubicBezTo>
                      <a:pt x="315" y="24"/>
                      <a:pt x="315" y="24"/>
                      <a:pt x="315" y="24"/>
                    </a:cubicBezTo>
                    <a:cubicBezTo>
                      <a:pt x="323" y="26"/>
                      <a:pt x="331" y="29"/>
                      <a:pt x="339" y="28"/>
                    </a:cubicBezTo>
                    <a:cubicBezTo>
                      <a:pt x="332" y="24"/>
                      <a:pt x="320" y="21"/>
                      <a:pt x="315" y="24"/>
                    </a:cubicBezTo>
                    <a:close/>
                    <a:moveTo>
                      <a:pt x="310" y="33"/>
                    </a:moveTo>
                    <a:cubicBezTo>
                      <a:pt x="310" y="33"/>
                      <a:pt x="310" y="33"/>
                      <a:pt x="310" y="33"/>
                    </a:cubicBezTo>
                    <a:cubicBezTo>
                      <a:pt x="320" y="38"/>
                      <a:pt x="330" y="38"/>
                      <a:pt x="340" y="40"/>
                    </a:cubicBezTo>
                    <a:cubicBezTo>
                      <a:pt x="341" y="39"/>
                      <a:pt x="342" y="38"/>
                      <a:pt x="342" y="36"/>
                    </a:cubicBezTo>
                    <a:cubicBezTo>
                      <a:pt x="331" y="37"/>
                      <a:pt x="321" y="30"/>
                      <a:pt x="310" y="33"/>
                    </a:cubicBezTo>
                    <a:close/>
                    <a:moveTo>
                      <a:pt x="319" y="29"/>
                    </a:moveTo>
                    <a:cubicBezTo>
                      <a:pt x="319" y="29"/>
                      <a:pt x="319" y="29"/>
                      <a:pt x="319" y="29"/>
                    </a:cubicBezTo>
                    <a:cubicBezTo>
                      <a:pt x="322" y="30"/>
                      <a:pt x="325" y="31"/>
                      <a:pt x="328" y="30"/>
                    </a:cubicBezTo>
                    <a:cubicBezTo>
                      <a:pt x="326" y="28"/>
                      <a:pt x="319" y="27"/>
                      <a:pt x="319" y="29"/>
                    </a:cubicBezTo>
                    <a:close/>
                    <a:moveTo>
                      <a:pt x="312" y="40"/>
                    </a:moveTo>
                    <a:cubicBezTo>
                      <a:pt x="312" y="40"/>
                      <a:pt x="312" y="40"/>
                      <a:pt x="312" y="40"/>
                    </a:cubicBezTo>
                    <a:cubicBezTo>
                      <a:pt x="315" y="39"/>
                      <a:pt x="319" y="43"/>
                      <a:pt x="322" y="43"/>
                    </a:cubicBezTo>
                    <a:cubicBezTo>
                      <a:pt x="328" y="45"/>
                      <a:pt x="339" y="46"/>
                      <a:pt x="339" y="42"/>
                    </a:cubicBezTo>
                    <a:cubicBezTo>
                      <a:pt x="330" y="42"/>
                      <a:pt x="318" y="35"/>
                      <a:pt x="312" y="40"/>
                    </a:cubicBezTo>
                    <a:close/>
                    <a:moveTo>
                      <a:pt x="322" y="48"/>
                    </a:moveTo>
                    <a:cubicBezTo>
                      <a:pt x="322" y="48"/>
                      <a:pt x="322" y="48"/>
                      <a:pt x="322" y="48"/>
                    </a:cubicBezTo>
                    <a:cubicBezTo>
                      <a:pt x="327" y="49"/>
                      <a:pt x="332" y="52"/>
                      <a:pt x="337" y="50"/>
                    </a:cubicBezTo>
                    <a:cubicBezTo>
                      <a:pt x="333" y="48"/>
                      <a:pt x="324" y="44"/>
                      <a:pt x="322" y="48"/>
                    </a:cubicBezTo>
                    <a:close/>
                    <a:moveTo>
                      <a:pt x="325" y="61"/>
                    </a:moveTo>
                    <a:cubicBezTo>
                      <a:pt x="325" y="61"/>
                      <a:pt x="325" y="61"/>
                      <a:pt x="325" y="61"/>
                    </a:cubicBezTo>
                    <a:cubicBezTo>
                      <a:pt x="327" y="61"/>
                      <a:pt x="328" y="61"/>
                      <a:pt x="329" y="63"/>
                    </a:cubicBezTo>
                    <a:cubicBezTo>
                      <a:pt x="331" y="61"/>
                      <a:pt x="333" y="60"/>
                      <a:pt x="332" y="59"/>
                    </a:cubicBezTo>
                    <a:cubicBezTo>
                      <a:pt x="330" y="60"/>
                      <a:pt x="325" y="58"/>
                      <a:pt x="325" y="61"/>
                    </a:cubicBezTo>
                    <a:close/>
                    <a:moveTo>
                      <a:pt x="293" y="23"/>
                    </a:moveTo>
                    <a:cubicBezTo>
                      <a:pt x="293" y="23"/>
                      <a:pt x="293" y="23"/>
                      <a:pt x="293" y="23"/>
                    </a:cubicBezTo>
                    <a:cubicBezTo>
                      <a:pt x="297" y="28"/>
                      <a:pt x="295" y="32"/>
                      <a:pt x="300" y="36"/>
                    </a:cubicBezTo>
                    <a:cubicBezTo>
                      <a:pt x="301" y="32"/>
                      <a:pt x="300" y="30"/>
                      <a:pt x="306" y="29"/>
                    </a:cubicBezTo>
                    <a:cubicBezTo>
                      <a:pt x="299" y="28"/>
                      <a:pt x="298" y="21"/>
                      <a:pt x="293" y="23"/>
                    </a:cubicBezTo>
                    <a:close/>
                    <a:moveTo>
                      <a:pt x="304" y="42"/>
                    </a:moveTo>
                    <a:cubicBezTo>
                      <a:pt x="304" y="42"/>
                      <a:pt x="304" y="42"/>
                      <a:pt x="304" y="42"/>
                    </a:cubicBezTo>
                    <a:cubicBezTo>
                      <a:pt x="308" y="46"/>
                      <a:pt x="312" y="56"/>
                      <a:pt x="317" y="54"/>
                    </a:cubicBezTo>
                    <a:cubicBezTo>
                      <a:pt x="318" y="48"/>
                      <a:pt x="309" y="48"/>
                      <a:pt x="311" y="41"/>
                    </a:cubicBezTo>
                    <a:cubicBezTo>
                      <a:pt x="308" y="42"/>
                      <a:pt x="306" y="39"/>
                      <a:pt x="304" y="42"/>
                    </a:cubicBezTo>
                    <a:close/>
                    <a:moveTo>
                      <a:pt x="287" y="22"/>
                    </a:moveTo>
                    <a:cubicBezTo>
                      <a:pt x="287" y="22"/>
                      <a:pt x="287" y="22"/>
                      <a:pt x="287" y="22"/>
                    </a:cubicBezTo>
                    <a:cubicBezTo>
                      <a:pt x="267" y="27"/>
                      <a:pt x="249" y="36"/>
                      <a:pt x="229" y="42"/>
                    </a:cubicBezTo>
                    <a:cubicBezTo>
                      <a:pt x="221" y="45"/>
                      <a:pt x="212" y="47"/>
                      <a:pt x="204" y="51"/>
                    </a:cubicBezTo>
                    <a:cubicBezTo>
                      <a:pt x="139" y="80"/>
                      <a:pt x="84" y="137"/>
                      <a:pt x="21" y="189"/>
                    </a:cubicBezTo>
                    <a:cubicBezTo>
                      <a:pt x="42" y="219"/>
                      <a:pt x="74" y="256"/>
                      <a:pt x="103" y="289"/>
                    </a:cubicBezTo>
                    <a:cubicBezTo>
                      <a:pt x="114" y="283"/>
                      <a:pt x="128" y="268"/>
                      <a:pt x="133" y="263"/>
                    </a:cubicBezTo>
                    <a:cubicBezTo>
                      <a:pt x="127" y="260"/>
                      <a:pt x="119" y="254"/>
                      <a:pt x="118" y="246"/>
                    </a:cubicBezTo>
                    <a:cubicBezTo>
                      <a:pt x="124" y="230"/>
                      <a:pt x="144" y="220"/>
                      <a:pt x="155" y="231"/>
                    </a:cubicBezTo>
                    <a:cubicBezTo>
                      <a:pt x="159" y="236"/>
                      <a:pt x="156" y="240"/>
                      <a:pt x="161" y="244"/>
                    </a:cubicBezTo>
                    <a:cubicBezTo>
                      <a:pt x="202" y="214"/>
                      <a:pt x="229" y="182"/>
                      <a:pt x="263" y="151"/>
                    </a:cubicBezTo>
                    <a:cubicBezTo>
                      <a:pt x="255" y="143"/>
                      <a:pt x="246" y="159"/>
                      <a:pt x="239" y="156"/>
                    </a:cubicBezTo>
                    <a:cubicBezTo>
                      <a:pt x="220" y="137"/>
                      <a:pt x="205" y="106"/>
                      <a:pt x="188" y="92"/>
                    </a:cubicBezTo>
                    <a:cubicBezTo>
                      <a:pt x="194" y="88"/>
                      <a:pt x="182" y="84"/>
                      <a:pt x="186" y="81"/>
                    </a:cubicBezTo>
                    <a:cubicBezTo>
                      <a:pt x="200" y="70"/>
                      <a:pt x="218" y="60"/>
                      <a:pt x="232" y="54"/>
                    </a:cubicBezTo>
                    <a:cubicBezTo>
                      <a:pt x="246" y="47"/>
                      <a:pt x="258" y="45"/>
                      <a:pt x="268" y="40"/>
                    </a:cubicBezTo>
                    <a:cubicBezTo>
                      <a:pt x="276" y="51"/>
                      <a:pt x="289" y="60"/>
                      <a:pt x="297" y="70"/>
                    </a:cubicBezTo>
                    <a:cubicBezTo>
                      <a:pt x="301" y="76"/>
                      <a:pt x="302" y="83"/>
                      <a:pt x="308" y="84"/>
                    </a:cubicBezTo>
                    <a:cubicBezTo>
                      <a:pt x="316" y="81"/>
                      <a:pt x="315" y="72"/>
                      <a:pt x="322" y="67"/>
                    </a:cubicBezTo>
                    <a:cubicBezTo>
                      <a:pt x="307" y="53"/>
                      <a:pt x="295" y="39"/>
                      <a:pt x="287" y="22"/>
                    </a:cubicBezTo>
                    <a:close/>
                    <a:moveTo>
                      <a:pt x="315" y="92"/>
                    </a:moveTo>
                    <a:cubicBezTo>
                      <a:pt x="315" y="92"/>
                      <a:pt x="315" y="92"/>
                      <a:pt x="315" y="92"/>
                    </a:cubicBezTo>
                    <a:cubicBezTo>
                      <a:pt x="311" y="98"/>
                      <a:pt x="304" y="105"/>
                      <a:pt x="305" y="112"/>
                    </a:cubicBezTo>
                    <a:cubicBezTo>
                      <a:pt x="314" y="99"/>
                      <a:pt x="324" y="86"/>
                      <a:pt x="328" y="72"/>
                    </a:cubicBezTo>
                    <a:cubicBezTo>
                      <a:pt x="323" y="78"/>
                      <a:pt x="320" y="85"/>
                      <a:pt x="315" y="92"/>
                    </a:cubicBezTo>
                    <a:close/>
                    <a:moveTo>
                      <a:pt x="271" y="50"/>
                    </a:moveTo>
                    <a:cubicBezTo>
                      <a:pt x="271" y="50"/>
                      <a:pt x="271" y="50"/>
                      <a:pt x="271" y="50"/>
                    </a:cubicBezTo>
                    <a:cubicBezTo>
                      <a:pt x="260" y="47"/>
                      <a:pt x="252" y="51"/>
                      <a:pt x="238" y="57"/>
                    </a:cubicBezTo>
                    <a:cubicBezTo>
                      <a:pt x="223" y="65"/>
                      <a:pt x="205" y="71"/>
                      <a:pt x="193" y="85"/>
                    </a:cubicBezTo>
                    <a:cubicBezTo>
                      <a:pt x="201" y="89"/>
                      <a:pt x="210" y="86"/>
                      <a:pt x="218" y="85"/>
                    </a:cubicBezTo>
                    <a:cubicBezTo>
                      <a:pt x="244" y="81"/>
                      <a:pt x="269" y="78"/>
                      <a:pt x="295" y="77"/>
                    </a:cubicBezTo>
                    <a:cubicBezTo>
                      <a:pt x="291" y="66"/>
                      <a:pt x="278" y="61"/>
                      <a:pt x="271" y="50"/>
                    </a:cubicBezTo>
                    <a:close/>
                    <a:moveTo>
                      <a:pt x="270" y="138"/>
                    </a:moveTo>
                    <a:cubicBezTo>
                      <a:pt x="270" y="138"/>
                      <a:pt x="270" y="138"/>
                      <a:pt x="270" y="138"/>
                    </a:cubicBezTo>
                    <a:cubicBezTo>
                      <a:pt x="267" y="141"/>
                      <a:pt x="259" y="141"/>
                      <a:pt x="260" y="147"/>
                    </a:cubicBezTo>
                    <a:cubicBezTo>
                      <a:pt x="267" y="150"/>
                      <a:pt x="273" y="142"/>
                      <a:pt x="277" y="137"/>
                    </a:cubicBezTo>
                    <a:cubicBezTo>
                      <a:pt x="290" y="124"/>
                      <a:pt x="302" y="103"/>
                      <a:pt x="308" y="89"/>
                    </a:cubicBezTo>
                    <a:cubicBezTo>
                      <a:pt x="307" y="88"/>
                      <a:pt x="306" y="87"/>
                      <a:pt x="306" y="86"/>
                    </a:cubicBezTo>
                    <a:cubicBezTo>
                      <a:pt x="297" y="102"/>
                      <a:pt x="284" y="123"/>
                      <a:pt x="270" y="138"/>
                    </a:cubicBezTo>
                    <a:close/>
                    <a:moveTo>
                      <a:pt x="261" y="90"/>
                    </a:moveTo>
                    <a:cubicBezTo>
                      <a:pt x="261" y="90"/>
                      <a:pt x="261" y="90"/>
                      <a:pt x="261" y="90"/>
                    </a:cubicBezTo>
                    <a:cubicBezTo>
                      <a:pt x="245" y="91"/>
                      <a:pt x="228" y="92"/>
                      <a:pt x="212" y="98"/>
                    </a:cubicBezTo>
                    <a:cubicBezTo>
                      <a:pt x="211" y="99"/>
                      <a:pt x="209" y="99"/>
                      <a:pt x="208" y="99"/>
                    </a:cubicBezTo>
                    <a:cubicBezTo>
                      <a:pt x="207" y="98"/>
                      <a:pt x="205" y="96"/>
                      <a:pt x="206" y="95"/>
                    </a:cubicBezTo>
                    <a:cubicBezTo>
                      <a:pt x="226" y="89"/>
                      <a:pt x="249" y="88"/>
                      <a:pt x="268" y="87"/>
                    </a:cubicBezTo>
                    <a:cubicBezTo>
                      <a:pt x="275" y="86"/>
                      <a:pt x="283" y="85"/>
                      <a:pt x="288" y="82"/>
                    </a:cubicBezTo>
                    <a:cubicBezTo>
                      <a:pt x="274" y="82"/>
                      <a:pt x="259" y="82"/>
                      <a:pt x="244" y="84"/>
                    </a:cubicBezTo>
                    <a:cubicBezTo>
                      <a:pt x="229" y="86"/>
                      <a:pt x="213" y="87"/>
                      <a:pt x="199" y="93"/>
                    </a:cubicBezTo>
                    <a:cubicBezTo>
                      <a:pt x="200" y="95"/>
                      <a:pt x="202" y="98"/>
                      <a:pt x="204" y="100"/>
                    </a:cubicBezTo>
                    <a:cubicBezTo>
                      <a:pt x="222" y="100"/>
                      <a:pt x="242" y="97"/>
                      <a:pt x="259" y="95"/>
                    </a:cubicBezTo>
                    <a:cubicBezTo>
                      <a:pt x="266" y="94"/>
                      <a:pt x="273" y="91"/>
                      <a:pt x="278" y="91"/>
                    </a:cubicBezTo>
                    <a:cubicBezTo>
                      <a:pt x="282" y="91"/>
                      <a:pt x="288" y="91"/>
                      <a:pt x="291" y="94"/>
                    </a:cubicBezTo>
                    <a:cubicBezTo>
                      <a:pt x="263" y="95"/>
                      <a:pt x="235" y="102"/>
                      <a:pt x="207" y="103"/>
                    </a:cubicBezTo>
                    <a:cubicBezTo>
                      <a:pt x="224" y="108"/>
                      <a:pt x="251" y="102"/>
                      <a:pt x="272" y="100"/>
                    </a:cubicBezTo>
                    <a:cubicBezTo>
                      <a:pt x="284" y="99"/>
                      <a:pt x="298" y="103"/>
                      <a:pt x="299" y="87"/>
                    </a:cubicBezTo>
                    <a:cubicBezTo>
                      <a:pt x="287" y="86"/>
                      <a:pt x="274" y="88"/>
                      <a:pt x="261" y="90"/>
                    </a:cubicBezTo>
                    <a:close/>
                    <a:moveTo>
                      <a:pt x="227" y="37"/>
                    </a:moveTo>
                    <a:cubicBezTo>
                      <a:pt x="227" y="37"/>
                      <a:pt x="227" y="37"/>
                      <a:pt x="227" y="37"/>
                    </a:cubicBezTo>
                    <a:cubicBezTo>
                      <a:pt x="234" y="34"/>
                      <a:pt x="240" y="32"/>
                      <a:pt x="246" y="30"/>
                    </a:cubicBezTo>
                    <a:cubicBezTo>
                      <a:pt x="241" y="28"/>
                      <a:pt x="230" y="33"/>
                      <a:pt x="227" y="37"/>
                    </a:cubicBezTo>
                    <a:close/>
                    <a:moveTo>
                      <a:pt x="232" y="121"/>
                    </a:moveTo>
                    <a:cubicBezTo>
                      <a:pt x="232" y="121"/>
                      <a:pt x="232" y="121"/>
                      <a:pt x="232" y="121"/>
                    </a:cubicBezTo>
                    <a:cubicBezTo>
                      <a:pt x="247" y="121"/>
                      <a:pt x="263" y="120"/>
                      <a:pt x="276" y="121"/>
                    </a:cubicBezTo>
                    <a:cubicBezTo>
                      <a:pt x="280" y="115"/>
                      <a:pt x="293" y="106"/>
                      <a:pt x="286" y="102"/>
                    </a:cubicBezTo>
                    <a:cubicBezTo>
                      <a:pt x="281" y="101"/>
                      <a:pt x="287" y="105"/>
                      <a:pt x="283" y="107"/>
                    </a:cubicBezTo>
                    <a:cubicBezTo>
                      <a:pt x="260" y="107"/>
                      <a:pt x="237" y="112"/>
                      <a:pt x="214" y="115"/>
                    </a:cubicBezTo>
                    <a:cubicBezTo>
                      <a:pt x="218" y="124"/>
                      <a:pt x="225" y="121"/>
                      <a:pt x="232" y="121"/>
                    </a:cubicBezTo>
                    <a:close/>
                    <a:moveTo>
                      <a:pt x="270" y="123"/>
                    </a:moveTo>
                    <a:cubicBezTo>
                      <a:pt x="270" y="123"/>
                      <a:pt x="270" y="123"/>
                      <a:pt x="270" y="123"/>
                    </a:cubicBezTo>
                    <a:cubicBezTo>
                      <a:pt x="254" y="125"/>
                      <a:pt x="238" y="122"/>
                      <a:pt x="222" y="126"/>
                    </a:cubicBezTo>
                    <a:cubicBezTo>
                      <a:pt x="223" y="130"/>
                      <a:pt x="228" y="135"/>
                      <a:pt x="231" y="139"/>
                    </a:cubicBezTo>
                    <a:cubicBezTo>
                      <a:pt x="235" y="143"/>
                      <a:pt x="239" y="151"/>
                      <a:pt x="243" y="149"/>
                    </a:cubicBezTo>
                    <a:cubicBezTo>
                      <a:pt x="246" y="145"/>
                      <a:pt x="238" y="148"/>
                      <a:pt x="240" y="146"/>
                    </a:cubicBezTo>
                    <a:cubicBezTo>
                      <a:pt x="241" y="144"/>
                      <a:pt x="246" y="147"/>
                      <a:pt x="245" y="143"/>
                    </a:cubicBezTo>
                    <a:cubicBezTo>
                      <a:pt x="242" y="143"/>
                      <a:pt x="239" y="143"/>
                      <a:pt x="236" y="140"/>
                    </a:cubicBezTo>
                    <a:cubicBezTo>
                      <a:pt x="236" y="135"/>
                      <a:pt x="233" y="133"/>
                      <a:pt x="231" y="130"/>
                    </a:cubicBezTo>
                    <a:cubicBezTo>
                      <a:pt x="236" y="130"/>
                      <a:pt x="241" y="128"/>
                      <a:pt x="246" y="128"/>
                    </a:cubicBezTo>
                    <a:cubicBezTo>
                      <a:pt x="254" y="128"/>
                      <a:pt x="264" y="132"/>
                      <a:pt x="272" y="126"/>
                    </a:cubicBezTo>
                    <a:cubicBezTo>
                      <a:pt x="271" y="125"/>
                      <a:pt x="271" y="124"/>
                      <a:pt x="270" y="123"/>
                    </a:cubicBezTo>
                    <a:close/>
                    <a:moveTo>
                      <a:pt x="251" y="133"/>
                    </a:moveTo>
                    <a:cubicBezTo>
                      <a:pt x="251" y="133"/>
                      <a:pt x="251" y="133"/>
                      <a:pt x="251" y="133"/>
                    </a:cubicBezTo>
                    <a:cubicBezTo>
                      <a:pt x="255" y="137"/>
                      <a:pt x="264" y="135"/>
                      <a:pt x="265" y="132"/>
                    </a:cubicBezTo>
                    <a:cubicBezTo>
                      <a:pt x="260" y="134"/>
                      <a:pt x="256" y="130"/>
                      <a:pt x="251" y="133"/>
                    </a:cubicBezTo>
                    <a:close/>
                    <a:moveTo>
                      <a:pt x="212" y="110"/>
                    </a:moveTo>
                    <a:cubicBezTo>
                      <a:pt x="212" y="110"/>
                      <a:pt x="212" y="110"/>
                      <a:pt x="212" y="110"/>
                    </a:cubicBezTo>
                    <a:cubicBezTo>
                      <a:pt x="220" y="110"/>
                      <a:pt x="234" y="110"/>
                      <a:pt x="240" y="107"/>
                    </a:cubicBezTo>
                    <a:cubicBezTo>
                      <a:pt x="231" y="109"/>
                      <a:pt x="218" y="106"/>
                      <a:pt x="212" y="110"/>
                    </a:cubicBezTo>
                    <a:close/>
                    <a:moveTo>
                      <a:pt x="241" y="139"/>
                    </a:moveTo>
                    <a:cubicBezTo>
                      <a:pt x="241" y="139"/>
                      <a:pt x="241" y="139"/>
                      <a:pt x="241" y="139"/>
                    </a:cubicBezTo>
                    <a:cubicBezTo>
                      <a:pt x="246" y="144"/>
                      <a:pt x="252" y="145"/>
                      <a:pt x="258" y="141"/>
                    </a:cubicBezTo>
                    <a:cubicBezTo>
                      <a:pt x="257" y="140"/>
                      <a:pt x="258" y="139"/>
                      <a:pt x="257" y="138"/>
                    </a:cubicBezTo>
                    <a:cubicBezTo>
                      <a:pt x="251" y="140"/>
                      <a:pt x="246" y="136"/>
                      <a:pt x="241" y="139"/>
                    </a:cubicBezTo>
                    <a:close/>
                    <a:moveTo>
                      <a:pt x="256" y="165"/>
                    </a:moveTo>
                    <a:cubicBezTo>
                      <a:pt x="256" y="165"/>
                      <a:pt x="256" y="165"/>
                      <a:pt x="256" y="165"/>
                    </a:cubicBezTo>
                    <a:cubicBezTo>
                      <a:pt x="257" y="164"/>
                      <a:pt x="264" y="159"/>
                      <a:pt x="260" y="160"/>
                    </a:cubicBezTo>
                    <a:cubicBezTo>
                      <a:pt x="259" y="161"/>
                      <a:pt x="252" y="166"/>
                      <a:pt x="256" y="165"/>
                    </a:cubicBezTo>
                    <a:close/>
                    <a:moveTo>
                      <a:pt x="238" y="182"/>
                    </a:moveTo>
                    <a:cubicBezTo>
                      <a:pt x="238" y="182"/>
                      <a:pt x="238" y="182"/>
                      <a:pt x="238" y="182"/>
                    </a:cubicBezTo>
                    <a:cubicBezTo>
                      <a:pt x="240" y="181"/>
                      <a:pt x="256" y="169"/>
                      <a:pt x="251" y="168"/>
                    </a:cubicBezTo>
                    <a:cubicBezTo>
                      <a:pt x="251" y="173"/>
                      <a:pt x="239" y="177"/>
                      <a:pt x="238" y="182"/>
                    </a:cubicBezTo>
                    <a:close/>
                    <a:moveTo>
                      <a:pt x="250" y="179"/>
                    </a:moveTo>
                    <a:cubicBezTo>
                      <a:pt x="250" y="179"/>
                      <a:pt x="250" y="179"/>
                      <a:pt x="250" y="179"/>
                    </a:cubicBezTo>
                    <a:cubicBezTo>
                      <a:pt x="252" y="178"/>
                      <a:pt x="254" y="176"/>
                      <a:pt x="251" y="177"/>
                    </a:cubicBezTo>
                    <a:cubicBezTo>
                      <a:pt x="250" y="178"/>
                      <a:pt x="248" y="180"/>
                      <a:pt x="250" y="179"/>
                    </a:cubicBezTo>
                    <a:close/>
                    <a:moveTo>
                      <a:pt x="128" y="66"/>
                    </a:moveTo>
                    <a:cubicBezTo>
                      <a:pt x="128" y="66"/>
                      <a:pt x="128" y="66"/>
                      <a:pt x="128" y="66"/>
                    </a:cubicBezTo>
                    <a:cubicBezTo>
                      <a:pt x="125" y="64"/>
                      <a:pt x="117" y="63"/>
                      <a:pt x="117" y="66"/>
                    </a:cubicBezTo>
                    <a:cubicBezTo>
                      <a:pt x="129" y="66"/>
                      <a:pt x="141" y="73"/>
                      <a:pt x="153" y="70"/>
                    </a:cubicBezTo>
                    <a:cubicBezTo>
                      <a:pt x="145" y="65"/>
                      <a:pt x="136" y="66"/>
                      <a:pt x="128" y="66"/>
                    </a:cubicBezTo>
                    <a:close/>
                    <a:moveTo>
                      <a:pt x="143" y="73"/>
                    </a:moveTo>
                    <a:cubicBezTo>
                      <a:pt x="143" y="73"/>
                      <a:pt x="143" y="73"/>
                      <a:pt x="143" y="73"/>
                    </a:cubicBezTo>
                    <a:cubicBezTo>
                      <a:pt x="136" y="71"/>
                      <a:pt x="127" y="71"/>
                      <a:pt x="119" y="70"/>
                    </a:cubicBezTo>
                    <a:cubicBezTo>
                      <a:pt x="111" y="69"/>
                      <a:pt x="102" y="65"/>
                      <a:pt x="95" y="70"/>
                    </a:cubicBezTo>
                    <a:cubicBezTo>
                      <a:pt x="103" y="72"/>
                      <a:pt x="112" y="72"/>
                      <a:pt x="120" y="73"/>
                    </a:cubicBezTo>
                    <a:cubicBezTo>
                      <a:pt x="128" y="74"/>
                      <a:pt x="136" y="79"/>
                      <a:pt x="144" y="76"/>
                    </a:cubicBezTo>
                    <a:cubicBezTo>
                      <a:pt x="145" y="75"/>
                      <a:pt x="144" y="74"/>
                      <a:pt x="143" y="73"/>
                    </a:cubicBezTo>
                    <a:close/>
                    <a:moveTo>
                      <a:pt x="232" y="220"/>
                    </a:moveTo>
                    <a:cubicBezTo>
                      <a:pt x="232" y="220"/>
                      <a:pt x="232" y="220"/>
                      <a:pt x="232" y="220"/>
                    </a:cubicBezTo>
                    <a:cubicBezTo>
                      <a:pt x="244" y="219"/>
                      <a:pt x="237" y="202"/>
                      <a:pt x="250" y="199"/>
                    </a:cubicBezTo>
                    <a:cubicBezTo>
                      <a:pt x="249" y="198"/>
                      <a:pt x="250" y="196"/>
                      <a:pt x="248" y="195"/>
                    </a:cubicBezTo>
                    <a:cubicBezTo>
                      <a:pt x="243" y="200"/>
                      <a:pt x="232" y="212"/>
                      <a:pt x="232" y="220"/>
                    </a:cubicBezTo>
                    <a:close/>
                    <a:moveTo>
                      <a:pt x="87" y="74"/>
                    </a:moveTo>
                    <a:cubicBezTo>
                      <a:pt x="87" y="74"/>
                      <a:pt x="87" y="74"/>
                      <a:pt x="87" y="74"/>
                    </a:cubicBezTo>
                    <a:cubicBezTo>
                      <a:pt x="95" y="76"/>
                      <a:pt x="104" y="77"/>
                      <a:pt x="112" y="78"/>
                    </a:cubicBezTo>
                    <a:cubicBezTo>
                      <a:pt x="120" y="80"/>
                      <a:pt x="128" y="84"/>
                      <a:pt x="136" y="81"/>
                    </a:cubicBezTo>
                    <a:cubicBezTo>
                      <a:pt x="121" y="76"/>
                      <a:pt x="101" y="72"/>
                      <a:pt x="87" y="74"/>
                    </a:cubicBezTo>
                    <a:close/>
                    <a:moveTo>
                      <a:pt x="74" y="80"/>
                    </a:moveTo>
                    <a:cubicBezTo>
                      <a:pt x="74" y="80"/>
                      <a:pt x="74" y="80"/>
                      <a:pt x="74" y="80"/>
                    </a:cubicBezTo>
                    <a:cubicBezTo>
                      <a:pt x="82" y="84"/>
                      <a:pt x="92" y="84"/>
                      <a:pt x="101" y="86"/>
                    </a:cubicBezTo>
                    <a:cubicBezTo>
                      <a:pt x="109" y="88"/>
                      <a:pt x="121" y="93"/>
                      <a:pt x="130" y="87"/>
                    </a:cubicBezTo>
                    <a:cubicBezTo>
                      <a:pt x="130" y="86"/>
                      <a:pt x="130" y="85"/>
                      <a:pt x="129" y="84"/>
                    </a:cubicBezTo>
                    <a:cubicBezTo>
                      <a:pt x="110" y="85"/>
                      <a:pt x="92" y="79"/>
                      <a:pt x="74" y="80"/>
                    </a:cubicBezTo>
                    <a:close/>
                    <a:moveTo>
                      <a:pt x="91" y="66"/>
                    </a:move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6"/>
                      <a:pt x="100" y="66"/>
                      <a:pt x="105" y="65"/>
                    </a:cubicBezTo>
                    <a:cubicBezTo>
                      <a:pt x="101" y="61"/>
                      <a:pt x="93" y="63"/>
                      <a:pt x="91" y="66"/>
                    </a:cubicBezTo>
                    <a:close/>
                    <a:moveTo>
                      <a:pt x="242" y="254"/>
                    </a:moveTo>
                    <a:cubicBezTo>
                      <a:pt x="242" y="254"/>
                      <a:pt x="242" y="254"/>
                      <a:pt x="242" y="254"/>
                    </a:cubicBezTo>
                    <a:cubicBezTo>
                      <a:pt x="247" y="248"/>
                      <a:pt x="248" y="243"/>
                      <a:pt x="248" y="237"/>
                    </a:cubicBezTo>
                    <a:cubicBezTo>
                      <a:pt x="242" y="242"/>
                      <a:pt x="242" y="248"/>
                      <a:pt x="242" y="254"/>
                    </a:cubicBezTo>
                    <a:close/>
                    <a:moveTo>
                      <a:pt x="219" y="211"/>
                    </a:moveTo>
                    <a:cubicBezTo>
                      <a:pt x="219" y="211"/>
                      <a:pt x="219" y="211"/>
                      <a:pt x="219" y="211"/>
                    </a:cubicBezTo>
                    <a:cubicBezTo>
                      <a:pt x="219" y="211"/>
                      <a:pt x="218" y="212"/>
                      <a:pt x="218" y="212"/>
                    </a:cubicBezTo>
                    <a:cubicBezTo>
                      <a:pt x="218" y="213"/>
                      <a:pt x="218" y="214"/>
                      <a:pt x="217" y="214"/>
                    </a:cubicBezTo>
                    <a:cubicBezTo>
                      <a:pt x="218" y="215"/>
                      <a:pt x="218" y="215"/>
                      <a:pt x="219" y="216"/>
                    </a:cubicBezTo>
                    <a:cubicBezTo>
                      <a:pt x="220" y="215"/>
                      <a:pt x="220" y="215"/>
                      <a:pt x="221" y="216"/>
                    </a:cubicBezTo>
                    <a:cubicBezTo>
                      <a:pt x="221" y="215"/>
                      <a:pt x="222" y="215"/>
                      <a:pt x="222" y="214"/>
                    </a:cubicBezTo>
                    <a:cubicBezTo>
                      <a:pt x="222" y="214"/>
                      <a:pt x="222" y="213"/>
                      <a:pt x="223" y="213"/>
                    </a:cubicBezTo>
                    <a:cubicBezTo>
                      <a:pt x="222" y="212"/>
                      <a:pt x="222" y="212"/>
                      <a:pt x="221" y="211"/>
                    </a:cubicBezTo>
                    <a:cubicBezTo>
                      <a:pt x="220" y="211"/>
                      <a:pt x="220" y="212"/>
                      <a:pt x="219" y="211"/>
                    </a:cubicBezTo>
                    <a:close/>
                    <a:moveTo>
                      <a:pt x="225" y="228"/>
                    </a:moveTo>
                    <a:cubicBezTo>
                      <a:pt x="225" y="228"/>
                      <a:pt x="225" y="228"/>
                      <a:pt x="225" y="228"/>
                    </a:cubicBezTo>
                    <a:cubicBezTo>
                      <a:pt x="227" y="225"/>
                      <a:pt x="232" y="222"/>
                      <a:pt x="227" y="218"/>
                    </a:cubicBezTo>
                    <a:cubicBezTo>
                      <a:pt x="224" y="221"/>
                      <a:pt x="223" y="225"/>
                      <a:pt x="225" y="228"/>
                    </a:cubicBezTo>
                    <a:close/>
                    <a:moveTo>
                      <a:pt x="229" y="229"/>
                    </a:moveTo>
                    <a:cubicBezTo>
                      <a:pt x="229" y="229"/>
                      <a:pt x="229" y="229"/>
                      <a:pt x="229" y="229"/>
                    </a:cubicBezTo>
                    <a:cubicBezTo>
                      <a:pt x="232" y="230"/>
                      <a:pt x="235" y="225"/>
                      <a:pt x="231" y="223"/>
                    </a:cubicBezTo>
                    <a:cubicBezTo>
                      <a:pt x="229" y="225"/>
                      <a:pt x="228" y="227"/>
                      <a:pt x="229" y="229"/>
                    </a:cubicBezTo>
                    <a:close/>
                    <a:moveTo>
                      <a:pt x="97" y="89"/>
                    </a:moveTo>
                    <a:cubicBezTo>
                      <a:pt x="97" y="89"/>
                      <a:pt x="97" y="89"/>
                      <a:pt x="97" y="89"/>
                    </a:cubicBezTo>
                    <a:cubicBezTo>
                      <a:pt x="91" y="88"/>
                      <a:pt x="84" y="86"/>
                      <a:pt x="80" y="90"/>
                    </a:cubicBezTo>
                    <a:cubicBezTo>
                      <a:pt x="86" y="90"/>
                      <a:pt x="93" y="92"/>
                      <a:pt x="100" y="94"/>
                    </a:cubicBezTo>
                    <a:cubicBezTo>
                      <a:pt x="105" y="95"/>
                      <a:pt x="115" y="97"/>
                      <a:pt x="116" y="92"/>
                    </a:cubicBezTo>
                    <a:cubicBezTo>
                      <a:pt x="110" y="93"/>
                      <a:pt x="104" y="90"/>
                      <a:pt x="97" y="89"/>
                    </a:cubicBezTo>
                    <a:close/>
                    <a:moveTo>
                      <a:pt x="225" y="250"/>
                    </a:moveTo>
                    <a:cubicBezTo>
                      <a:pt x="225" y="250"/>
                      <a:pt x="225" y="250"/>
                      <a:pt x="225" y="250"/>
                    </a:cubicBezTo>
                    <a:cubicBezTo>
                      <a:pt x="234" y="245"/>
                      <a:pt x="229" y="238"/>
                      <a:pt x="235" y="232"/>
                    </a:cubicBezTo>
                    <a:cubicBezTo>
                      <a:pt x="234" y="231"/>
                      <a:pt x="233" y="230"/>
                      <a:pt x="232" y="230"/>
                    </a:cubicBezTo>
                    <a:cubicBezTo>
                      <a:pt x="225" y="236"/>
                      <a:pt x="223" y="243"/>
                      <a:pt x="225" y="250"/>
                    </a:cubicBezTo>
                    <a:close/>
                    <a:moveTo>
                      <a:pt x="212" y="220"/>
                    </a:moveTo>
                    <a:cubicBezTo>
                      <a:pt x="212" y="220"/>
                      <a:pt x="212" y="220"/>
                      <a:pt x="212" y="220"/>
                    </a:cubicBezTo>
                    <a:cubicBezTo>
                      <a:pt x="214" y="221"/>
                      <a:pt x="217" y="218"/>
                      <a:pt x="214" y="215"/>
                    </a:cubicBezTo>
                    <a:cubicBezTo>
                      <a:pt x="212" y="217"/>
                      <a:pt x="211" y="219"/>
                      <a:pt x="212" y="220"/>
                    </a:cubicBezTo>
                    <a:close/>
                    <a:moveTo>
                      <a:pt x="60" y="75"/>
                    </a:moveTo>
                    <a:cubicBezTo>
                      <a:pt x="60" y="75"/>
                      <a:pt x="60" y="75"/>
                      <a:pt x="60" y="75"/>
                    </a:cubicBezTo>
                    <a:cubicBezTo>
                      <a:pt x="64" y="77"/>
                      <a:pt x="70" y="78"/>
                      <a:pt x="75" y="78"/>
                    </a:cubicBezTo>
                    <a:cubicBezTo>
                      <a:pt x="80" y="79"/>
                      <a:pt x="87" y="80"/>
                      <a:pt x="90" y="77"/>
                    </a:cubicBezTo>
                    <a:cubicBezTo>
                      <a:pt x="84" y="75"/>
                      <a:pt x="78" y="77"/>
                      <a:pt x="73" y="72"/>
                    </a:cubicBezTo>
                    <a:cubicBezTo>
                      <a:pt x="76" y="67"/>
                      <a:pt x="83" y="73"/>
                      <a:pt x="84" y="66"/>
                    </a:cubicBezTo>
                    <a:cubicBezTo>
                      <a:pt x="76" y="67"/>
                      <a:pt x="68" y="70"/>
                      <a:pt x="60" y="75"/>
                    </a:cubicBezTo>
                    <a:close/>
                    <a:moveTo>
                      <a:pt x="94" y="103"/>
                    </a:moveTo>
                    <a:cubicBezTo>
                      <a:pt x="94" y="103"/>
                      <a:pt x="94" y="103"/>
                      <a:pt x="94" y="103"/>
                    </a:cubicBezTo>
                    <a:cubicBezTo>
                      <a:pt x="99" y="109"/>
                      <a:pt x="114" y="105"/>
                      <a:pt x="111" y="98"/>
                    </a:cubicBezTo>
                    <a:cubicBezTo>
                      <a:pt x="107" y="104"/>
                      <a:pt x="100" y="100"/>
                      <a:pt x="94" y="103"/>
                    </a:cubicBezTo>
                    <a:close/>
                    <a:moveTo>
                      <a:pt x="217" y="237"/>
                    </a:moveTo>
                    <a:cubicBezTo>
                      <a:pt x="217" y="237"/>
                      <a:pt x="217" y="237"/>
                      <a:pt x="217" y="237"/>
                    </a:cubicBezTo>
                    <a:cubicBezTo>
                      <a:pt x="215" y="234"/>
                      <a:pt x="219" y="236"/>
                      <a:pt x="220" y="234"/>
                    </a:cubicBezTo>
                    <a:cubicBezTo>
                      <a:pt x="216" y="231"/>
                      <a:pt x="222" y="228"/>
                      <a:pt x="217" y="225"/>
                    </a:cubicBezTo>
                    <a:cubicBezTo>
                      <a:pt x="215" y="228"/>
                      <a:pt x="213" y="236"/>
                      <a:pt x="217" y="237"/>
                    </a:cubicBezTo>
                    <a:close/>
                    <a:moveTo>
                      <a:pt x="222" y="238"/>
                    </a:moveTo>
                    <a:cubicBezTo>
                      <a:pt x="222" y="238"/>
                      <a:pt x="222" y="238"/>
                      <a:pt x="222" y="238"/>
                    </a:cubicBezTo>
                    <a:cubicBezTo>
                      <a:pt x="225" y="237"/>
                      <a:pt x="226" y="235"/>
                      <a:pt x="224" y="233"/>
                    </a:cubicBezTo>
                    <a:cubicBezTo>
                      <a:pt x="222" y="235"/>
                      <a:pt x="221" y="236"/>
                      <a:pt x="222" y="238"/>
                    </a:cubicBezTo>
                    <a:close/>
                    <a:moveTo>
                      <a:pt x="104" y="96"/>
                    </a:moveTo>
                    <a:cubicBezTo>
                      <a:pt x="104" y="96"/>
                      <a:pt x="104" y="96"/>
                      <a:pt x="104" y="96"/>
                    </a:cubicBezTo>
                    <a:cubicBezTo>
                      <a:pt x="87" y="93"/>
                      <a:pt x="70" y="91"/>
                      <a:pt x="53" y="93"/>
                    </a:cubicBezTo>
                    <a:cubicBezTo>
                      <a:pt x="66" y="97"/>
                      <a:pt x="98" y="99"/>
                      <a:pt x="104" y="96"/>
                    </a:cubicBezTo>
                    <a:close/>
                    <a:moveTo>
                      <a:pt x="62" y="90"/>
                    </a:moveTo>
                    <a:cubicBezTo>
                      <a:pt x="62" y="90"/>
                      <a:pt x="62" y="90"/>
                      <a:pt x="62" y="90"/>
                    </a:cubicBezTo>
                    <a:cubicBezTo>
                      <a:pt x="56" y="86"/>
                      <a:pt x="49" y="88"/>
                      <a:pt x="43" y="84"/>
                    </a:cubicBezTo>
                    <a:cubicBezTo>
                      <a:pt x="28" y="96"/>
                      <a:pt x="22" y="103"/>
                      <a:pt x="12" y="114"/>
                    </a:cubicBezTo>
                    <a:cubicBezTo>
                      <a:pt x="15" y="117"/>
                      <a:pt x="20" y="112"/>
                      <a:pt x="24" y="112"/>
                    </a:cubicBezTo>
                    <a:cubicBezTo>
                      <a:pt x="23" y="110"/>
                      <a:pt x="21" y="107"/>
                      <a:pt x="23" y="106"/>
                    </a:cubicBezTo>
                    <a:cubicBezTo>
                      <a:pt x="27" y="103"/>
                      <a:pt x="31" y="103"/>
                      <a:pt x="35" y="103"/>
                    </a:cubicBezTo>
                    <a:cubicBezTo>
                      <a:pt x="38" y="95"/>
                      <a:pt x="47" y="101"/>
                      <a:pt x="49" y="95"/>
                    </a:cubicBezTo>
                    <a:cubicBezTo>
                      <a:pt x="46" y="95"/>
                      <a:pt x="40" y="95"/>
                      <a:pt x="41" y="91"/>
                    </a:cubicBezTo>
                    <a:cubicBezTo>
                      <a:pt x="48" y="88"/>
                      <a:pt x="54" y="93"/>
                      <a:pt x="62" y="90"/>
                    </a:cubicBezTo>
                    <a:close/>
                    <a:moveTo>
                      <a:pt x="228" y="263"/>
                    </a:moveTo>
                    <a:cubicBezTo>
                      <a:pt x="228" y="263"/>
                      <a:pt x="228" y="263"/>
                      <a:pt x="228" y="263"/>
                    </a:cubicBezTo>
                    <a:cubicBezTo>
                      <a:pt x="231" y="258"/>
                      <a:pt x="233" y="252"/>
                      <a:pt x="233" y="247"/>
                    </a:cubicBezTo>
                    <a:cubicBezTo>
                      <a:pt x="229" y="252"/>
                      <a:pt x="226" y="257"/>
                      <a:pt x="228" y="263"/>
                    </a:cubicBezTo>
                    <a:close/>
                    <a:moveTo>
                      <a:pt x="207" y="231"/>
                    </a:moveTo>
                    <a:cubicBezTo>
                      <a:pt x="207" y="231"/>
                      <a:pt x="207" y="231"/>
                      <a:pt x="207" y="231"/>
                    </a:cubicBezTo>
                    <a:cubicBezTo>
                      <a:pt x="209" y="227"/>
                      <a:pt x="209" y="223"/>
                      <a:pt x="208" y="219"/>
                    </a:cubicBezTo>
                    <a:cubicBezTo>
                      <a:pt x="202" y="223"/>
                      <a:pt x="206" y="227"/>
                      <a:pt x="207" y="231"/>
                    </a:cubicBezTo>
                    <a:close/>
                    <a:moveTo>
                      <a:pt x="221" y="250"/>
                    </a:moveTo>
                    <a:cubicBezTo>
                      <a:pt x="221" y="250"/>
                      <a:pt x="221" y="250"/>
                      <a:pt x="221" y="250"/>
                    </a:cubicBezTo>
                    <a:cubicBezTo>
                      <a:pt x="221" y="247"/>
                      <a:pt x="223" y="244"/>
                      <a:pt x="222" y="241"/>
                    </a:cubicBezTo>
                    <a:cubicBezTo>
                      <a:pt x="219" y="244"/>
                      <a:pt x="217" y="250"/>
                      <a:pt x="221" y="250"/>
                    </a:cubicBezTo>
                    <a:close/>
                    <a:moveTo>
                      <a:pt x="237" y="266"/>
                    </a:moveTo>
                    <a:cubicBezTo>
                      <a:pt x="237" y="266"/>
                      <a:pt x="237" y="266"/>
                      <a:pt x="237" y="266"/>
                    </a:cubicBezTo>
                    <a:cubicBezTo>
                      <a:pt x="236" y="265"/>
                      <a:pt x="239" y="264"/>
                      <a:pt x="237" y="262"/>
                    </a:cubicBezTo>
                    <a:cubicBezTo>
                      <a:pt x="233" y="263"/>
                      <a:pt x="235" y="268"/>
                      <a:pt x="237" y="266"/>
                    </a:cubicBezTo>
                    <a:close/>
                    <a:moveTo>
                      <a:pt x="48" y="81"/>
                    </a:moveTo>
                    <a:cubicBezTo>
                      <a:pt x="48" y="81"/>
                      <a:pt x="48" y="81"/>
                      <a:pt x="48" y="81"/>
                    </a:cubicBezTo>
                    <a:cubicBezTo>
                      <a:pt x="52" y="84"/>
                      <a:pt x="59" y="84"/>
                      <a:pt x="65" y="84"/>
                    </a:cubicBezTo>
                    <a:cubicBezTo>
                      <a:pt x="69" y="85"/>
                      <a:pt x="80" y="88"/>
                      <a:pt x="78" y="84"/>
                    </a:cubicBezTo>
                    <a:cubicBezTo>
                      <a:pt x="68" y="85"/>
                      <a:pt x="59" y="76"/>
                      <a:pt x="48" y="81"/>
                    </a:cubicBezTo>
                    <a:close/>
                    <a:moveTo>
                      <a:pt x="214" y="265"/>
                    </a:move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4" y="259"/>
                      <a:pt x="219" y="252"/>
                      <a:pt x="214" y="245"/>
                    </a:cubicBezTo>
                    <a:cubicBezTo>
                      <a:pt x="213" y="251"/>
                      <a:pt x="209" y="262"/>
                      <a:pt x="214" y="265"/>
                    </a:cubicBezTo>
                    <a:close/>
                    <a:moveTo>
                      <a:pt x="109" y="293"/>
                    </a:move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4" y="296"/>
                      <a:pt x="119" y="289"/>
                      <a:pt x="122" y="286"/>
                    </a:cubicBezTo>
                    <a:cubicBezTo>
                      <a:pt x="148" y="267"/>
                      <a:pt x="175" y="242"/>
                      <a:pt x="193" y="224"/>
                    </a:cubicBezTo>
                    <a:cubicBezTo>
                      <a:pt x="166" y="243"/>
                      <a:pt x="137" y="271"/>
                      <a:pt x="109" y="293"/>
                    </a:cubicBezTo>
                    <a:close/>
                    <a:moveTo>
                      <a:pt x="218" y="259"/>
                    </a:moveTo>
                    <a:cubicBezTo>
                      <a:pt x="218" y="259"/>
                      <a:pt x="218" y="259"/>
                      <a:pt x="218" y="259"/>
                    </a:cubicBezTo>
                    <a:cubicBezTo>
                      <a:pt x="221" y="258"/>
                      <a:pt x="221" y="252"/>
                      <a:pt x="218" y="253"/>
                    </a:cubicBezTo>
                    <a:cubicBezTo>
                      <a:pt x="219" y="255"/>
                      <a:pt x="215" y="257"/>
                      <a:pt x="218" y="259"/>
                    </a:cubicBezTo>
                    <a:close/>
                    <a:moveTo>
                      <a:pt x="220" y="273"/>
                    </a:moveTo>
                    <a:cubicBezTo>
                      <a:pt x="220" y="273"/>
                      <a:pt x="220" y="273"/>
                      <a:pt x="220" y="273"/>
                    </a:cubicBezTo>
                    <a:cubicBezTo>
                      <a:pt x="222" y="269"/>
                      <a:pt x="227" y="264"/>
                      <a:pt x="224" y="259"/>
                    </a:cubicBezTo>
                    <a:cubicBezTo>
                      <a:pt x="221" y="263"/>
                      <a:pt x="219" y="268"/>
                      <a:pt x="220" y="273"/>
                    </a:cubicBezTo>
                    <a:close/>
                    <a:moveTo>
                      <a:pt x="48" y="100"/>
                    </a:moveTo>
                    <a:cubicBezTo>
                      <a:pt x="48" y="100"/>
                      <a:pt x="48" y="100"/>
                      <a:pt x="48" y="100"/>
                    </a:cubicBezTo>
                    <a:cubicBezTo>
                      <a:pt x="57" y="100"/>
                      <a:pt x="71" y="103"/>
                      <a:pt x="80" y="102"/>
                    </a:cubicBezTo>
                    <a:cubicBezTo>
                      <a:pt x="80" y="102"/>
                      <a:pt x="88" y="102"/>
                      <a:pt x="86" y="99"/>
                    </a:cubicBezTo>
                    <a:cubicBezTo>
                      <a:pt x="73" y="100"/>
                      <a:pt x="61" y="97"/>
                      <a:pt x="48" y="100"/>
                    </a:cubicBezTo>
                    <a:close/>
                    <a:moveTo>
                      <a:pt x="230" y="273"/>
                    </a:moveTo>
                    <a:cubicBezTo>
                      <a:pt x="230" y="273"/>
                      <a:pt x="230" y="273"/>
                      <a:pt x="230" y="273"/>
                    </a:cubicBezTo>
                    <a:cubicBezTo>
                      <a:pt x="229" y="271"/>
                      <a:pt x="231" y="270"/>
                      <a:pt x="230" y="269"/>
                    </a:cubicBezTo>
                    <a:cubicBezTo>
                      <a:pt x="227" y="270"/>
                      <a:pt x="227" y="274"/>
                      <a:pt x="230" y="273"/>
                    </a:cubicBezTo>
                    <a:close/>
                    <a:moveTo>
                      <a:pt x="212" y="297"/>
                    </a:moveTo>
                    <a:cubicBezTo>
                      <a:pt x="212" y="297"/>
                      <a:pt x="212" y="297"/>
                      <a:pt x="212" y="297"/>
                    </a:cubicBezTo>
                    <a:cubicBezTo>
                      <a:pt x="216" y="294"/>
                      <a:pt x="218" y="291"/>
                      <a:pt x="214" y="287"/>
                    </a:cubicBezTo>
                    <a:cubicBezTo>
                      <a:pt x="211" y="291"/>
                      <a:pt x="211" y="294"/>
                      <a:pt x="212" y="297"/>
                    </a:cubicBezTo>
                    <a:close/>
                    <a:moveTo>
                      <a:pt x="49" y="106"/>
                    </a:moveTo>
                    <a:cubicBezTo>
                      <a:pt x="49" y="106"/>
                      <a:pt x="49" y="106"/>
                      <a:pt x="49" y="106"/>
                    </a:cubicBezTo>
                    <a:cubicBezTo>
                      <a:pt x="51" y="105"/>
                      <a:pt x="54" y="107"/>
                      <a:pt x="56" y="106"/>
                    </a:cubicBezTo>
                    <a:cubicBezTo>
                      <a:pt x="55" y="103"/>
                      <a:pt x="48" y="104"/>
                      <a:pt x="49" y="106"/>
                    </a:cubicBezTo>
                    <a:close/>
                    <a:moveTo>
                      <a:pt x="146" y="252"/>
                    </a:moveTo>
                    <a:cubicBezTo>
                      <a:pt x="146" y="252"/>
                      <a:pt x="146" y="252"/>
                      <a:pt x="146" y="252"/>
                    </a:cubicBezTo>
                    <a:cubicBezTo>
                      <a:pt x="154" y="253"/>
                      <a:pt x="155" y="242"/>
                      <a:pt x="153" y="236"/>
                    </a:cubicBezTo>
                    <a:cubicBezTo>
                      <a:pt x="151" y="243"/>
                      <a:pt x="144" y="247"/>
                      <a:pt x="146" y="252"/>
                    </a:cubicBezTo>
                    <a:close/>
                    <a:moveTo>
                      <a:pt x="135" y="238"/>
                    </a:moveTo>
                    <a:cubicBezTo>
                      <a:pt x="135" y="238"/>
                      <a:pt x="135" y="238"/>
                      <a:pt x="135" y="238"/>
                    </a:cubicBezTo>
                    <a:cubicBezTo>
                      <a:pt x="139" y="236"/>
                      <a:pt x="143" y="239"/>
                      <a:pt x="147" y="237"/>
                    </a:cubicBezTo>
                    <a:cubicBezTo>
                      <a:pt x="144" y="232"/>
                      <a:pt x="136" y="235"/>
                      <a:pt x="135" y="238"/>
                    </a:cubicBezTo>
                    <a:close/>
                    <a:moveTo>
                      <a:pt x="37" y="171"/>
                    </a:moveTo>
                    <a:cubicBezTo>
                      <a:pt x="37" y="171"/>
                      <a:pt x="37" y="171"/>
                      <a:pt x="37" y="171"/>
                    </a:cubicBezTo>
                    <a:cubicBezTo>
                      <a:pt x="41" y="168"/>
                      <a:pt x="54" y="158"/>
                      <a:pt x="56" y="153"/>
                    </a:cubicBezTo>
                    <a:cubicBezTo>
                      <a:pt x="50" y="161"/>
                      <a:pt x="37" y="163"/>
                      <a:pt x="37" y="171"/>
                    </a:cubicBezTo>
                    <a:close/>
                    <a:moveTo>
                      <a:pt x="133" y="255"/>
                    </a:moveTo>
                    <a:cubicBezTo>
                      <a:pt x="133" y="255"/>
                      <a:pt x="133" y="255"/>
                      <a:pt x="133" y="255"/>
                    </a:cubicBezTo>
                    <a:cubicBezTo>
                      <a:pt x="137" y="258"/>
                      <a:pt x="140" y="260"/>
                      <a:pt x="144" y="255"/>
                    </a:cubicBezTo>
                    <a:cubicBezTo>
                      <a:pt x="141" y="252"/>
                      <a:pt x="137" y="253"/>
                      <a:pt x="133" y="255"/>
                    </a:cubicBezTo>
                    <a:close/>
                    <a:moveTo>
                      <a:pt x="124" y="250"/>
                    </a:moveTo>
                    <a:cubicBezTo>
                      <a:pt x="124" y="250"/>
                      <a:pt x="124" y="250"/>
                      <a:pt x="124" y="250"/>
                    </a:cubicBezTo>
                    <a:cubicBezTo>
                      <a:pt x="125" y="251"/>
                      <a:pt x="125" y="251"/>
                      <a:pt x="126" y="252"/>
                    </a:cubicBezTo>
                    <a:cubicBezTo>
                      <a:pt x="126" y="252"/>
                      <a:pt x="127" y="251"/>
                      <a:pt x="128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5" y="249"/>
                      <a:pt x="125" y="250"/>
                      <a:pt x="124" y="250"/>
                    </a:cubicBezTo>
                    <a:close/>
                    <a:moveTo>
                      <a:pt x="53" y="242"/>
                    </a:moveTo>
                    <a:cubicBezTo>
                      <a:pt x="53" y="242"/>
                      <a:pt x="53" y="242"/>
                      <a:pt x="53" y="242"/>
                    </a:cubicBezTo>
                    <a:cubicBezTo>
                      <a:pt x="60" y="255"/>
                      <a:pt x="72" y="264"/>
                      <a:pt x="79" y="272"/>
                    </a:cubicBezTo>
                    <a:cubicBezTo>
                      <a:pt x="85" y="280"/>
                      <a:pt x="90" y="293"/>
                      <a:pt x="98" y="293"/>
                    </a:cubicBezTo>
                    <a:cubicBezTo>
                      <a:pt x="86" y="281"/>
                      <a:pt x="71" y="255"/>
                      <a:pt x="53" y="2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6" name="Freeform 31"/>
              <p:cNvSpPr>
                <a:spLocks noEditPoints="1"/>
              </p:cNvSpPr>
              <p:nvPr/>
            </p:nvSpPr>
            <p:spPr bwMode="auto">
              <a:xfrm>
                <a:off x="5587" y="1950"/>
                <a:ext cx="324" cy="352"/>
              </a:xfrm>
              <a:custGeom>
                <a:avLst/>
                <a:gdLst>
                  <a:gd name="T0" fmla="*/ 57 w 121"/>
                  <a:gd name="T1" fmla="*/ 112 h 131"/>
                  <a:gd name="T2" fmla="*/ 21 w 121"/>
                  <a:gd name="T3" fmla="*/ 104 h 131"/>
                  <a:gd name="T4" fmla="*/ 11 w 121"/>
                  <a:gd name="T5" fmla="*/ 61 h 131"/>
                  <a:gd name="T6" fmla="*/ 78 w 121"/>
                  <a:gd name="T7" fmla="*/ 14 h 131"/>
                  <a:gd name="T8" fmla="*/ 88 w 121"/>
                  <a:gd name="T9" fmla="*/ 8 h 131"/>
                  <a:gd name="T10" fmla="*/ 83 w 121"/>
                  <a:gd name="T11" fmla="*/ 16 h 131"/>
                  <a:gd name="T12" fmla="*/ 83 w 121"/>
                  <a:gd name="T13" fmla="*/ 16 h 131"/>
                  <a:gd name="T14" fmla="*/ 99 w 121"/>
                  <a:gd name="T15" fmla="*/ 24 h 131"/>
                  <a:gd name="T16" fmla="*/ 102 w 121"/>
                  <a:gd name="T17" fmla="*/ 28 h 131"/>
                  <a:gd name="T18" fmla="*/ 105 w 121"/>
                  <a:gd name="T19" fmla="*/ 31 h 131"/>
                  <a:gd name="T20" fmla="*/ 99 w 121"/>
                  <a:gd name="T21" fmla="*/ 37 h 131"/>
                  <a:gd name="T22" fmla="*/ 110 w 121"/>
                  <a:gd name="T23" fmla="*/ 40 h 131"/>
                  <a:gd name="T24" fmla="*/ 98 w 121"/>
                  <a:gd name="T25" fmla="*/ 52 h 131"/>
                  <a:gd name="T26" fmla="*/ 112 w 121"/>
                  <a:gd name="T27" fmla="*/ 43 h 131"/>
                  <a:gd name="T28" fmla="*/ 74 w 121"/>
                  <a:gd name="T29" fmla="*/ 37 h 131"/>
                  <a:gd name="T30" fmla="*/ 71 w 121"/>
                  <a:gd name="T31" fmla="*/ 48 h 131"/>
                  <a:gd name="T32" fmla="*/ 71 w 121"/>
                  <a:gd name="T33" fmla="*/ 48 h 131"/>
                  <a:gd name="T34" fmla="*/ 100 w 121"/>
                  <a:gd name="T35" fmla="*/ 56 h 131"/>
                  <a:gd name="T36" fmla="*/ 51 w 121"/>
                  <a:gd name="T37" fmla="*/ 45 h 131"/>
                  <a:gd name="T38" fmla="*/ 84 w 121"/>
                  <a:gd name="T39" fmla="*/ 51 h 131"/>
                  <a:gd name="T40" fmla="*/ 74 w 121"/>
                  <a:gd name="T41" fmla="*/ 57 h 131"/>
                  <a:gd name="T42" fmla="*/ 84 w 121"/>
                  <a:gd name="T43" fmla="*/ 63 h 131"/>
                  <a:gd name="T44" fmla="*/ 84 w 121"/>
                  <a:gd name="T45" fmla="*/ 63 h 131"/>
                  <a:gd name="T46" fmla="*/ 94 w 121"/>
                  <a:gd name="T47" fmla="*/ 65 h 131"/>
                  <a:gd name="T48" fmla="*/ 40 w 121"/>
                  <a:gd name="T49" fmla="*/ 45 h 131"/>
                  <a:gd name="T50" fmla="*/ 40 w 121"/>
                  <a:gd name="T51" fmla="*/ 45 h 131"/>
                  <a:gd name="T52" fmla="*/ 49 w 121"/>
                  <a:gd name="T53" fmla="*/ 67 h 131"/>
                  <a:gd name="T54" fmla="*/ 52 w 121"/>
                  <a:gd name="T55" fmla="*/ 65 h 131"/>
                  <a:gd name="T56" fmla="*/ 52 w 121"/>
                  <a:gd name="T57" fmla="*/ 65 h 131"/>
                  <a:gd name="T58" fmla="*/ 72 w 121"/>
                  <a:gd name="T59" fmla="*/ 68 h 131"/>
                  <a:gd name="T60" fmla="*/ 49 w 121"/>
                  <a:gd name="T61" fmla="*/ 77 h 131"/>
                  <a:gd name="T62" fmla="*/ 55 w 121"/>
                  <a:gd name="T63" fmla="*/ 90 h 131"/>
                  <a:gd name="T64" fmla="*/ 55 w 121"/>
                  <a:gd name="T65" fmla="*/ 90 h 131"/>
                  <a:gd name="T66" fmla="*/ 33 w 121"/>
                  <a:gd name="T67" fmla="*/ 44 h 131"/>
                  <a:gd name="T68" fmla="*/ 60 w 121"/>
                  <a:gd name="T69" fmla="*/ 83 h 131"/>
                  <a:gd name="T70" fmla="*/ 34 w 121"/>
                  <a:gd name="T71" fmla="*/ 69 h 131"/>
                  <a:gd name="T72" fmla="*/ 34 w 121"/>
                  <a:gd name="T73" fmla="*/ 75 h 131"/>
                  <a:gd name="T74" fmla="*/ 34 w 121"/>
                  <a:gd name="T75" fmla="*/ 69 h 131"/>
                  <a:gd name="T76" fmla="*/ 68 w 121"/>
                  <a:gd name="T77" fmla="*/ 95 h 131"/>
                  <a:gd name="T78" fmla="*/ 25 w 121"/>
                  <a:gd name="T79" fmla="*/ 64 h 131"/>
                  <a:gd name="T80" fmla="*/ 45 w 121"/>
                  <a:gd name="T81" fmla="*/ 82 h 131"/>
                  <a:gd name="T82" fmla="*/ 45 w 121"/>
                  <a:gd name="T83" fmla="*/ 82 h 131"/>
                  <a:gd name="T84" fmla="*/ 52 w 121"/>
                  <a:gd name="T85" fmla="*/ 90 h 131"/>
                  <a:gd name="T86" fmla="*/ 32 w 121"/>
                  <a:gd name="T87" fmla="*/ 67 h 131"/>
                  <a:gd name="T88" fmla="*/ 32 w 121"/>
                  <a:gd name="T89" fmla="*/ 67 h 131"/>
                  <a:gd name="T90" fmla="*/ 21 w 121"/>
                  <a:gd name="T91" fmla="*/ 71 h 131"/>
                  <a:gd name="T92" fmla="*/ 32 w 121"/>
                  <a:gd name="T93" fmla="*/ 85 h 131"/>
                  <a:gd name="T94" fmla="*/ 32 w 121"/>
                  <a:gd name="T95" fmla="*/ 85 h 131"/>
                  <a:gd name="T96" fmla="*/ 46 w 121"/>
                  <a:gd name="T97" fmla="*/ 11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1" h="131">
                    <a:moveTo>
                      <a:pt x="87" y="0"/>
                    </a:moveTo>
                    <a:cubicBezTo>
                      <a:pt x="99" y="13"/>
                      <a:pt x="106" y="33"/>
                      <a:pt x="121" y="44"/>
                    </a:cubicBezTo>
                    <a:cubicBezTo>
                      <a:pt x="101" y="65"/>
                      <a:pt x="80" y="88"/>
                      <a:pt x="57" y="112"/>
                    </a:cubicBezTo>
                    <a:cubicBezTo>
                      <a:pt x="50" y="120"/>
                      <a:pt x="47" y="128"/>
                      <a:pt x="38" y="131"/>
                    </a:cubicBezTo>
                    <a:cubicBezTo>
                      <a:pt x="37" y="119"/>
                      <a:pt x="45" y="107"/>
                      <a:pt x="47" y="96"/>
                    </a:cubicBezTo>
                    <a:cubicBezTo>
                      <a:pt x="39" y="93"/>
                      <a:pt x="30" y="103"/>
                      <a:pt x="21" y="104"/>
                    </a:cubicBezTo>
                    <a:cubicBezTo>
                      <a:pt x="18" y="95"/>
                      <a:pt x="31" y="87"/>
                      <a:pt x="29" y="78"/>
                    </a:cubicBezTo>
                    <a:cubicBezTo>
                      <a:pt x="20" y="75"/>
                      <a:pt x="10" y="79"/>
                      <a:pt x="1" y="79"/>
                    </a:cubicBezTo>
                    <a:cubicBezTo>
                      <a:pt x="0" y="72"/>
                      <a:pt x="6" y="66"/>
                      <a:pt x="11" y="61"/>
                    </a:cubicBezTo>
                    <a:cubicBezTo>
                      <a:pt x="31" y="38"/>
                      <a:pt x="59" y="19"/>
                      <a:pt x="84" y="6"/>
                    </a:cubicBezTo>
                    <a:cubicBezTo>
                      <a:pt x="86" y="3"/>
                      <a:pt x="82" y="1"/>
                      <a:pt x="87" y="0"/>
                    </a:cubicBezTo>
                    <a:close/>
                    <a:moveTo>
                      <a:pt x="78" y="14"/>
                    </a:moveTo>
                    <a:cubicBezTo>
                      <a:pt x="78" y="14"/>
                      <a:pt x="78" y="14"/>
                      <a:pt x="78" y="14"/>
                    </a:cubicBezTo>
                    <a:cubicBezTo>
                      <a:pt x="82" y="17"/>
                      <a:pt x="87" y="12"/>
                      <a:pt x="92" y="12"/>
                    </a:cubicBezTo>
                    <a:cubicBezTo>
                      <a:pt x="91" y="11"/>
                      <a:pt x="90" y="9"/>
                      <a:pt x="88" y="8"/>
                    </a:cubicBezTo>
                    <a:cubicBezTo>
                      <a:pt x="85" y="13"/>
                      <a:pt x="82" y="10"/>
                      <a:pt x="78" y="14"/>
                    </a:cubicBezTo>
                    <a:close/>
                    <a:moveTo>
                      <a:pt x="83" y="16"/>
                    </a:moveTo>
                    <a:cubicBezTo>
                      <a:pt x="83" y="16"/>
                      <a:pt x="83" y="16"/>
                      <a:pt x="83" y="16"/>
                    </a:cubicBezTo>
                    <a:cubicBezTo>
                      <a:pt x="87" y="19"/>
                      <a:pt x="91" y="18"/>
                      <a:pt x="95" y="18"/>
                    </a:cubicBezTo>
                    <a:cubicBezTo>
                      <a:pt x="95" y="17"/>
                      <a:pt x="95" y="15"/>
                      <a:pt x="93" y="14"/>
                    </a:cubicBezTo>
                    <a:cubicBezTo>
                      <a:pt x="90" y="15"/>
                      <a:pt x="86" y="16"/>
                      <a:pt x="83" y="16"/>
                    </a:cubicBezTo>
                    <a:close/>
                    <a:moveTo>
                      <a:pt x="80" y="25"/>
                    </a:moveTo>
                    <a:cubicBezTo>
                      <a:pt x="80" y="25"/>
                      <a:pt x="80" y="25"/>
                      <a:pt x="80" y="25"/>
                    </a:cubicBezTo>
                    <a:cubicBezTo>
                      <a:pt x="86" y="24"/>
                      <a:pt x="92" y="28"/>
                      <a:pt x="99" y="24"/>
                    </a:cubicBezTo>
                    <a:cubicBezTo>
                      <a:pt x="98" y="23"/>
                      <a:pt x="99" y="22"/>
                      <a:pt x="98" y="21"/>
                    </a:cubicBezTo>
                    <a:cubicBezTo>
                      <a:pt x="92" y="23"/>
                      <a:pt x="83" y="20"/>
                      <a:pt x="80" y="25"/>
                    </a:cubicBezTo>
                    <a:close/>
                    <a:moveTo>
                      <a:pt x="102" y="28"/>
                    </a:moveTo>
                    <a:cubicBezTo>
                      <a:pt x="102" y="28"/>
                      <a:pt x="102" y="28"/>
                      <a:pt x="102" y="28"/>
                    </a:cubicBezTo>
                    <a:cubicBezTo>
                      <a:pt x="92" y="32"/>
                      <a:pt x="82" y="25"/>
                      <a:pt x="72" y="31"/>
                    </a:cubicBezTo>
                    <a:cubicBezTo>
                      <a:pt x="82" y="32"/>
                      <a:pt x="98" y="35"/>
                      <a:pt x="105" y="31"/>
                    </a:cubicBezTo>
                    <a:cubicBezTo>
                      <a:pt x="104" y="30"/>
                      <a:pt x="103" y="29"/>
                      <a:pt x="102" y="28"/>
                    </a:cubicBezTo>
                    <a:close/>
                    <a:moveTo>
                      <a:pt x="99" y="37"/>
                    </a:moveTo>
                    <a:cubicBezTo>
                      <a:pt x="99" y="37"/>
                      <a:pt x="99" y="37"/>
                      <a:pt x="99" y="37"/>
                    </a:cubicBezTo>
                    <a:cubicBezTo>
                      <a:pt x="102" y="37"/>
                      <a:pt x="105" y="36"/>
                      <a:pt x="107" y="39"/>
                    </a:cubicBezTo>
                    <a:cubicBezTo>
                      <a:pt x="101" y="42"/>
                      <a:pt x="87" y="36"/>
                      <a:pt x="85" y="43"/>
                    </a:cubicBezTo>
                    <a:cubicBezTo>
                      <a:pt x="93" y="41"/>
                      <a:pt x="101" y="47"/>
                      <a:pt x="110" y="40"/>
                    </a:cubicBezTo>
                    <a:cubicBezTo>
                      <a:pt x="110" y="38"/>
                      <a:pt x="108" y="36"/>
                      <a:pt x="108" y="34"/>
                    </a:cubicBezTo>
                    <a:cubicBezTo>
                      <a:pt x="105" y="36"/>
                      <a:pt x="99" y="33"/>
                      <a:pt x="99" y="37"/>
                    </a:cubicBezTo>
                    <a:close/>
                    <a:moveTo>
                      <a:pt x="98" y="52"/>
                    </a:moveTo>
                    <a:cubicBezTo>
                      <a:pt x="98" y="52"/>
                      <a:pt x="98" y="52"/>
                      <a:pt x="98" y="52"/>
                    </a:cubicBezTo>
                    <a:cubicBezTo>
                      <a:pt x="96" y="51"/>
                      <a:pt x="89" y="51"/>
                      <a:pt x="91" y="55"/>
                    </a:cubicBezTo>
                    <a:cubicBezTo>
                      <a:pt x="98" y="54"/>
                      <a:pt x="112" y="54"/>
                      <a:pt x="112" y="43"/>
                    </a:cubicBezTo>
                    <a:cubicBezTo>
                      <a:pt x="107" y="47"/>
                      <a:pt x="100" y="46"/>
                      <a:pt x="98" y="52"/>
                    </a:cubicBezTo>
                    <a:close/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8" y="35"/>
                      <a:pt x="87" y="40"/>
                      <a:pt x="89" y="35"/>
                    </a:cubicBezTo>
                    <a:cubicBezTo>
                      <a:pt x="84" y="36"/>
                      <a:pt x="76" y="32"/>
                      <a:pt x="74" y="37"/>
                    </a:cubicBezTo>
                    <a:close/>
                    <a:moveTo>
                      <a:pt x="71" y="48"/>
                    </a:moveTo>
                    <a:cubicBezTo>
                      <a:pt x="71" y="48"/>
                      <a:pt x="71" y="48"/>
                      <a:pt x="71" y="48"/>
                    </a:cubicBezTo>
                    <a:cubicBezTo>
                      <a:pt x="78" y="48"/>
                      <a:pt x="89" y="52"/>
                      <a:pt x="94" y="46"/>
                    </a:cubicBezTo>
                    <a:cubicBezTo>
                      <a:pt x="87" y="46"/>
                      <a:pt x="76" y="44"/>
                      <a:pt x="71" y="48"/>
                    </a:cubicBezTo>
                    <a:close/>
                    <a:moveTo>
                      <a:pt x="95" y="61"/>
                    </a:moveTo>
                    <a:cubicBezTo>
                      <a:pt x="95" y="61"/>
                      <a:pt x="95" y="61"/>
                      <a:pt x="95" y="61"/>
                    </a:cubicBezTo>
                    <a:cubicBezTo>
                      <a:pt x="96" y="61"/>
                      <a:pt x="104" y="60"/>
                      <a:pt x="100" y="56"/>
                    </a:cubicBezTo>
                    <a:cubicBezTo>
                      <a:pt x="99" y="56"/>
                      <a:pt x="93" y="59"/>
                      <a:pt x="95" y="61"/>
                    </a:cubicBezTo>
                    <a:close/>
                    <a:moveTo>
                      <a:pt x="51" y="45"/>
                    </a:moveTo>
                    <a:cubicBezTo>
                      <a:pt x="51" y="45"/>
                      <a:pt x="51" y="45"/>
                      <a:pt x="51" y="45"/>
                    </a:cubicBezTo>
                    <a:cubicBezTo>
                      <a:pt x="60" y="45"/>
                      <a:pt x="72" y="49"/>
                      <a:pt x="78" y="42"/>
                    </a:cubicBezTo>
                    <a:cubicBezTo>
                      <a:pt x="70" y="44"/>
                      <a:pt x="57" y="39"/>
                      <a:pt x="51" y="45"/>
                    </a:cubicBezTo>
                    <a:close/>
                    <a:moveTo>
                      <a:pt x="84" y="51"/>
                    </a:moveTo>
                    <a:cubicBezTo>
                      <a:pt x="84" y="51"/>
                      <a:pt x="84" y="51"/>
                      <a:pt x="84" y="51"/>
                    </a:cubicBezTo>
                    <a:cubicBezTo>
                      <a:pt x="72" y="52"/>
                      <a:pt x="59" y="50"/>
                      <a:pt x="46" y="56"/>
                    </a:cubicBezTo>
                    <a:cubicBezTo>
                      <a:pt x="52" y="62"/>
                      <a:pt x="65" y="58"/>
                      <a:pt x="74" y="57"/>
                    </a:cubicBezTo>
                    <a:cubicBezTo>
                      <a:pt x="78" y="57"/>
                      <a:pt x="84" y="60"/>
                      <a:pt x="86" y="55"/>
                    </a:cubicBezTo>
                    <a:cubicBezTo>
                      <a:pt x="83" y="56"/>
                      <a:pt x="86" y="52"/>
                      <a:pt x="84" y="51"/>
                    </a:cubicBezTo>
                    <a:close/>
                    <a:moveTo>
                      <a:pt x="84" y="63"/>
                    </a:moveTo>
                    <a:cubicBezTo>
                      <a:pt x="84" y="63"/>
                      <a:pt x="84" y="63"/>
                      <a:pt x="84" y="63"/>
                    </a:cubicBezTo>
                    <a:cubicBezTo>
                      <a:pt x="85" y="62"/>
                      <a:pt x="90" y="64"/>
                      <a:pt x="89" y="60"/>
                    </a:cubicBezTo>
                    <a:cubicBezTo>
                      <a:pt x="88" y="61"/>
                      <a:pt x="82" y="61"/>
                      <a:pt x="84" y="63"/>
                    </a:cubicBezTo>
                    <a:close/>
                    <a:moveTo>
                      <a:pt x="75" y="70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7" y="74"/>
                      <a:pt x="94" y="73"/>
                      <a:pt x="94" y="65"/>
                    </a:cubicBezTo>
                    <a:cubicBezTo>
                      <a:pt x="87" y="68"/>
                      <a:pt x="82" y="67"/>
                      <a:pt x="75" y="70"/>
                    </a:cubicBezTo>
                    <a:close/>
                    <a:moveTo>
                      <a:pt x="40" y="45"/>
                    </a:moveTo>
                    <a:cubicBezTo>
                      <a:pt x="40" y="45"/>
                      <a:pt x="40" y="45"/>
                      <a:pt x="40" y="45"/>
                    </a:cubicBezTo>
                    <a:cubicBezTo>
                      <a:pt x="44" y="44"/>
                      <a:pt x="41" y="42"/>
                      <a:pt x="42" y="40"/>
                    </a:cubicBezTo>
                    <a:cubicBezTo>
                      <a:pt x="46" y="39"/>
                      <a:pt x="57" y="40"/>
                      <a:pt x="55" y="34"/>
                    </a:cubicBezTo>
                    <a:cubicBezTo>
                      <a:pt x="51" y="35"/>
                      <a:pt x="34" y="37"/>
                      <a:pt x="40" y="45"/>
                    </a:cubicBezTo>
                    <a:close/>
                    <a:moveTo>
                      <a:pt x="44" y="68"/>
                    </a:move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67"/>
                      <a:pt x="48" y="70"/>
                      <a:pt x="49" y="67"/>
                    </a:cubicBezTo>
                    <a:cubicBezTo>
                      <a:pt x="48" y="64"/>
                      <a:pt x="43" y="66"/>
                      <a:pt x="44" y="68"/>
                    </a:cubicBezTo>
                    <a:close/>
                    <a:moveTo>
                      <a:pt x="52" y="65"/>
                    </a:moveTo>
                    <a:cubicBezTo>
                      <a:pt x="52" y="65"/>
                      <a:pt x="52" y="65"/>
                      <a:pt x="52" y="65"/>
                    </a:cubicBezTo>
                    <a:cubicBezTo>
                      <a:pt x="61" y="65"/>
                      <a:pt x="70" y="65"/>
                      <a:pt x="77" y="62"/>
                    </a:cubicBezTo>
                    <a:cubicBezTo>
                      <a:pt x="67" y="57"/>
                      <a:pt x="56" y="61"/>
                      <a:pt x="46" y="63"/>
                    </a:cubicBezTo>
                    <a:cubicBezTo>
                      <a:pt x="47" y="66"/>
                      <a:pt x="50" y="65"/>
                      <a:pt x="52" y="65"/>
                    </a:cubicBezTo>
                    <a:close/>
                    <a:moveTo>
                      <a:pt x="48" y="70"/>
                    </a:moveTo>
                    <a:cubicBezTo>
                      <a:pt x="48" y="70"/>
                      <a:pt x="48" y="70"/>
                      <a:pt x="48" y="70"/>
                    </a:cubicBezTo>
                    <a:cubicBezTo>
                      <a:pt x="56" y="73"/>
                      <a:pt x="64" y="72"/>
                      <a:pt x="72" y="68"/>
                    </a:cubicBezTo>
                    <a:cubicBezTo>
                      <a:pt x="65" y="65"/>
                      <a:pt x="56" y="68"/>
                      <a:pt x="48" y="70"/>
                    </a:cubicBezTo>
                    <a:close/>
                    <a:moveTo>
                      <a:pt x="49" y="77"/>
                    </a:moveTo>
                    <a:cubicBezTo>
                      <a:pt x="49" y="77"/>
                      <a:pt x="49" y="77"/>
                      <a:pt x="49" y="77"/>
                    </a:cubicBezTo>
                    <a:cubicBezTo>
                      <a:pt x="53" y="80"/>
                      <a:pt x="66" y="78"/>
                      <a:pt x="66" y="73"/>
                    </a:cubicBezTo>
                    <a:cubicBezTo>
                      <a:pt x="60" y="74"/>
                      <a:pt x="54" y="74"/>
                      <a:pt x="49" y="77"/>
                    </a:cubicBezTo>
                    <a:close/>
                    <a:moveTo>
                      <a:pt x="55" y="90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62" y="91"/>
                      <a:pt x="69" y="93"/>
                      <a:pt x="77" y="88"/>
                    </a:cubicBezTo>
                    <a:cubicBezTo>
                      <a:pt x="70" y="84"/>
                      <a:pt x="63" y="87"/>
                      <a:pt x="55" y="90"/>
                    </a:cubicBezTo>
                    <a:close/>
                    <a:moveTo>
                      <a:pt x="17" y="62"/>
                    </a:moveTo>
                    <a:cubicBezTo>
                      <a:pt x="17" y="62"/>
                      <a:pt x="17" y="62"/>
                      <a:pt x="17" y="62"/>
                    </a:cubicBezTo>
                    <a:cubicBezTo>
                      <a:pt x="23" y="59"/>
                      <a:pt x="38" y="52"/>
                      <a:pt x="33" y="44"/>
                    </a:cubicBezTo>
                    <a:cubicBezTo>
                      <a:pt x="26" y="50"/>
                      <a:pt x="18" y="56"/>
                      <a:pt x="17" y="62"/>
                    </a:cubicBezTo>
                    <a:close/>
                    <a:moveTo>
                      <a:pt x="60" y="83"/>
                    </a:moveTo>
                    <a:cubicBezTo>
                      <a:pt x="60" y="83"/>
                      <a:pt x="60" y="83"/>
                      <a:pt x="60" y="83"/>
                    </a:cubicBezTo>
                    <a:cubicBezTo>
                      <a:pt x="61" y="86"/>
                      <a:pt x="67" y="84"/>
                      <a:pt x="65" y="82"/>
                    </a:cubicBezTo>
                    <a:cubicBezTo>
                      <a:pt x="63" y="83"/>
                      <a:pt x="62" y="80"/>
                      <a:pt x="60" y="83"/>
                    </a:cubicBezTo>
                    <a:close/>
                    <a:moveTo>
                      <a:pt x="34" y="69"/>
                    </a:moveTo>
                    <a:cubicBezTo>
                      <a:pt x="34" y="69"/>
                      <a:pt x="34" y="69"/>
                      <a:pt x="34" y="69"/>
                    </a:cubicBezTo>
                    <a:cubicBezTo>
                      <a:pt x="31" y="71"/>
                      <a:pt x="24" y="70"/>
                      <a:pt x="24" y="74"/>
                    </a:cubicBezTo>
                    <a:cubicBezTo>
                      <a:pt x="28" y="75"/>
                      <a:pt x="31" y="73"/>
                      <a:pt x="34" y="75"/>
                    </a:cubicBezTo>
                    <a:cubicBezTo>
                      <a:pt x="35" y="78"/>
                      <a:pt x="31" y="80"/>
                      <a:pt x="33" y="83"/>
                    </a:cubicBezTo>
                    <a:cubicBezTo>
                      <a:pt x="38" y="79"/>
                      <a:pt x="44" y="78"/>
                      <a:pt x="49" y="72"/>
                    </a:cubicBezTo>
                    <a:cubicBezTo>
                      <a:pt x="43" y="73"/>
                      <a:pt x="37" y="74"/>
                      <a:pt x="34" y="69"/>
                    </a:cubicBezTo>
                    <a:close/>
                    <a:moveTo>
                      <a:pt x="54" y="100"/>
                    </a:moveTo>
                    <a:cubicBezTo>
                      <a:pt x="54" y="100"/>
                      <a:pt x="54" y="100"/>
                      <a:pt x="54" y="100"/>
                    </a:cubicBezTo>
                    <a:cubicBezTo>
                      <a:pt x="58" y="103"/>
                      <a:pt x="68" y="102"/>
                      <a:pt x="68" y="95"/>
                    </a:cubicBezTo>
                    <a:cubicBezTo>
                      <a:pt x="63" y="99"/>
                      <a:pt x="59" y="97"/>
                      <a:pt x="54" y="100"/>
                    </a:cubicBez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  <a:cubicBezTo>
                      <a:pt x="28" y="63"/>
                      <a:pt x="37" y="65"/>
                      <a:pt x="35" y="59"/>
                    </a:cubicBezTo>
                    <a:cubicBezTo>
                      <a:pt x="32" y="61"/>
                      <a:pt x="25" y="60"/>
                      <a:pt x="25" y="64"/>
                    </a:cubicBezTo>
                    <a:close/>
                    <a:moveTo>
                      <a:pt x="45" y="82"/>
                    </a:moveTo>
                    <a:cubicBezTo>
                      <a:pt x="45" y="82"/>
                      <a:pt x="45" y="82"/>
                      <a:pt x="45" y="82"/>
                    </a:cubicBezTo>
                    <a:cubicBezTo>
                      <a:pt x="47" y="85"/>
                      <a:pt x="54" y="84"/>
                      <a:pt x="53" y="81"/>
                    </a:cubicBezTo>
                    <a:cubicBezTo>
                      <a:pt x="51" y="82"/>
                      <a:pt x="48" y="79"/>
                      <a:pt x="45" y="82"/>
                    </a:cubicBezTo>
                    <a:close/>
                    <a:moveTo>
                      <a:pt x="46" y="87"/>
                    </a:moveTo>
                    <a:cubicBezTo>
                      <a:pt x="46" y="87"/>
                      <a:pt x="46" y="87"/>
                      <a:pt x="46" y="87"/>
                    </a:cubicBezTo>
                    <a:cubicBezTo>
                      <a:pt x="48" y="90"/>
                      <a:pt x="50" y="89"/>
                      <a:pt x="52" y="90"/>
                    </a:cubicBezTo>
                    <a:cubicBezTo>
                      <a:pt x="53" y="89"/>
                      <a:pt x="56" y="88"/>
                      <a:pt x="55" y="86"/>
                    </a:cubicBezTo>
                    <a:cubicBezTo>
                      <a:pt x="52" y="88"/>
                      <a:pt x="49" y="84"/>
                      <a:pt x="46" y="87"/>
                    </a:cubicBezTo>
                    <a:close/>
                    <a:moveTo>
                      <a:pt x="32" y="67"/>
                    </a:moveTo>
                    <a:cubicBezTo>
                      <a:pt x="32" y="67"/>
                      <a:pt x="32" y="67"/>
                      <a:pt x="32" y="67"/>
                    </a:cubicBezTo>
                    <a:cubicBezTo>
                      <a:pt x="33" y="66"/>
                      <a:pt x="34" y="67"/>
                      <a:pt x="36" y="66"/>
                    </a:cubicBezTo>
                    <a:cubicBezTo>
                      <a:pt x="35" y="64"/>
                      <a:pt x="30" y="64"/>
                      <a:pt x="32" y="67"/>
                    </a:cubicBezTo>
                    <a:close/>
                    <a:moveTo>
                      <a:pt x="9" y="73"/>
                    </a:moveTo>
                    <a:cubicBezTo>
                      <a:pt x="9" y="73"/>
                      <a:pt x="9" y="73"/>
                      <a:pt x="9" y="73"/>
                    </a:cubicBezTo>
                    <a:cubicBezTo>
                      <a:pt x="13" y="73"/>
                      <a:pt x="17" y="74"/>
                      <a:pt x="21" y="71"/>
                    </a:cubicBezTo>
                    <a:cubicBezTo>
                      <a:pt x="18" y="68"/>
                      <a:pt x="8" y="66"/>
                      <a:pt x="9" y="73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28" y="89"/>
                      <a:pt x="27" y="93"/>
                      <a:pt x="27" y="98"/>
                    </a:cubicBezTo>
                    <a:cubicBezTo>
                      <a:pt x="32" y="97"/>
                      <a:pt x="36" y="94"/>
                      <a:pt x="38" y="90"/>
                    </a:cubicBezTo>
                    <a:cubicBezTo>
                      <a:pt x="33" y="91"/>
                      <a:pt x="33" y="89"/>
                      <a:pt x="32" y="85"/>
                    </a:cubicBezTo>
                    <a:close/>
                    <a:moveTo>
                      <a:pt x="49" y="108"/>
                    </a:moveTo>
                    <a:cubicBezTo>
                      <a:pt x="49" y="108"/>
                      <a:pt x="49" y="108"/>
                      <a:pt x="49" y="108"/>
                    </a:cubicBezTo>
                    <a:cubicBezTo>
                      <a:pt x="46" y="112"/>
                      <a:pt x="44" y="115"/>
                      <a:pt x="46" y="118"/>
                    </a:cubicBezTo>
                    <a:cubicBezTo>
                      <a:pt x="52" y="115"/>
                      <a:pt x="55" y="110"/>
                      <a:pt x="49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7" name="Freeform 32"/>
              <p:cNvSpPr>
                <a:spLocks noEditPoints="1"/>
              </p:cNvSpPr>
              <p:nvPr/>
            </p:nvSpPr>
            <p:spPr bwMode="auto">
              <a:xfrm>
                <a:off x="5946" y="1829"/>
                <a:ext cx="132" cy="129"/>
              </a:xfrm>
              <a:custGeom>
                <a:avLst/>
                <a:gdLst>
                  <a:gd name="T0" fmla="*/ 1 w 49"/>
                  <a:gd name="T1" fmla="*/ 16 h 48"/>
                  <a:gd name="T2" fmla="*/ 40 w 49"/>
                  <a:gd name="T3" fmla="*/ 3 h 48"/>
                  <a:gd name="T4" fmla="*/ 48 w 49"/>
                  <a:gd name="T5" fmla="*/ 14 h 48"/>
                  <a:gd name="T6" fmla="*/ 36 w 49"/>
                  <a:gd name="T7" fmla="*/ 43 h 48"/>
                  <a:gd name="T8" fmla="*/ 3 w 49"/>
                  <a:gd name="T9" fmla="*/ 31 h 48"/>
                  <a:gd name="T10" fmla="*/ 1 w 49"/>
                  <a:gd name="T11" fmla="*/ 16 h 48"/>
                  <a:gd name="T12" fmla="*/ 24 w 49"/>
                  <a:gd name="T13" fmla="*/ 13 h 48"/>
                  <a:gd name="T14" fmla="*/ 24 w 49"/>
                  <a:gd name="T15" fmla="*/ 13 h 48"/>
                  <a:gd name="T16" fmla="*/ 40 w 49"/>
                  <a:gd name="T17" fmla="*/ 14 h 48"/>
                  <a:gd name="T18" fmla="*/ 24 w 49"/>
                  <a:gd name="T19" fmla="*/ 13 h 48"/>
                  <a:gd name="T20" fmla="*/ 10 w 49"/>
                  <a:gd name="T21" fmla="*/ 18 h 48"/>
                  <a:gd name="T22" fmla="*/ 10 w 49"/>
                  <a:gd name="T23" fmla="*/ 18 h 48"/>
                  <a:gd name="T24" fmla="*/ 42 w 49"/>
                  <a:gd name="T25" fmla="*/ 27 h 48"/>
                  <a:gd name="T26" fmla="*/ 43 w 49"/>
                  <a:gd name="T27" fmla="*/ 18 h 48"/>
                  <a:gd name="T28" fmla="*/ 10 w 49"/>
                  <a:gd name="T29" fmla="*/ 18 h 48"/>
                  <a:gd name="T30" fmla="*/ 16 w 49"/>
                  <a:gd name="T31" fmla="*/ 35 h 48"/>
                  <a:gd name="T32" fmla="*/ 16 w 49"/>
                  <a:gd name="T33" fmla="*/ 35 h 48"/>
                  <a:gd name="T34" fmla="*/ 9 w 49"/>
                  <a:gd name="T35" fmla="*/ 24 h 48"/>
                  <a:gd name="T36" fmla="*/ 32 w 49"/>
                  <a:gd name="T37" fmla="*/ 40 h 48"/>
                  <a:gd name="T38" fmla="*/ 16 w 49"/>
                  <a:gd name="T39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48">
                    <a:moveTo>
                      <a:pt x="1" y="16"/>
                    </a:moveTo>
                    <a:cubicBezTo>
                      <a:pt x="15" y="5"/>
                      <a:pt x="28" y="0"/>
                      <a:pt x="40" y="3"/>
                    </a:cubicBezTo>
                    <a:cubicBezTo>
                      <a:pt x="44" y="8"/>
                      <a:pt x="42" y="11"/>
                      <a:pt x="48" y="14"/>
                    </a:cubicBezTo>
                    <a:cubicBezTo>
                      <a:pt x="49" y="25"/>
                      <a:pt x="48" y="37"/>
                      <a:pt x="36" y="43"/>
                    </a:cubicBezTo>
                    <a:cubicBezTo>
                      <a:pt x="26" y="48"/>
                      <a:pt x="11" y="41"/>
                      <a:pt x="3" y="31"/>
                    </a:cubicBezTo>
                    <a:cubicBezTo>
                      <a:pt x="0" y="26"/>
                      <a:pt x="6" y="21"/>
                      <a:pt x="1" y="16"/>
                    </a:cubicBez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9" y="14"/>
                      <a:pt x="35" y="15"/>
                      <a:pt x="40" y="14"/>
                    </a:cubicBezTo>
                    <a:cubicBezTo>
                      <a:pt x="36" y="10"/>
                      <a:pt x="26" y="10"/>
                      <a:pt x="24" y="13"/>
                    </a:cubicBezTo>
                    <a:close/>
                    <a:moveTo>
                      <a:pt x="10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2"/>
                      <a:pt x="35" y="14"/>
                      <a:pt x="42" y="27"/>
                    </a:cubicBezTo>
                    <a:cubicBezTo>
                      <a:pt x="44" y="24"/>
                      <a:pt x="44" y="21"/>
                      <a:pt x="43" y="18"/>
                    </a:cubicBezTo>
                    <a:cubicBezTo>
                      <a:pt x="32" y="21"/>
                      <a:pt x="22" y="11"/>
                      <a:pt x="10" y="18"/>
                    </a:cubicBezTo>
                    <a:close/>
                    <a:moveTo>
                      <a:pt x="16" y="35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9" y="31"/>
                      <a:pt x="15" y="25"/>
                      <a:pt x="9" y="24"/>
                    </a:cubicBezTo>
                    <a:cubicBezTo>
                      <a:pt x="3" y="36"/>
                      <a:pt x="25" y="44"/>
                      <a:pt x="32" y="40"/>
                    </a:cubicBezTo>
                    <a:cubicBezTo>
                      <a:pt x="27" y="35"/>
                      <a:pt x="21" y="36"/>
                      <a:pt x="1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8" name="Freeform 33"/>
              <p:cNvSpPr>
                <a:spLocks noEditPoints="1"/>
              </p:cNvSpPr>
              <p:nvPr/>
            </p:nvSpPr>
            <p:spPr bwMode="auto">
              <a:xfrm>
                <a:off x="5734" y="2135"/>
                <a:ext cx="296" cy="352"/>
              </a:xfrm>
              <a:custGeom>
                <a:avLst/>
                <a:gdLst>
                  <a:gd name="T0" fmla="*/ 74 w 110"/>
                  <a:gd name="T1" fmla="*/ 95 h 131"/>
                  <a:gd name="T2" fmla="*/ 46 w 110"/>
                  <a:gd name="T3" fmla="*/ 97 h 131"/>
                  <a:gd name="T4" fmla="*/ 34 w 110"/>
                  <a:gd name="T5" fmla="*/ 75 h 131"/>
                  <a:gd name="T6" fmla="*/ 82 w 110"/>
                  <a:gd name="T7" fmla="*/ 6 h 131"/>
                  <a:gd name="T8" fmla="*/ 110 w 110"/>
                  <a:gd name="T9" fmla="*/ 41 h 131"/>
                  <a:gd name="T10" fmla="*/ 95 w 110"/>
                  <a:gd name="T11" fmla="*/ 17 h 131"/>
                  <a:gd name="T12" fmla="*/ 84 w 110"/>
                  <a:gd name="T13" fmla="*/ 20 h 131"/>
                  <a:gd name="T14" fmla="*/ 95 w 110"/>
                  <a:gd name="T15" fmla="*/ 17 h 131"/>
                  <a:gd name="T16" fmla="*/ 78 w 110"/>
                  <a:gd name="T17" fmla="*/ 14 h 131"/>
                  <a:gd name="T18" fmla="*/ 78 w 110"/>
                  <a:gd name="T19" fmla="*/ 14 h 131"/>
                  <a:gd name="T20" fmla="*/ 89 w 110"/>
                  <a:gd name="T21" fmla="*/ 30 h 131"/>
                  <a:gd name="T22" fmla="*/ 96 w 110"/>
                  <a:gd name="T23" fmla="*/ 25 h 131"/>
                  <a:gd name="T24" fmla="*/ 55 w 110"/>
                  <a:gd name="T25" fmla="*/ 31 h 131"/>
                  <a:gd name="T26" fmla="*/ 85 w 110"/>
                  <a:gd name="T27" fmla="*/ 29 h 131"/>
                  <a:gd name="T28" fmla="*/ 55 w 110"/>
                  <a:gd name="T29" fmla="*/ 31 h 131"/>
                  <a:gd name="T30" fmla="*/ 92 w 110"/>
                  <a:gd name="T31" fmla="*/ 46 h 131"/>
                  <a:gd name="T32" fmla="*/ 92 w 110"/>
                  <a:gd name="T33" fmla="*/ 46 h 131"/>
                  <a:gd name="T34" fmla="*/ 76 w 110"/>
                  <a:gd name="T35" fmla="*/ 35 h 131"/>
                  <a:gd name="T36" fmla="*/ 86 w 110"/>
                  <a:gd name="T37" fmla="*/ 31 h 131"/>
                  <a:gd name="T38" fmla="*/ 71 w 110"/>
                  <a:gd name="T39" fmla="*/ 58 h 131"/>
                  <a:gd name="T40" fmla="*/ 90 w 110"/>
                  <a:gd name="T41" fmla="*/ 54 h 131"/>
                  <a:gd name="T42" fmla="*/ 71 w 110"/>
                  <a:gd name="T43" fmla="*/ 58 h 131"/>
                  <a:gd name="T44" fmla="*/ 52 w 110"/>
                  <a:gd name="T45" fmla="*/ 56 h 131"/>
                  <a:gd name="T46" fmla="*/ 79 w 110"/>
                  <a:gd name="T47" fmla="*/ 47 h 131"/>
                  <a:gd name="T48" fmla="*/ 43 w 110"/>
                  <a:gd name="T49" fmla="*/ 43 h 131"/>
                  <a:gd name="T50" fmla="*/ 66 w 110"/>
                  <a:gd name="T51" fmla="*/ 34 h 131"/>
                  <a:gd name="T52" fmla="*/ 70 w 110"/>
                  <a:gd name="T53" fmla="*/ 65 h 131"/>
                  <a:gd name="T54" fmla="*/ 83 w 110"/>
                  <a:gd name="T55" fmla="*/ 61 h 131"/>
                  <a:gd name="T56" fmla="*/ 41 w 110"/>
                  <a:gd name="T57" fmla="*/ 67 h 131"/>
                  <a:gd name="T58" fmla="*/ 66 w 110"/>
                  <a:gd name="T59" fmla="*/ 63 h 131"/>
                  <a:gd name="T60" fmla="*/ 41 w 110"/>
                  <a:gd name="T61" fmla="*/ 67 h 131"/>
                  <a:gd name="T62" fmla="*/ 40 w 110"/>
                  <a:gd name="T63" fmla="*/ 47 h 131"/>
                  <a:gd name="T64" fmla="*/ 40 w 110"/>
                  <a:gd name="T65" fmla="*/ 47 h 131"/>
                  <a:gd name="T66" fmla="*/ 56 w 110"/>
                  <a:gd name="T67" fmla="*/ 81 h 131"/>
                  <a:gd name="T68" fmla="*/ 56 w 110"/>
                  <a:gd name="T69" fmla="*/ 81 h 131"/>
                  <a:gd name="T70" fmla="*/ 69 w 110"/>
                  <a:gd name="T71" fmla="*/ 96 h 131"/>
                  <a:gd name="T72" fmla="*/ 69 w 110"/>
                  <a:gd name="T73" fmla="*/ 96 h 131"/>
                  <a:gd name="T74" fmla="*/ 21 w 110"/>
                  <a:gd name="T75" fmla="*/ 62 h 131"/>
                  <a:gd name="T76" fmla="*/ 46 w 110"/>
                  <a:gd name="T77" fmla="*/ 58 h 131"/>
                  <a:gd name="T78" fmla="*/ 44 w 110"/>
                  <a:gd name="T79" fmla="*/ 72 h 131"/>
                  <a:gd name="T80" fmla="*/ 53 w 110"/>
                  <a:gd name="T81" fmla="*/ 70 h 131"/>
                  <a:gd name="T82" fmla="*/ 40 w 110"/>
                  <a:gd name="T83" fmla="*/ 77 h 131"/>
                  <a:gd name="T84" fmla="*/ 46 w 110"/>
                  <a:gd name="T85" fmla="*/ 76 h 131"/>
                  <a:gd name="T86" fmla="*/ 53 w 110"/>
                  <a:gd name="T87" fmla="*/ 91 h 131"/>
                  <a:gd name="T88" fmla="*/ 57 w 110"/>
                  <a:gd name="T89" fmla="*/ 89 h 131"/>
                  <a:gd name="T90" fmla="*/ 12 w 110"/>
                  <a:gd name="T91" fmla="*/ 75 h 131"/>
                  <a:gd name="T92" fmla="*/ 36 w 110"/>
                  <a:gd name="T93" fmla="*/ 70 h 131"/>
                  <a:gd name="T94" fmla="*/ 12 w 110"/>
                  <a:gd name="T95" fmla="*/ 75 h 131"/>
                  <a:gd name="T96" fmla="*/ 38 w 110"/>
                  <a:gd name="T97" fmla="*/ 85 h 131"/>
                  <a:gd name="T98" fmla="*/ 38 w 110"/>
                  <a:gd name="T99" fmla="*/ 85 h 131"/>
                  <a:gd name="T100" fmla="*/ 57 w 110"/>
                  <a:gd name="T101" fmla="*/ 106 h 131"/>
                  <a:gd name="T102" fmla="*/ 57 w 110"/>
                  <a:gd name="T103" fmla="*/ 106 h 131"/>
                  <a:gd name="T104" fmla="*/ 28 w 110"/>
                  <a:gd name="T105" fmla="*/ 94 h 131"/>
                  <a:gd name="T106" fmla="*/ 28 w 110"/>
                  <a:gd name="T107" fmla="*/ 94 h 131"/>
                  <a:gd name="T108" fmla="*/ 41 w 110"/>
                  <a:gd name="T109" fmla="*/ 120 h 131"/>
                  <a:gd name="T110" fmla="*/ 46 w 110"/>
                  <a:gd name="T111" fmla="*/ 119 h 131"/>
                  <a:gd name="T112" fmla="*/ 41 w 110"/>
                  <a:gd name="T113" fmla="*/ 12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0" h="131">
                    <a:moveTo>
                      <a:pt x="110" y="41"/>
                    </a:moveTo>
                    <a:cubicBezTo>
                      <a:pt x="96" y="57"/>
                      <a:pt x="89" y="78"/>
                      <a:pt x="74" y="95"/>
                    </a:cubicBezTo>
                    <a:cubicBezTo>
                      <a:pt x="63" y="108"/>
                      <a:pt x="51" y="122"/>
                      <a:pt x="35" y="131"/>
                    </a:cubicBezTo>
                    <a:cubicBezTo>
                      <a:pt x="34" y="119"/>
                      <a:pt x="44" y="108"/>
                      <a:pt x="46" y="97"/>
                    </a:cubicBezTo>
                    <a:cubicBezTo>
                      <a:pt x="39" y="93"/>
                      <a:pt x="30" y="102"/>
                      <a:pt x="22" y="102"/>
                    </a:cubicBezTo>
                    <a:cubicBezTo>
                      <a:pt x="21" y="93"/>
                      <a:pt x="29" y="84"/>
                      <a:pt x="34" y="75"/>
                    </a:cubicBezTo>
                    <a:cubicBezTo>
                      <a:pt x="23" y="72"/>
                      <a:pt x="11" y="86"/>
                      <a:pt x="0" y="81"/>
                    </a:cubicBezTo>
                    <a:cubicBezTo>
                      <a:pt x="14" y="56"/>
                      <a:pt x="53" y="20"/>
                      <a:pt x="82" y="6"/>
                    </a:cubicBezTo>
                    <a:cubicBezTo>
                      <a:pt x="85" y="4"/>
                      <a:pt x="81" y="2"/>
                      <a:pt x="86" y="0"/>
                    </a:cubicBezTo>
                    <a:cubicBezTo>
                      <a:pt x="102" y="11"/>
                      <a:pt x="105" y="28"/>
                      <a:pt x="110" y="41"/>
                    </a:cubicBezTo>
                    <a:close/>
                    <a:moveTo>
                      <a:pt x="95" y="17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85" y="18"/>
                      <a:pt x="75" y="17"/>
                      <a:pt x="64" y="23"/>
                    </a:cubicBezTo>
                    <a:cubicBezTo>
                      <a:pt x="71" y="26"/>
                      <a:pt x="78" y="20"/>
                      <a:pt x="84" y="20"/>
                    </a:cubicBezTo>
                    <a:cubicBezTo>
                      <a:pt x="89" y="20"/>
                      <a:pt x="94" y="25"/>
                      <a:pt x="98" y="20"/>
                    </a:cubicBezTo>
                    <a:cubicBezTo>
                      <a:pt x="97" y="19"/>
                      <a:pt x="96" y="18"/>
                      <a:pt x="95" y="17"/>
                    </a:cubicBezTo>
                    <a:close/>
                    <a:moveTo>
                      <a:pt x="78" y="14"/>
                    </a:moveTo>
                    <a:cubicBezTo>
                      <a:pt x="78" y="14"/>
                      <a:pt x="78" y="14"/>
                      <a:pt x="78" y="14"/>
                    </a:cubicBezTo>
                    <a:cubicBezTo>
                      <a:pt x="79" y="11"/>
                      <a:pt x="84" y="14"/>
                      <a:pt x="83" y="10"/>
                    </a:cubicBezTo>
                    <a:cubicBezTo>
                      <a:pt x="81" y="11"/>
                      <a:pt x="76" y="11"/>
                      <a:pt x="78" y="14"/>
                    </a:cubicBezTo>
                    <a:close/>
                    <a:moveTo>
                      <a:pt x="89" y="30"/>
                    </a:moveTo>
                    <a:cubicBezTo>
                      <a:pt x="89" y="30"/>
                      <a:pt x="89" y="30"/>
                      <a:pt x="89" y="30"/>
                    </a:cubicBezTo>
                    <a:cubicBezTo>
                      <a:pt x="92" y="33"/>
                      <a:pt x="95" y="32"/>
                      <a:pt x="98" y="30"/>
                    </a:cubicBezTo>
                    <a:cubicBezTo>
                      <a:pt x="96" y="29"/>
                      <a:pt x="99" y="27"/>
                      <a:pt x="96" y="25"/>
                    </a:cubicBezTo>
                    <a:cubicBezTo>
                      <a:pt x="94" y="28"/>
                      <a:pt x="92" y="26"/>
                      <a:pt x="89" y="30"/>
                    </a:cubicBezTo>
                    <a:close/>
                    <a:moveTo>
                      <a:pt x="55" y="31"/>
                    </a:moveTo>
                    <a:cubicBezTo>
                      <a:pt x="55" y="31"/>
                      <a:pt x="55" y="31"/>
                      <a:pt x="55" y="31"/>
                    </a:cubicBezTo>
                    <a:cubicBezTo>
                      <a:pt x="64" y="35"/>
                      <a:pt x="75" y="27"/>
                      <a:pt x="85" y="29"/>
                    </a:cubicBezTo>
                    <a:cubicBezTo>
                      <a:pt x="87" y="27"/>
                      <a:pt x="87" y="26"/>
                      <a:pt x="86" y="24"/>
                    </a:cubicBezTo>
                    <a:cubicBezTo>
                      <a:pt x="76" y="26"/>
                      <a:pt x="65" y="25"/>
                      <a:pt x="55" y="31"/>
                    </a:cubicBezTo>
                    <a:close/>
                    <a:moveTo>
                      <a:pt x="92" y="46"/>
                    </a:moveTo>
                    <a:cubicBezTo>
                      <a:pt x="92" y="46"/>
                      <a:pt x="92" y="46"/>
                      <a:pt x="92" y="46"/>
                    </a:cubicBezTo>
                    <a:cubicBezTo>
                      <a:pt x="94" y="46"/>
                      <a:pt x="100" y="44"/>
                      <a:pt x="96" y="41"/>
                    </a:cubicBezTo>
                    <a:cubicBezTo>
                      <a:pt x="95" y="43"/>
                      <a:pt x="90" y="44"/>
                      <a:pt x="92" y="46"/>
                    </a:cubicBezTo>
                    <a:close/>
                    <a:moveTo>
                      <a:pt x="76" y="35"/>
                    </a:move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39"/>
                      <a:pt x="80" y="44"/>
                      <a:pt x="84" y="40"/>
                    </a:cubicBezTo>
                    <a:cubicBezTo>
                      <a:pt x="78" y="37"/>
                      <a:pt x="90" y="35"/>
                      <a:pt x="86" y="31"/>
                    </a:cubicBezTo>
                    <a:cubicBezTo>
                      <a:pt x="83" y="34"/>
                      <a:pt x="80" y="32"/>
                      <a:pt x="76" y="35"/>
                    </a:cubicBezTo>
                    <a:close/>
                    <a:moveTo>
                      <a:pt x="71" y="58"/>
                    </a:moveTo>
                    <a:cubicBezTo>
                      <a:pt x="71" y="58"/>
                      <a:pt x="71" y="58"/>
                      <a:pt x="71" y="58"/>
                    </a:cubicBezTo>
                    <a:cubicBezTo>
                      <a:pt x="77" y="61"/>
                      <a:pt x="84" y="56"/>
                      <a:pt x="90" y="54"/>
                    </a:cubicBezTo>
                    <a:cubicBezTo>
                      <a:pt x="89" y="53"/>
                      <a:pt x="88" y="52"/>
                      <a:pt x="88" y="52"/>
                    </a:cubicBezTo>
                    <a:cubicBezTo>
                      <a:pt x="82" y="55"/>
                      <a:pt x="77" y="53"/>
                      <a:pt x="71" y="58"/>
                    </a:cubicBezTo>
                    <a:close/>
                    <a:moveTo>
                      <a:pt x="52" y="56"/>
                    </a:moveTo>
                    <a:cubicBezTo>
                      <a:pt x="52" y="56"/>
                      <a:pt x="52" y="56"/>
                      <a:pt x="52" y="56"/>
                    </a:cubicBezTo>
                    <a:cubicBezTo>
                      <a:pt x="61" y="58"/>
                      <a:pt x="71" y="52"/>
                      <a:pt x="80" y="50"/>
                    </a:cubicBezTo>
                    <a:cubicBezTo>
                      <a:pt x="79" y="49"/>
                      <a:pt x="80" y="48"/>
                      <a:pt x="79" y="47"/>
                    </a:cubicBezTo>
                    <a:cubicBezTo>
                      <a:pt x="70" y="51"/>
                      <a:pt x="61" y="49"/>
                      <a:pt x="52" y="56"/>
                    </a:cubicBezTo>
                    <a:close/>
                    <a:moveTo>
                      <a:pt x="43" y="43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50" y="39"/>
                      <a:pt x="61" y="41"/>
                      <a:pt x="66" y="34"/>
                    </a:cubicBezTo>
                    <a:cubicBezTo>
                      <a:pt x="59" y="36"/>
                      <a:pt x="48" y="35"/>
                      <a:pt x="43" y="43"/>
                    </a:cubicBezTo>
                    <a:close/>
                    <a:moveTo>
                      <a:pt x="70" y="65"/>
                    </a:moveTo>
                    <a:cubicBezTo>
                      <a:pt x="70" y="65"/>
                      <a:pt x="70" y="65"/>
                      <a:pt x="70" y="65"/>
                    </a:cubicBezTo>
                    <a:cubicBezTo>
                      <a:pt x="73" y="67"/>
                      <a:pt x="82" y="66"/>
                      <a:pt x="83" y="61"/>
                    </a:cubicBezTo>
                    <a:cubicBezTo>
                      <a:pt x="79" y="60"/>
                      <a:pt x="74" y="60"/>
                      <a:pt x="70" y="65"/>
                    </a:cubicBezTo>
                    <a:close/>
                    <a:moveTo>
                      <a:pt x="41" y="67"/>
                    </a:moveTo>
                    <a:cubicBezTo>
                      <a:pt x="41" y="67"/>
                      <a:pt x="41" y="67"/>
                      <a:pt x="41" y="67"/>
                    </a:cubicBezTo>
                    <a:cubicBezTo>
                      <a:pt x="49" y="71"/>
                      <a:pt x="58" y="62"/>
                      <a:pt x="66" y="63"/>
                    </a:cubicBezTo>
                    <a:cubicBezTo>
                      <a:pt x="67" y="61"/>
                      <a:pt x="67" y="60"/>
                      <a:pt x="67" y="58"/>
                    </a:cubicBezTo>
                    <a:cubicBezTo>
                      <a:pt x="59" y="57"/>
                      <a:pt x="50" y="59"/>
                      <a:pt x="41" y="67"/>
                    </a:cubicBezTo>
                    <a:close/>
                    <a:moveTo>
                      <a:pt x="40" y="47"/>
                    </a:moveTo>
                    <a:cubicBezTo>
                      <a:pt x="40" y="47"/>
                      <a:pt x="40" y="47"/>
                      <a:pt x="40" y="47"/>
                    </a:cubicBezTo>
                    <a:cubicBezTo>
                      <a:pt x="43" y="49"/>
                      <a:pt x="50" y="49"/>
                      <a:pt x="50" y="45"/>
                    </a:cubicBezTo>
                    <a:cubicBezTo>
                      <a:pt x="47" y="46"/>
                      <a:pt x="43" y="44"/>
                      <a:pt x="40" y="47"/>
                    </a:cubicBezTo>
                    <a:close/>
                    <a:moveTo>
                      <a:pt x="56" y="81"/>
                    </a:moveTo>
                    <a:cubicBezTo>
                      <a:pt x="56" y="81"/>
                      <a:pt x="56" y="81"/>
                      <a:pt x="56" y="81"/>
                    </a:cubicBezTo>
                    <a:cubicBezTo>
                      <a:pt x="59" y="83"/>
                      <a:pt x="71" y="79"/>
                      <a:pt x="70" y="75"/>
                    </a:cubicBezTo>
                    <a:cubicBezTo>
                      <a:pt x="65" y="78"/>
                      <a:pt x="61" y="75"/>
                      <a:pt x="56" y="81"/>
                    </a:cubicBezTo>
                    <a:close/>
                    <a:moveTo>
                      <a:pt x="69" y="96"/>
                    </a:moveTo>
                    <a:cubicBezTo>
                      <a:pt x="69" y="96"/>
                      <a:pt x="69" y="96"/>
                      <a:pt x="69" y="96"/>
                    </a:cubicBezTo>
                    <a:cubicBezTo>
                      <a:pt x="69" y="92"/>
                      <a:pt x="79" y="88"/>
                      <a:pt x="76" y="84"/>
                    </a:cubicBezTo>
                    <a:cubicBezTo>
                      <a:pt x="74" y="87"/>
                      <a:pt x="65" y="95"/>
                      <a:pt x="69" y="96"/>
                    </a:cubicBezTo>
                    <a:close/>
                    <a:moveTo>
                      <a:pt x="21" y="62"/>
                    </a:moveTo>
                    <a:cubicBezTo>
                      <a:pt x="21" y="62"/>
                      <a:pt x="21" y="62"/>
                      <a:pt x="21" y="62"/>
                    </a:cubicBezTo>
                    <a:cubicBezTo>
                      <a:pt x="27" y="67"/>
                      <a:pt x="41" y="53"/>
                      <a:pt x="41" y="63"/>
                    </a:cubicBezTo>
                    <a:cubicBezTo>
                      <a:pt x="43" y="62"/>
                      <a:pt x="49" y="61"/>
                      <a:pt x="46" y="58"/>
                    </a:cubicBezTo>
                    <a:cubicBezTo>
                      <a:pt x="38" y="57"/>
                      <a:pt x="29" y="58"/>
                      <a:pt x="21" y="62"/>
                    </a:cubicBezTo>
                    <a:close/>
                    <a:moveTo>
                      <a:pt x="44" y="72"/>
                    </a:moveTo>
                    <a:cubicBezTo>
                      <a:pt x="44" y="72"/>
                      <a:pt x="44" y="72"/>
                      <a:pt x="44" y="72"/>
                    </a:cubicBezTo>
                    <a:cubicBezTo>
                      <a:pt x="46" y="73"/>
                      <a:pt x="53" y="72"/>
                      <a:pt x="53" y="70"/>
                    </a:cubicBezTo>
                    <a:cubicBezTo>
                      <a:pt x="50" y="70"/>
                      <a:pt x="47" y="68"/>
                      <a:pt x="44" y="72"/>
                    </a:cubicBezTo>
                    <a:close/>
                    <a:moveTo>
                      <a:pt x="40" y="77"/>
                    </a:move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79"/>
                      <a:pt x="44" y="79"/>
                      <a:pt x="46" y="76"/>
                    </a:cubicBezTo>
                    <a:cubicBezTo>
                      <a:pt x="44" y="74"/>
                      <a:pt x="42" y="76"/>
                      <a:pt x="40" y="77"/>
                    </a:cubicBezTo>
                    <a:close/>
                    <a:moveTo>
                      <a:pt x="53" y="91"/>
                    </a:moveTo>
                    <a:cubicBezTo>
                      <a:pt x="53" y="91"/>
                      <a:pt x="53" y="91"/>
                      <a:pt x="53" y="91"/>
                    </a:cubicBezTo>
                    <a:cubicBezTo>
                      <a:pt x="55" y="95"/>
                      <a:pt x="59" y="92"/>
                      <a:pt x="57" y="89"/>
                    </a:cubicBezTo>
                    <a:cubicBezTo>
                      <a:pt x="55" y="91"/>
                      <a:pt x="54" y="90"/>
                      <a:pt x="53" y="91"/>
                    </a:cubicBezTo>
                    <a:close/>
                    <a:moveTo>
                      <a:pt x="12" y="75"/>
                    </a:moveTo>
                    <a:cubicBezTo>
                      <a:pt x="12" y="75"/>
                      <a:pt x="12" y="75"/>
                      <a:pt x="12" y="75"/>
                    </a:cubicBezTo>
                    <a:cubicBezTo>
                      <a:pt x="19" y="76"/>
                      <a:pt x="27" y="74"/>
                      <a:pt x="36" y="70"/>
                    </a:cubicBezTo>
                    <a:cubicBezTo>
                      <a:pt x="36" y="69"/>
                      <a:pt x="36" y="68"/>
                      <a:pt x="35" y="67"/>
                    </a:cubicBezTo>
                    <a:cubicBezTo>
                      <a:pt x="27" y="71"/>
                      <a:pt x="16" y="67"/>
                      <a:pt x="12" y="75"/>
                    </a:cubicBezTo>
                    <a:close/>
                    <a:moveTo>
                      <a:pt x="38" y="85"/>
                    </a:moveTo>
                    <a:cubicBezTo>
                      <a:pt x="38" y="85"/>
                      <a:pt x="38" y="85"/>
                      <a:pt x="38" y="85"/>
                    </a:cubicBezTo>
                    <a:cubicBezTo>
                      <a:pt x="40" y="83"/>
                      <a:pt x="46" y="84"/>
                      <a:pt x="46" y="80"/>
                    </a:cubicBezTo>
                    <a:cubicBezTo>
                      <a:pt x="44" y="82"/>
                      <a:pt x="37" y="80"/>
                      <a:pt x="38" y="85"/>
                    </a:cubicBezTo>
                    <a:close/>
                    <a:moveTo>
                      <a:pt x="57" y="106"/>
                    </a:moveTo>
                    <a:cubicBezTo>
                      <a:pt x="57" y="106"/>
                      <a:pt x="57" y="106"/>
                      <a:pt x="57" y="106"/>
                    </a:cubicBezTo>
                    <a:cubicBezTo>
                      <a:pt x="60" y="106"/>
                      <a:pt x="63" y="102"/>
                      <a:pt x="63" y="100"/>
                    </a:cubicBezTo>
                    <a:cubicBezTo>
                      <a:pt x="62" y="102"/>
                      <a:pt x="56" y="104"/>
                      <a:pt x="57" y="106"/>
                    </a:cubicBezTo>
                    <a:close/>
                    <a:moveTo>
                      <a:pt x="28" y="94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9" y="98"/>
                      <a:pt x="39" y="94"/>
                      <a:pt x="36" y="90"/>
                    </a:cubicBezTo>
                    <a:cubicBezTo>
                      <a:pt x="33" y="90"/>
                      <a:pt x="28" y="89"/>
                      <a:pt x="28" y="94"/>
                    </a:cubicBezTo>
                    <a:close/>
                    <a:moveTo>
                      <a:pt x="41" y="120"/>
                    </a:moveTo>
                    <a:cubicBezTo>
                      <a:pt x="41" y="120"/>
                      <a:pt x="41" y="120"/>
                      <a:pt x="41" y="120"/>
                    </a:cubicBezTo>
                    <a:cubicBezTo>
                      <a:pt x="42" y="121"/>
                      <a:pt x="42" y="121"/>
                      <a:pt x="43" y="122"/>
                    </a:cubicBezTo>
                    <a:cubicBezTo>
                      <a:pt x="44" y="121"/>
                      <a:pt x="45" y="120"/>
                      <a:pt x="46" y="119"/>
                    </a:cubicBezTo>
                    <a:cubicBezTo>
                      <a:pt x="46" y="118"/>
                      <a:pt x="45" y="117"/>
                      <a:pt x="45" y="117"/>
                    </a:cubicBezTo>
                    <a:cubicBezTo>
                      <a:pt x="44" y="118"/>
                      <a:pt x="42" y="119"/>
                      <a:pt x="4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</p:grpSp>
        <p:sp>
          <p:nvSpPr>
            <p:cNvPr id="9" name="任意多边形 8"/>
            <p:cNvSpPr/>
            <p:nvPr/>
          </p:nvSpPr>
          <p:spPr>
            <a:xfrm>
              <a:off x="1282700" y="3390900"/>
              <a:ext cx="7924800" cy="1701800"/>
            </a:xfrm>
            <a:custGeom>
              <a:avLst/>
              <a:gdLst>
                <a:gd name="connsiteX0" fmla="*/ 0 w 7924800"/>
                <a:gd name="connsiteY0" fmla="*/ 1701800 h 1701800"/>
                <a:gd name="connsiteX1" fmla="*/ 1244600 w 7924800"/>
                <a:gd name="connsiteY1" fmla="*/ 876300 h 1701800"/>
                <a:gd name="connsiteX2" fmla="*/ 3454400 w 7924800"/>
                <a:gd name="connsiteY2" fmla="*/ 1435100 h 1701800"/>
                <a:gd name="connsiteX3" fmla="*/ 5080000 w 7924800"/>
                <a:gd name="connsiteY3" fmla="*/ 215900 h 1701800"/>
                <a:gd name="connsiteX4" fmla="*/ 6858000 w 7924800"/>
                <a:gd name="connsiteY4" fmla="*/ 685800 h 1701800"/>
                <a:gd name="connsiteX5" fmla="*/ 7924800 w 7924800"/>
                <a:gd name="connsiteY5" fmla="*/ 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4800" h="1701800">
                  <a:moveTo>
                    <a:pt x="0" y="1701800"/>
                  </a:moveTo>
                  <a:cubicBezTo>
                    <a:pt x="334433" y="1311275"/>
                    <a:pt x="668867" y="920750"/>
                    <a:pt x="1244600" y="876300"/>
                  </a:cubicBezTo>
                  <a:cubicBezTo>
                    <a:pt x="1820333" y="831850"/>
                    <a:pt x="2815167" y="1545167"/>
                    <a:pt x="3454400" y="1435100"/>
                  </a:cubicBezTo>
                  <a:cubicBezTo>
                    <a:pt x="4093633" y="1325033"/>
                    <a:pt x="4512733" y="340783"/>
                    <a:pt x="5080000" y="215900"/>
                  </a:cubicBezTo>
                  <a:cubicBezTo>
                    <a:pt x="5647267" y="91017"/>
                    <a:pt x="6383867" y="721783"/>
                    <a:pt x="6858000" y="685800"/>
                  </a:cubicBezTo>
                  <a:cubicBezTo>
                    <a:pt x="7332133" y="649817"/>
                    <a:pt x="7628466" y="324908"/>
                    <a:pt x="7924800" y="0"/>
                  </a:cubicBezTo>
                </a:path>
              </a:pathLst>
            </a:custGeom>
            <a:noFill/>
            <a:ln w="28575">
              <a:solidFill>
                <a:srgbClr val="2055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14299" y="414047"/>
            <a:ext cx="9859402" cy="1833853"/>
            <a:chOff x="4184654" y="780883"/>
            <a:chExt cx="9859402" cy="183385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3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21447213">
              <a:off x="6097688" y="780883"/>
              <a:ext cx="6092625" cy="1833853"/>
            </a:xfrm>
            <a:prstGeom prst="rect">
              <a:avLst/>
            </a:prstGeom>
          </p:spPr>
        </p:pic>
        <p:sp>
          <p:nvSpPr>
            <p:cNvPr id="29" name="TextBox 7"/>
            <p:cNvSpPr txBox="1"/>
            <p:nvPr/>
          </p:nvSpPr>
          <p:spPr>
            <a:xfrm>
              <a:off x="4184654" y="915740"/>
              <a:ext cx="9859402" cy="1254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 err="1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Mục</a:t>
              </a:r>
              <a:r>
                <a:rPr lang="en-US" sz="6000" dirty="0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tiêu</a:t>
              </a:r>
              <a:endParaRPr lang="en-US" sz="6000" dirty="0">
                <a:solidFill>
                  <a:schemeClr val="accent4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66526" y="6145800"/>
            <a:ext cx="1600914" cy="2061811"/>
            <a:chOff x="5239797" y="6862386"/>
            <a:chExt cx="1600914" cy="2061811"/>
          </a:xfrm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 rot="19252399" flipH="1" flipV="1">
              <a:off x="5239797" y="7069841"/>
              <a:ext cx="1600914" cy="1854356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1" name="TextBox 7"/>
            <p:cNvSpPr txBox="1"/>
            <p:nvPr/>
          </p:nvSpPr>
          <p:spPr>
            <a:xfrm>
              <a:off x="5486400" y="6862386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1</a:t>
              </a:r>
            </a:p>
          </p:txBody>
        </p:sp>
      </p:grpSp>
      <p:sp>
        <p:nvSpPr>
          <p:cNvPr id="32" name="TextBox 7"/>
          <p:cNvSpPr txBox="1"/>
          <p:nvPr/>
        </p:nvSpPr>
        <p:spPr>
          <a:xfrm>
            <a:off x="486323" y="3010646"/>
            <a:ext cx="4799643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Bày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tỏ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được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mình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trở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thành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HS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lớp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6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18635606">
            <a:off x="7344916" y="4207939"/>
            <a:ext cx="2096775" cy="2066230"/>
            <a:chOff x="11526110" y="3281274"/>
            <a:chExt cx="2096775" cy="2066230"/>
          </a:xfrm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11526110" y="3281274"/>
              <a:ext cx="1783830" cy="2066230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3" name="TextBox 7"/>
            <p:cNvSpPr txBox="1"/>
            <p:nvPr/>
          </p:nvSpPr>
          <p:spPr>
            <a:xfrm rot="2964394">
              <a:off x="11985908" y="2998157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2</a:t>
              </a:r>
              <a:endParaRPr lang="en-US" sz="10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4 SFU Fenice Ultra" panose="00000400000000000000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6100488" y="6963831"/>
            <a:ext cx="4799643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thiệu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được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nét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nổi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bật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THCS </a:t>
            </a:r>
            <a:r>
              <a:rPr lang="en-US" sz="4500" dirty="0" err="1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Ngọc</a:t>
            </a:r>
            <a:r>
              <a:rPr lang="en-US" sz="4500" dirty="0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Thụy</a:t>
            </a:r>
            <a:endParaRPr lang="en-US" sz="4500" dirty="0">
              <a:solidFill>
                <a:srgbClr val="C00000"/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998996" y="5718024"/>
            <a:ext cx="1600914" cy="2061811"/>
            <a:chOff x="5239797" y="6862386"/>
            <a:chExt cx="1600914" cy="2061811"/>
          </a:xfrm>
        </p:grpSpPr>
        <p:sp>
          <p:nvSpPr>
            <p:cNvPr id="38" name="Freeform 9"/>
            <p:cNvSpPr>
              <a:spLocks noEditPoints="1"/>
            </p:cNvSpPr>
            <p:nvPr/>
          </p:nvSpPr>
          <p:spPr bwMode="auto">
            <a:xfrm rot="19252399" flipH="1" flipV="1">
              <a:off x="5239797" y="7069841"/>
              <a:ext cx="1600914" cy="1854356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9" name="TextBox 7"/>
            <p:cNvSpPr txBox="1"/>
            <p:nvPr/>
          </p:nvSpPr>
          <p:spPr>
            <a:xfrm>
              <a:off x="5486400" y="6862386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3</a:t>
              </a:r>
              <a:endParaRPr lang="en-US" sz="10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4 SFU Fenice Ultra" panose="00000400000000000000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10890166" y="2479532"/>
            <a:ext cx="4255112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hào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về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hào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HS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97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4243" flipH="1">
            <a:off x="2200608" y="1167819"/>
            <a:ext cx="7695885" cy="54570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457200" y="114300"/>
            <a:ext cx="9982200" cy="134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1. Chia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sẻ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cảm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xúc</a:t>
            </a:r>
            <a:endParaRPr lang="en-US" sz="66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49046"/>
            <a:ext cx="9897354" cy="70181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49046"/>
            <a:ext cx="9897354" cy="701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638300"/>
            <a:ext cx="8886277" cy="1238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Lắng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, chia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sẻ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0" y="4216695"/>
            <a:ext cx="6096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036" y="5932201"/>
            <a:ext cx="3668513" cy="3267751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-4407793" y="5374362"/>
            <a:ext cx="4341056" cy="378066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0186966" y="1834454"/>
            <a:ext cx="1640465" cy="2520268"/>
          </a:xfrm>
          <a:prstGeom prst="rect">
            <a:avLst/>
          </a:prstGeom>
        </p:spPr>
      </p:pic>
      <p:pic>
        <p:nvPicPr>
          <p:cNvPr id="4" name="NgayDauTienDenTruong-HoangYen-25445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82" end="182414.938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3886" y="1035079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2514796"/>
            <a:ext cx="13563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7000" dirty="0">
                <a:solidFill>
                  <a:srgbClr val="333333"/>
                </a:solidFill>
                <a:latin typeface="#9Slide05 Good Vibes Pro" panose="02000507080000020002" pitchFamily="2" charset="0"/>
              </a:rPr>
              <a:t>Nghe tiếng reo vui trong nắng mai</a:t>
            </a:r>
            <a:r>
              <a:rPr lang="vi-VN" sz="7000" dirty="0">
                <a:latin typeface="#9Slide05 Good Vibes Pro" panose="02000507080000020002" pitchFamily="2" charset="0"/>
              </a:rPr>
              <a:t/>
            </a:r>
            <a:br>
              <a:rPr lang="vi-VN" sz="7000" dirty="0">
                <a:latin typeface="#9Slide05 Good Vibes Pro" panose="02000507080000020002" pitchFamily="2" charset="0"/>
              </a:rPr>
            </a:br>
            <a:r>
              <a:rPr lang="vi-VN" sz="7000" dirty="0">
                <a:solidFill>
                  <a:srgbClr val="333333"/>
                </a:solidFill>
                <a:latin typeface="#9Slide05 Good Vibes Pro" panose="02000507080000020002" pitchFamily="2" charset="0"/>
              </a:rPr>
              <a:t>Lòng bỡ ngỡ khi tôi bước chân vô sân trường.</a:t>
            </a:r>
            <a:endParaRPr lang="en-US" sz="7000" dirty="0">
              <a:latin typeface="#9Slide05 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8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38889E-7 2.59259E-6 C 1.38889E-7 0.03487 0.15668 0.14136 0.20339 0.1287 C 0.25 0.11605 0.23533 -0.02639 0.27969 -0.07608 C 0.32413 -0.12593 0.40113 -0.16976 0.46962 -0.16976 C 0.5362 -0.16976 0.49054 -0.03503 0.49054 2.59259E-6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-20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-3.33333E-6 -2.83951E-6 L -0.5625 0.0114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2.22222E-6 -3.82716E-6 L -0.65278 0.0237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9" y="11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Motion origin="layout" path="M 2.08333E-6 -1.60494E-6 L -0.21953 0.48534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1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4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3521254" y="1487195"/>
            <a:ext cx="7695885" cy="54570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1244446" y="418092"/>
            <a:ext cx="9982200" cy="134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1. Chia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sẻ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cảm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xúc</a:t>
            </a:r>
            <a:endParaRPr lang="en-US" sz="66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33992">
            <a:off x="12022924" y="2719865"/>
            <a:ext cx="7206577" cy="4828406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2413" y="2817004"/>
            <a:ext cx="6414701" cy="6379712"/>
          </a:xfrm>
          <a:prstGeom prst="rect">
            <a:avLst/>
          </a:prstGeom>
        </p:spPr>
      </p:pic>
      <p:sp>
        <p:nvSpPr>
          <p:cNvPr id="17" name="TextBox 7"/>
          <p:cNvSpPr txBox="1"/>
          <p:nvPr/>
        </p:nvSpPr>
        <p:spPr>
          <a:xfrm>
            <a:off x="2213215" y="3840140"/>
            <a:ext cx="88862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Con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thấy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như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nào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trở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thành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sinh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lớp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6?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49046"/>
            <a:ext cx="9897354" cy="70181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49046"/>
            <a:ext cx="9897354" cy="7018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570" y="719769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10" name="Oval 9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386</Words>
  <Application>Microsoft Office PowerPoint</Application>
  <PresentationFormat>Custom</PresentationFormat>
  <Paragraphs>95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#9Slide05 Ciaobella</vt:lpstr>
      <vt:lpstr>#9Slide04 SFU Fenice Ultra</vt:lpstr>
      <vt:lpstr>Calibri</vt:lpstr>
      <vt:lpstr>#9Slide03 Impact</vt:lpstr>
      <vt:lpstr>#9Slide03 Noto Sans Bold</vt:lpstr>
      <vt:lpstr>#9Slide03 Maven Pro Black</vt:lpstr>
      <vt:lpstr>iCiel Gotham Medium</vt:lpstr>
      <vt:lpstr>#9Slide05 Good Vibes Pro</vt:lpstr>
      <vt:lpstr>#9Slide03 IcielSamsung Sharp Bo</vt:lpstr>
      <vt:lpstr>#9Slide04 Yeseva One</vt:lpstr>
      <vt:lpstr>等线</vt:lpstr>
      <vt:lpstr>Rift</vt:lpstr>
      <vt:lpstr>#9Slide03 Open Sans ExtraBold</vt:lpstr>
      <vt:lpstr>iCiel Gotham Ultra</vt:lpstr>
      <vt:lpstr>iCiel Cadena</vt:lpstr>
      <vt:lpstr>#9Slide03 Nexa Bold</vt:lpstr>
      <vt:lpstr>宋体</vt:lpstr>
      <vt:lpstr>#9Slide04 Chonburi</vt:lpstr>
      <vt:lpstr>Arial</vt:lpstr>
      <vt:lpstr>#9Slide03 Noto Sans</vt:lpstr>
      <vt:lpstr>#9Slide03 Cabin Condensed Mediu</vt:lpstr>
      <vt:lpstr>iCiel Grandma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H060521</cp:lastModifiedBy>
  <cp:revision>42</cp:revision>
  <dcterms:created xsi:type="dcterms:W3CDTF">2006-08-16T00:00:00Z</dcterms:created>
  <dcterms:modified xsi:type="dcterms:W3CDTF">2021-09-06T05:50:49Z</dcterms:modified>
  <dc:identifier>DAEo9oaFxEg</dc:identifier>
</cp:coreProperties>
</file>