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306" r:id="rId3"/>
    <p:sldId id="269" r:id="rId4"/>
    <p:sldId id="298" r:id="rId5"/>
    <p:sldId id="299" r:id="rId6"/>
    <p:sldId id="300" r:id="rId7"/>
    <p:sldId id="301" r:id="rId8"/>
    <p:sldId id="302" r:id="rId9"/>
    <p:sldId id="290" r:id="rId10"/>
    <p:sldId id="278" r:id="rId11"/>
    <p:sldId id="305" r:id="rId12"/>
    <p:sldId id="303" r:id="rId13"/>
    <p:sldId id="304" r:id="rId14"/>
  </p:sldIdLst>
  <p:sldSz cx="9144000" cy="5143500" type="screen16x9"/>
  <p:notesSz cx="6858000" cy="9144000"/>
  <p:embeddedFontLst>
    <p:embeddedFont>
      <p:font typeface="#9Slide05 Dancing Script" panose="03080800040507000D00" pitchFamily="66" charset="0"/>
      <p:bold r:id="rId16"/>
    </p:embeddedFont>
    <p:embeddedFont>
      <p:font typeface="#9Slide03 Maven Pro Medium" panose="00000600000000000000" pitchFamily="2" charset="0"/>
      <p:regular r:id="rId17"/>
    </p:embeddedFon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Spartan" panose="020B0604020202020204" charset="0"/>
      <p:regular r:id="rId22"/>
      <p:bold r:id="rId23"/>
    </p:embeddedFont>
    <p:embeddedFont>
      <p:font typeface="#9Slide03 Maven Pro Bold" panose="00000800000000000000" pitchFamily="2" charset="0"/>
      <p:bold r:id="rId24"/>
    </p:embeddedFont>
    <p:embeddedFont>
      <p:font typeface="Spartan Thin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C0248D-BCE6-4A6C-AF34-A36FB42C74D5}">
  <a:tblStyle styleId="{B4C0248D-BCE6-4A6C-AF34-A36FB42C74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B3960A-A555-4DF1-8FC9-8365651BE2A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" name="Google Shape;4550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1" name="Google Shape;4551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23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65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06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23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2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_1_1_1_1">
    <p:bg>
      <p:bgPr>
        <a:solidFill>
          <a:schemeClr val="accent5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17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27" name="Google Shape;427;p17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30" name="Google Shape;430;p1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1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32" name="Google Shape;432;p1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8" name="Google Shape;438;p17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1848025" y="539100"/>
            <a:ext cx="5448000" cy="473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3142500" y="2716575"/>
            <a:ext cx="2859000" cy="431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2379450" y="1364725"/>
            <a:ext cx="4385100" cy="13185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150" y="4057060"/>
            <a:ext cx="9144111" cy="1094672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365895" y="4379496"/>
            <a:ext cx="8494158" cy="666011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367000" y="297524"/>
            <a:ext cx="9803625" cy="3166636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3" r:id="rId3"/>
    <p:sldLayoutId id="2147483664" r:id="rId4"/>
    <p:sldLayoutId id="2147483668" r:id="rId5"/>
    <p:sldLayoutId id="2147483682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 smtClean="0">
                <a:latin typeface="#9Slide03 Maven Pro Bold" panose="00000800000000000000" pitchFamily="2" charset="0"/>
              </a:rPr>
              <a:t>(Tiết 2)</a:t>
            </a:r>
            <a:endParaRPr sz="3600" i="1" dirty="0">
              <a:latin typeface="#9Slide03 Maven Pro Bold" panose="00000800000000000000" pitchFamily="2" charset="0"/>
            </a:endParaRP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9" name="Google Shape;1229;p40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64223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n w="1905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iCiel Cadena" panose="02000503000000020004" pitchFamily="50" charset="0"/>
              </a:rPr>
              <a:t>TRƯỜNG HỌC MỚI CỦA EM</a:t>
            </a:r>
            <a:endParaRPr sz="4000" dirty="0">
              <a:ln w="19050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1230" name="Google Shape;1230;p40"/>
          <p:cNvSpPr/>
          <p:nvPr/>
        </p:nvSpPr>
        <p:spPr>
          <a:xfrm>
            <a:off x="1466540" y="1806183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2298307" y="1673642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1229;p40"/>
          <p:cNvSpPr txBox="1">
            <a:spLocks/>
          </p:cNvSpPr>
          <p:nvPr/>
        </p:nvSpPr>
        <p:spPr>
          <a:xfrm>
            <a:off x="1404492" y="527948"/>
            <a:ext cx="6336900" cy="64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rvo"/>
              <a:buNone/>
              <a:defRPr sz="7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ln w="1143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iCiel Cadena" panose="02000503000000020004" pitchFamily="50" charset="0"/>
              </a:rPr>
              <a:t>TRƯỜNG HỌC MỚI CỦA EM</a:t>
            </a:r>
            <a:endParaRPr lang="vi-VN" sz="4000" dirty="0">
              <a:ln w="11430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344" name="Google Shape;1229;p40"/>
          <p:cNvSpPr txBox="1">
            <a:spLocks/>
          </p:cNvSpPr>
          <p:nvPr/>
        </p:nvSpPr>
        <p:spPr>
          <a:xfrm>
            <a:off x="1397753" y="530501"/>
            <a:ext cx="6336900" cy="64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Arvo"/>
              <a:buNone/>
              <a:defRPr sz="7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vo"/>
              <a:buNone/>
              <a:defRPr sz="5200" b="1" i="0" u="none" strike="noStrike" cap="none">
                <a:solidFill>
                  <a:srgbClr val="19191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solidFill>
                  <a:srgbClr val="C00000"/>
                </a:solidFill>
                <a:latin typeface="iCiel Cadena" panose="02000503000000020004" pitchFamily="50" charset="0"/>
              </a:rPr>
              <a:t>TRƯỜNG HỌC MỚI CỦA EM</a:t>
            </a:r>
            <a:endParaRPr lang="vi-VN" sz="4000" dirty="0">
              <a:solidFill>
                <a:srgbClr val="C00000"/>
              </a:solidFill>
              <a:latin typeface="iCiel Cadena" panose="0200050300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3" name="Google Shape;4553;p62"/>
          <p:cNvGrpSpPr/>
          <p:nvPr/>
        </p:nvGrpSpPr>
        <p:grpSpPr>
          <a:xfrm>
            <a:off x="1206675" y="1466561"/>
            <a:ext cx="6779050" cy="3021444"/>
            <a:chOff x="1206675" y="1209825"/>
            <a:chExt cx="6779050" cy="3394500"/>
          </a:xfrm>
        </p:grpSpPr>
        <p:sp>
          <p:nvSpPr>
            <p:cNvPr id="4554" name="Google Shape;4554;p62"/>
            <p:cNvSpPr/>
            <p:nvPr/>
          </p:nvSpPr>
          <p:spPr>
            <a:xfrm>
              <a:off x="7872325" y="1209825"/>
              <a:ext cx="113400" cy="339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2"/>
            <p:cNvSpPr/>
            <p:nvPr/>
          </p:nvSpPr>
          <p:spPr>
            <a:xfrm>
              <a:off x="1206675" y="1209825"/>
              <a:ext cx="113400" cy="3394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6" name="Google Shape;4556;p62"/>
          <p:cNvSpPr/>
          <p:nvPr/>
        </p:nvSpPr>
        <p:spPr>
          <a:xfrm>
            <a:off x="994200" y="3481784"/>
            <a:ext cx="7155600" cy="593100"/>
          </a:xfrm>
          <a:prstGeom prst="roundRect">
            <a:avLst>
              <a:gd name="adj" fmla="val 83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62"/>
          <p:cNvSpPr/>
          <p:nvPr/>
        </p:nvSpPr>
        <p:spPr>
          <a:xfrm>
            <a:off x="994200" y="2789880"/>
            <a:ext cx="7155600" cy="593100"/>
          </a:xfrm>
          <a:prstGeom prst="roundRect">
            <a:avLst>
              <a:gd name="adj" fmla="val 83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62"/>
          <p:cNvSpPr/>
          <p:nvPr/>
        </p:nvSpPr>
        <p:spPr>
          <a:xfrm>
            <a:off x="994200" y="2097975"/>
            <a:ext cx="7155600" cy="593100"/>
          </a:xfrm>
          <a:prstGeom prst="roundRect">
            <a:avLst>
              <a:gd name="adj" fmla="val 833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62"/>
          <p:cNvSpPr/>
          <p:nvPr/>
        </p:nvSpPr>
        <p:spPr>
          <a:xfrm>
            <a:off x="994200" y="1406200"/>
            <a:ext cx="7155600" cy="593100"/>
          </a:xfrm>
          <a:prstGeom prst="roundRect">
            <a:avLst>
              <a:gd name="adj" fmla="val 83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62"/>
          <p:cNvSpPr/>
          <p:nvPr/>
        </p:nvSpPr>
        <p:spPr>
          <a:xfrm>
            <a:off x="-19050" y="276225"/>
            <a:ext cx="1409700" cy="1249125"/>
          </a:xfrm>
          <a:custGeom>
            <a:avLst/>
            <a:gdLst/>
            <a:ahLst/>
            <a:cxnLst/>
            <a:rect l="l" t="t" r="r" b="b"/>
            <a:pathLst>
              <a:path w="56388" h="49965" extrusionOk="0">
                <a:moveTo>
                  <a:pt x="0" y="30099"/>
                </a:moveTo>
                <a:cubicBezTo>
                  <a:pt x="2840" y="27259"/>
                  <a:pt x="5968" y="24029"/>
                  <a:pt x="9906" y="23241"/>
                </a:cubicBezTo>
                <a:cubicBezTo>
                  <a:pt x="14994" y="22223"/>
                  <a:pt x="20715" y="25287"/>
                  <a:pt x="24384" y="28956"/>
                </a:cubicBezTo>
                <a:cubicBezTo>
                  <a:pt x="28651" y="33223"/>
                  <a:pt x="28709" y="41060"/>
                  <a:pt x="27051" y="46863"/>
                </a:cubicBezTo>
                <a:cubicBezTo>
                  <a:pt x="26086" y="50240"/>
                  <a:pt x="19993" y="50533"/>
                  <a:pt x="16764" y="49149"/>
                </a:cubicBezTo>
                <a:cubicBezTo>
                  <a:pt x="12536" y="47337"/>
                  <a:pt x="13488" y="39687"/>
                  <a:pt x="15240" y="35433"/>
                </a:cubicBezTo>
                <a:cubicBezTo>
                  <a:pt x="18356" y="27865"/>
                  <a:pt x="25363" y="22417"/>
                  <a:pt x="31623" y="17145"/>
                </a:cubicBezTo>
                <a:cubicBezTo>
                  <a:pt x="39303" y="10678"/>
                  <a:pt x="46863" y="3175"/>
                  <a:pt x="56388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626" name="Google Shape;4626;p62"/>
          <p:cNvGrpSpPr/>
          <p:nvPr/>
        </p:nvGrpSpPr>
        <p:grpSpPr>
          <a:xfrm>
            <a:off x="7532299" y="1040956"/>
            <a:ext cx="405033" cy="383609"/>
            <a:chOff x="7532299" y="1040956"/>
            <a:chExt cx="405033" cy="383609"/>
          </a:xfrm>
        </p:grpSpPr>
        <p:grpSp>
          <p:nvGrpSpPr>
            <p:cNvPr id="4627" name="Google Shape;4627;p62"/>
            <p:cNvGrpSpPr/>
            <p:nvPr/>
          </p:nvGrpSpPr>
          <p:grpSpPr>
            <a:xfrm>
              <a:off x="7745874" y="1242276"/>
              <a:ext cx="191446" cy="161350"/>
              <a:chOff x="2222003" y="304963"/>
              <a:chExt cx="208093" cy="175380"/>
            </a:xfrm>
          </p:grpSpPr>
          <p:sp>
            <p:nvSpPr>
              <p:cNvPr id="4628" name="Google Shape;4628;p62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62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0" name="Google Shape;4630;p62"/>
            <p:cNvGrpSpPr/>
            <p:nvPr/>
          </p:nvGrpSpPr>
          <p:grpSpPr>
            <a:xfrm>
              <a:off x="7745887" y="1242782"/>
              <a:ext cx="191446" cy="161350"/>
              <a:chOff x="2222003" y="304963"/>
              <a:chExt cx="208093" cy="175380"/>
            </a:xfrm>
          </p:grpSpPr>
          <p:sp>
            <p:nvSpPr>
              <p:cNvPr id="4631" name="Google Shape;4631;p62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62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3" name="Google Shape;4633;p62"/>
            <p:cNvSpPr/>
            <p:nvPr/>
          </p:nvSpPr>
          <p:spPr>
            <a:xfrm>
              <a:off x="7743809" y="1252273"/>
              <a:ext cx="184914" cy="136961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2"/>
            <p:cNvSpPr/>
            <p:nvPr/>
          </p:nvSpPr>
          <p:spPr>
            <a:xfrm>
              <a:off x="7532299" y="1040956"/>
              <a:ext cx="295511" cy="376203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2"/>
            <p:cNvSpPr/>
            <p:nvPr/>
          </p:nvSpPr>
          <p:spPr>
            <a:xfrm>
              <a:off x="7559226" y="1207489"/>
              <a:ext cx="241150" cy="209671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6" name="Google Shape;4636;p62"/>
            <p:cNvGrpSpPr/>
            <p:nvPr/>
          </p:nvGrpSpPr>
          <p:grpSpPr>
            <a:xfrm>
              <a:off x="7793200" y="1081101"/>
              <a:ext cx="117529" cy="151993"/>
              <a:chOff x="2273444" y="129773"/>
              <a:chExt cx="127748" cy="165210"/>
            </a:xfrm>
          </p:grpSpPr>
          <p:sp>
            <p:nvSpPr>
              <p:cNvPr id="4637" name="Google Shape;4637;p62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62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9" name="Google Shape;4639;p62"/>
            <p:cNvGrpSpPr/>
            <p:nvPr/>
          </p:nvGrpSpPr>
          <p:grpSpPr>
            <a:xfrm>
              <a:off x="7555551" y="1225852"/>
              <a:ext cx="120272" cy="136972"/>
              <a:chOff x="2015051" y="273164"/>
              <a:chExt cx="130717" cy="162802"/>
            </a:xfrm>
          </p:grpSpPr>
          <p:sp>
            <p:nvSpPr>
              <p:cNvPr id="4640" name="Google Shape;4640;p62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62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2" name="Google Shape;4642;p62"/>
            <p:cNvSpPr/>
            <p:nvPr/>
          </p:nvSpPr>
          <p:spPr>
            <a:xfrm>
              <a:off x="7729172" y="1396343"/>
              <a:ext cx="31286" cy="26542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2"/>
            <p:cNvSpPr/>
            <p:nvPr/>
          </p:nvSpPr>
          <p:spPr>
            <a:xfrm>
              <a:off x="7602505" y="1397901"/>
              <a:ext cx="31164" cy="26664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2"/>
            <p:cNvSpPr/>
            <p:nvPr/>
          </p:nvSpPr>
          <p:spPr>
            <a:xfrm>
              <a:off x="7621238" y="1081609"/>
              <a:ext cx="33492" cy="23513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2"/>
            <p:cNvSpPr/>
            <p:nvPr/>
          </p:nvSpPr>
          <p:spPr>
            <a:xfrm>
              <a:off x="7543049" y="1077932"/>
              <a:ext cx="57740" cy="37974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2"/>
            <p:cNvSpPr/>
            <p:nvPr/>
          </p:nvSpPr>
          <p:spPr>
            <a:xfrm>
              <a:off x="7645048" y="1121334"/>
              <a:ext cx="13463" cy="35523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2"/>
            <p:cNvSpPr/>
            <p:nvPr/>
          </p:nvSpPr>
          <p:spPr>
            <a:xfrm>
              <a:off x="7662258" y="1131033"/>
              <a:ext cx="8684" cy="28362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2"/>
            <p:cNvSpPr/>
            <p:nvPr/>
          </p:nvSpPr>
          <p:spPr>
            <a:xfrm>
              <a:off x="7634334" y="1120738"/>
              <a:ext cx="9682" cy="26822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9" name="Google Shape;4649;p62"/>
            <p:cNvGrpSpPr/>
            <p:nvPr/>
          </p:nvGrpSpPr>
          <p:grpSpPr>
            <a:xfrm>
              <a:off x="7793213" y="1081607"/>
              <a:ext cx="117529" cy="151993"/>
              <a:chOff x="2273444" y="129773"/>
              <a:chExt cx="127748" cy="165210"/>
            </a:xfrm>
          </p:grpSpPr>
          <p:sp>
            <p:nvSpPr>
              <p:cNvPr id="4650" name="Google Shape;4650;p62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62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2" name="Google Shape;4652;p62"/>
            <p:cNvSpPr/>
            <p:nvPr/>
          </p:nvSpPr>
          <p:spPr>
            <a:xfrm>
              <a:off x="7788303" y="1093166"/>
              <a:ext cx="116163" cy="135982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3" name="Google Shape;4653;p62"/>
            <p:cNvGrpSpPr/>
            <p:nvPr/>
          </p:nvGrpSpPr>
          <p:grpSpPr>
            <a:xfrm>
              <a:off x="7555567" y="1225841"/>
              <a:ext cx="120273" cy="136965"/>
              <a:chOff x="2015051" y="273164"/>
              <a:chExt cx="130717" cy="162802"/>
            </a:xfrm>
          </p:grpSpPr>
          <p:sp>
            <p:nvSpPr>
              <p:cNvPr id="4654" name="Google Shape;4654;p62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62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6" name="Google Shape;4656;p62"/>
            <p:cNvSpPr/>
            <p:nvPr/>
          </p:nvSpPr>
          <p:spPr>
            <a:xfrm>
              <a:off x="7547799" y="1222490"/>
              <a:ext cx="121030" cy="131955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657" name="Google Shape;4657;p62"/>
          <p:cNvGraphicFramePr/>
          <p:nvPr>
            <p:extLst>
              <p:ext uri="{D42A27DB-BD31-4B8C-83A1-F6EECF244321}">
                <p14:modId xmlns:p14="http://schemas.microsoft.com/office/powerpoint/2010/main" val="4072626020"/>
              </p:ext>
            </p:extLst>
          </p:nvPr>
        </p:nvGraphicFramePr>
        <p:xfrm>
          <a:off x="1153825" y="1349633"/>
          <a:ext cx="6697780" cy="2794700"/>
        </p:xfrm>
        <a:graphic>
          <a:graphicData uri="http://schemas.openxmlformats.org/drawingml/2006/table">
            <a:tbl>
              <a:tblPr>
                <a:noFill/>
                <a:tableStyleId>{B4C0248D-BCE6-4A6C-AF34-A36FB42C74D5}</a:tableStyleId>
              </a:tblPr>
              <a:tblGrid>
                <a:gridCol w="167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Tên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 hoạt động</a:t>
                      </a:r>
                      <a:endParaRPr sz="1800" b="1" dirty="0">
                        <a:solidFill>
                          <a:schemeClr val="dk1"/>
                        </a:solidFill>
                        <a:latin typeface="#9Slide03 Maven Pro Medium" panose="00000600000000000000" pitchFamily="2" charset="0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Địa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 điểm</a:t>
                      </a:r>
                      <a:endParaRPr sz="1800" b="1" dirty="0">
                        <a:solidFill>
                          <a:schemeClr val="dk1"/>
                        </a:solidFill>
                        <a:latin typeface="#9Slide03 Maven Pro Medium" panose="00000600000000000000" pitchFamily="2" charset="0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Yêu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 cầu</a:t>
                      </a:r>
                      <a:endParaRPr sz="1800" b="1" dirty="0">
                        <a:solidFill>
                          <a:schemeClr val="dk1"/>
                        </a:solidFill>
                        <a:latin typeface="#9Slide03 Maven Pro Medium" panose="00000600000000000000" pitchFamily="2" charset="0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Yêu</a:t>
                      </a:r>
                      <a:r>
                        <a:rPr lang="en" sz="1800" b="1" baseline="0" dirty="0" smtClean="0">
                          <a:solidFill>
                            <a:schemeClr val="dk1"/>
                          </a:solidFill>
                          <a:latin typeface="#9Slide03 Maven Pro Medium" panose="00000600000000000000" pitchFamily="2" charset="0"/>
                          <a:ea typeface="Arvo"/>
                          <a:cs typeface="Arvo"/>
                          <a:sym typeface="Arvo"/>
                        </a:rPr>
                        <a:t> thích</a:t>
                      </a:r>
                      <a:endParaRPr sz="1800" b="1" dirty="0">
                        <a:solidFill>
                          <a:schemeClr val="dk1"/>
                        </a:solidFill>
                        <a:latin typeface="#9Slide03 Maven Pro Medium" panose="00000600000000000000" pitchFamily="2" charset="0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Đọc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sách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Thư</a:t>
                      </a:r>
                      <a:r>
                        <a:rPr lang="en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viện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Ham học</a:t>
                      </a:r>
                      <a:r>
                        <a:rPr lang="en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hỏi, kiên trì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5/5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Thể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dục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–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aseline="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thể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thao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Văn</a:t>
                      </a:r>
                      <a:r>
                        <a:rPr lang="en-US" sz="1800" baseline="0" dirty="0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accent1"/>
                          </a:solidFill>
                          <a:latin typeface="#9Slide03 Maven Pro Medium" panose="00000600000000000000" pitchFamily="2" charset="0"/>
                          <a:ea typeface="Spartan Thin"/>
                          <a:cs typeface="Spartan Thin"/>
                          <a:sym typeface="Spartan Thin"/>
                        </a:rPr>
                        <a:t>nghệ</a:t>
                      </a: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1"/>
                        </a:solidFill>
                        <a:latin typeface="#9Slide03 Maven Pro Medium" panose="00000600000000000000" pitchFamily="2" charset="0"/>
                        <a:ea typeface="Spartan Thin"/>
                        <a:cs typeface="Spartan Thin"/>
                        <a:sym typeface="Spartan Thin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" name="Google Shape;5878;p74"/>
          <p:cNvSpPr txBox="1">
            <a:spLocks/>
          </p:cNvSpPr>
          <p:nvPr/>
        </p:nvSpPr>
        <p:spPr>
          <a:xfrm>
            <a:off x="570004" y="449883"/>
            <a:ext cx="7952894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3200" dirty="0" smtClean="0">
                <a:latin typeface="#9Slide03 Maven Pro Bold" panose="00000800000000000000" pitchFamily="2" charset="0"/>
              </a:rPr>
              <a:t>2.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Khám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phá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các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của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trường</a:t>
            </a:r>
            <a:endParaRPr lang="en-US" sz="3200" dirty="0">
              <a:latin typeface="#9Slide03 Maven Pro Bold" panose="000008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29464" y="2187547"/>
            <a:ext cx="0" cy="18371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465334" y="2184322"/>
            <a:ext cx="0" cy="18371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360270" y="2163647"/>
            <a:ext cx="0" cy="18371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Google Shape;5895;p74"/>
          <p:cNvSpPr/>
          <p:nvPr/>
        </p:nvSpPr>
        <p:spPr>
          <a:xfrm>
            <a:off x="7289689" y="2215784"/>
            <a:ext cx="356628" cy="332702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895;p74"/>
          <p:cNvSpPr/>
          <p:nvPr/>
        </p:nvSpPr>
        <p:spPr>
          <a:xfrm>
            <a:off x="7298102" y="2929053"/>
            <a:ext cx="356628" cy="332702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895;p74"/>
          <p:cNvSpPr/>
          <p:nvPr/>
        </p:nvSpPr>
        <p:spPr>
          <a:xfrm>
            <a:off x="7298102" y="3606835"/>
            <a:ext cx="356628" cy="332702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598" y="3236948"/>
            <a:ext cx="2276669" cy="205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36" y="3606835"/>
            <a:ext cx="1093467" cy="146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78;p74"/>
          <p:cNvSpPr txBox="1">
            <a:spLocks/>
          </p:cNvSpPr>
          <p:nvPr/>
        </p:nvSpPr>
        <p:spPr>
          <a:xfrm>
            <a:off x="570004" y="241337"/>
            <a:ext cx="7952894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3200" dirty="0" smtClean="0">
                <a:latin typeface="#9Slide03 Maven Pro Bold" panose="00000800000000000000" pitchFamily="2" charset="0"/>
              </a:rPr>
              <a:t>3.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Kế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hoạch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của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lớp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em</a:t>
            </a:r>
            <a:endParaRPr lang="en-US" sz="3200" dirty="0">
              <a:latin typeface="#9Slide03 Maven Pro Bold" panose="00000800000000000000" pitchFamily="2" charset="0"/>
            </a:endParaRPr>
          </a:p>
        </p:txBody>
      </p:sp>
      <p:sp>
        <p:nvSpPr>
          <p:cNvPr id="4" name="Google Shape;5878;p74"/>
          <p:cNvSpPr txBox="1">
            <a:spLocks/>
          </p:cNvSpPr>
          <p:nvPr/>
        </p:nvSpPr>
        <p:spPr>
          <a:xfrm>
            <a:off x="0" y="706629"/>
            <a:ext cx="9144000" cy="5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Con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hãy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đề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xuất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kế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hoạch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hoạt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động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của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lớp</a:t>
            </a:r>
            <a:endParaRPr lang="en-US" sz="2300" dirty="0">
              <a:solidFill>
                <a:srgbClr val="002060"/>
              </a:solidFill>
              <a:latin typeface="#9Slide03 Maven Pro Medium" panose="00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2742" y="2091005"/>
            <a:ext cx="1583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#9Slide03 Maven Pro Medium" panose="00000600000000000000" pitchFamily="2" charset="0"/>
              </a:rPr>
              <a:t>Chào</a:t>
            </a:r>
            <a:r>
              <a:rPr lang="en-US" sz="2000" dirty="0">
                <a:latin typeface="#9Slide03 Maven Pro Medium" panose="00000600000000000000" pitchFamily="2" charset="0"/>
              </a:rPr>
              <a:t> </a:t>
            </a:r>
            <a:r>
              <a:rPr lang="en-US" sz="2000" dirty="0" err="1">
                <a:latin typeface="#9Slide03 Maven Pro Medium" panose="00000600000000000000" pitchFamily="2" charset="0"/>
              </a:rPr>
              <a:t>mừng</a:t>
            </a:r>
            <a:r>
              <a:rPr lang="en-US" sz="2000" dirty="0">
                <a:latin typeface="#9Slide03 Maven Pro Medium" panose="00000600000000000000" pitchFamily="2" charset="0"/>
              </a:rPr>
              <a:t> </a:t>
            </a:r>
            <a:r>
              <a:rPr lang="en-US" sz="2000" dirty="0" err="1">
                <a:latin typeface="#9Slide03 Maven Pro Medium" panose="00000600000000000000" pitchFamily="2" charset="0"/>
              </a:rPr>
              <a:t>ngày</a:t>
            </a:r>
            <a:r>
              <a:rPr lang="en-US" sz="2000" dirty="0">
                <a:latin typeface="#9Slide03 Maven Pro Medium" panose="00000600000000000000" pitchFamily="2" charset="0"/>
              </a:rPr>
              <a:t> </a:t>
            </a:r>
            <a:r>
              <a:rPr lang="en-US" sz="2000" dirty="0" err="1">
                <a:latin typeface="#9Slide03 Maven Pro Medium" panose="00000600000000000000" pitchFamily="2" charset="0"/>
              </a:rPr>
              <a:t>lễ</a:t>
            </a:r>
            <a:endParaRPr lang="en-US" sz="2000" dirty="0">
              <a:latin typeface="#9Slide03 Maven Pro Medium" panose="00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9357" y="2026685"/>
            <a:ext cx="1830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#9Slide03 Maven Pro Medium" panose="00000600000000000000" pitchFamily="2" charset="0"/>
              </a:rPr>
              <a:t>Làm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bánh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trung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thu</a:t>
            </a:r>
            <a:endParaRPr lang="en-US" sz="1800" dirty="0">
              <a:latin typeface="#9Slide03 Maven Pro Medium" panose="00000600000000000000" pitchFamily="2" charset="0"/>
            </a:endParaRPr>
          </a:p>
          <a:p>
            <a:pPr algn="ctr"/>
            <a:r>
              <a:rPr lang="en-US" sz="1800" dirty="0" err="1">
                <a:latin typeface="#9Slide03 Maven Pro Medium" panose="00000600000000000000" pitchFamily="2" charset="0"/>
              </a:rPr>
              <a:t>Làm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đèn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lồng</a:t>
            </a:r>
            <a:endParaRPr lang="en-US" sz="1800" dirty="0">
              <a:latin typeface="#9Slide03 Maven Pro Medium" panose="000006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80393"/>
              </p:ext>
            </p:extLst>
          </p:nvPr>
        </p:nvGraphicFramePr>
        <p:xfrm>
          <a:off x="854769" y="1273929"/>
          <a:ext cx="7411455" cy="3217860"/>
        </p:xfrm>
        <a:graphic>
          <a:graphicData uri="http://schemas.openxmlformats.org/drawingml/2006/table">
            <a:tbl>
              <a:tblPr firstRow="1" bandRow="1">
                <a:tableStyleId>{B4C0248D-BCE6-4A6C-AF34-A36FB42C74D5}</a:tableStyleId>
              </a:tblPr>
              <a:tblGrid>
                <a:gridCol w="1482291">
                  <a:extLst>
                    <a:ext uri="{9D8B030D-6E8A-4147-A177-3AD203B41FA5}">
                      <a16:colId xmlns:a16="http://schemas.microsoft.com/office/drawing/2014/main" val="402278047"/>
                    </a:ext>
                  </a:extLst>
                </a:gridCol>
                <a:gridCol w="1482291">
                  <a:extLst>
                    <a:ext uri="{9D8B030D-6E8A-4147-A177-3AD203B41FA5}">
                      <a16:colId xmlns:a16="http://schemas.microsoft.com/office/drawing/2014/main" val="1999253921"/>
                    </a:ext>
                  </a:extLst>
                </a:gridCol>
                <a:gridCol w="1699133">
                  <a:extLst>
                    <a:ext uri="{9D8B030D-6E8A-4147-A177-3AD203B41FA5}">
                      <a16:colId xmlns:a16="http://schemas.microsoft.com/office/drawing/2014/main" val="1344857371"/>
                    </a:ext>
                  </a:extLst>
                </a:gridCol>
                <a:gridCol w="1265449">
                  <a:extLst>
                    <a:ext uri="{9D8B030D-6E8A-4147-A177-3AD203B41FA5}">
                      <a16:colId xmlns:a16="http://schemas.microsoft.com/office/drawing/2014/main" val="1921752547"/>
                    </a:ext>
                  </a:extLst>
                </a:gridCol>
                <a:gridCol w="1482291">
                  <a:extLst>
                    <a:ext uri="{9D8B030D-6E8A-4147-A177-3AD203B41FA5}">
                      <a16:colId xmlns:a16="http://schemas.microsoft.com/office/drawing/2014/main" val="3731361022"/>
                    </a:ext>
                  </a:extLst>
                </a:gridCol>
              </a:tblGrid>
              <a:tr h="6971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Tên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Mục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tiêu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Các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hoạt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động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cụ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thể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Thời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gian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Phụ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trách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03018"/>
                  </a:ext>
                </a:extLst>
              </a:tr>
              <a:tr h="9429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Trung</a:t>
                      </a:r>
                      <a:r>
                        <a:rPr lang="en-US" sz="1800" b="1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thu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Maven Pro Medium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Maven Pro Medium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Maven Pro Medium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#9Slide03 Maven Pro Medium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138380"/>
                  </a:ext>
                </a:extLst>
              </a:tr>
              <a:tr h="8250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Thể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dục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–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thể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thao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234644"/>
                  </a:ext>
                </a:extLst>
              </a:tr>
              <a:tr h="7526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#9Slide03 Maven Pro Medium" panose="00000600000000000000" pitchFamily="2" charset="0"/>
                        </a:rPr>
                        <a:t>Văn</a:t>
                      </a:r>
                      <a:r>
                        <a:rPr lang="en-US" sz="1800" b="1" baseline="0" dirty="0" smtClean="0"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#9Slide03 Maven Pro Medium" panose="00000600000000000000" pitchFamily="2" charset="0"/>
                        </a:rPr>
                        <a:t>nghệ</a:t>
                      </a:r>
                      <a:endParaRPr lang="en-US" sz="1800" b="1" dirty="0">
                        <a:latin typeface="#9Slide03 Maven Pro Medium" panose="000006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#9Slide03 Maven Pro Medium" panose="00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8982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43598" y="2020179"/>
            <a:ext cx="1603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#9Slide03 Maven Pro Medium" panose="00000600000000000000" pitchFamily="2" charset="0"/>
              </a:rPr>
              <a:t>Giờ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>
                <a:latin typeface="#9Slide03 Maven Pro Medium" panose="00000600000000000000" pitchFamily="2" charset="0"/>
              </a:rPr>
              <a:t>ra</a:t>
            </a:r>
            <a:r>
              <a:rPr lang="en-US" sz="1800" dirty="0">
                <a:latin typeface="#9Slide03 Maven Pro Medium" panose="00000600000000000000" pitchFamily="2" charset="0"/>
              </a:rPr>
              <a:t> </a:t>
            </a:r>
            <a:r>
              <a:rPr lang="en-US" sz="1800" dirty="0" err="1" smtClean="0">
                <a:latin typeface="#9Slide03 Maven Pro Medium" panose="00000600000000000000" pitchFamily="2" charset="0"/>
              </a:rPr>
              <a:t>chơi</a:t>
            </a:r>
            <a:endParaRPr lang="en-US" sz="1800" dirty="0" smtClean="0">
              <a:latin typeface="#9Slide03 Maven Pro Medium" panose="00000600000000000000" pitchFamily="2" charset="0"/>
            </a:endParaRPr>
          </a:p>
          <a:p>
            <a:pPr algn="ctr"/>
            <a:r>
              <a:rPr lang="en-US" sz="1800" dirty="0" err="1" smtClean="0">
                <a:latin typeface="#9Slide03 Maven Pro Medium" panose="00000600000000000000" pitchFamily="2" charset="0"/>
              </a:rPr>
              <a:t>Ngoài</a:t>
            </a:r>
            <a:r>
              <a:rPr lang="en-US" sz="1800" dirty="0" smtClean="0">
                <a:latin typeface="#9Slide03 Maven Pro Medium" panose="00000600000000000000" pitchFamily="2" charset="0"/>
              </a:rPr>
              <a:t> </a:t>
            </a:r>
            <a:r>
              <a:rPr lang="en-US" sz="1800" dirty="0" err="1" smtClean="0">
                <a:latin typeface="#9Slide03 Maven Pro Medium" panose="00000600000000000000" pitchFamily="2" charset="0"/>
              </a:rPr>
              <a:t>giờ</a:t>
            </a:r>
            <a:r>
              <a:rPr lang="en-US" sz="1800" dirty="0" smtClean="0">
                <a:latin typeface="#9Slide03 Maven Pro Medium" panose="00000600000000000000" pitchFamily="2" charset="0"/>
              </a:rPr>
              <a:t> </a:t>
            </a:r>
            <a:r>
              <a:rPr lang="en-US" sz="1800" dirty="0" err="1" smtClean="0">
                <a:latin typeface="#9Slide03 Maven Pro Medium" panose="00000600000000000000" pitchFamily="2" charset="0"/>
              </a:rPr>
              <a:t>học</a:t>
            </a:r>
            <a:endParaRPr lang="en-US" sz="1800" dirty="0">
              <a:latin typeface="#9Slide03 Maven Pro Medium" panose="00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5364" y="2127901"/>
            <a:ext cx="1216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#9Slide03 Maven Pro Medium" panose="00000600000000000000" pitchFamily="2" charset="0"/>
              </a:rPr>
              <a:t>Ban </a:t>
            </a:r>
            <a:r>
              <a:rPr lang="en-US" sz="2000" dirty="0" err="1">
                <a:latin typeface="#9Slide03 Maven Pro Medium" panose="00000600000000000000" pitchFamily="2" charset="0"/>
              </a:rPr>
              <a:t>cán</a:t>
            </a:r>
            <a:r>
              <a:rPr lang="en-US" sz="2000" dirty="0">
                <a:latin typeface="#9Slide03 Maven Pro Medium" panose="00000600000000000000" pitchFamily="2" charset="0"/>
              </a:rPr>
              <a:t> </a:t>
            </a:r>
            <a:r>
              <a:rPr lang="en-US" sz="2000" dirty="0" err="1">
                <a:latin typeface="#9Slide03 Maven Pro Medium" panose="00000600000000000000" pitchFamily="2" charset="0"/>
              </a:rPr>
              <a:t>sự</a:t>
            </a:r>
            <a:r>
              <a:rPr lang="en-US" sz="2000" dirty="0">
                <a:latin typeface="#9Slide03 Maven Pro Medium" panose="00000600000000000000" pitchFamily="2" charset="0"/>
              </a:rPr>
              <a:t> </a:t>
            </a:r>
            <a:r>
              <a:rPr lang="en-US" sz="2000" dirty="0" err="1">
                <a:latin typeface="#9Slide03 Maven Pro Medium" panose="00000600000000000000" pitchFamily="2" charset="0"/>
              </a:rPr>
              <a:t>lớp</a:t>
            </a:r>
            <a:endParaRPr lang="en-US" sz="2000" dirty="0">
              <a:latin typeface="#9Slide03 Maven Pro Medium" panose="00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556" y="3329795"/>
            <a:ext cx="1428443" cy="1790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06" y="3329795"/>
            <a:ext cx="1219839" cy="18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78;p74"/>
          <p:cNvSpPr txBox="1">
            <a:spLocks/>
          </p:cNvSpPr>
          <p:nvPr/>
        </p:nvSpPr>
        <p:spPr>
          <a:xfrm>
            <a:off x="570004" y="139329"/>
            <a:ext cx="7952894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3200" dirty="0" smtClean="0">
                <a:latin typeface="#9Slide03 Maven Pro Bold" panose="00000800000000000000" pitchFamily="2" charset="0"/>
              </a:rPr>
              <a:t>4.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Kế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hoạch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cá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nhân</a:t>
            </a:r>
            <a:endParaRPr lang="en-US" sz="3200" dirty="0">
              <a:latin typeface="#9Slide03 Maven Pro Bold" panose="00000800000000000000" pitchFamily="2" charset="0"/>
            </a:endParaRPr>
          </a:p>
        </p:txBody>
      </p:sp>
      <p:sp>
        <p:nvSpPr>
          <p:cNvPr id="4" name="Google Shape;5878;p74"/>
          <p:cNvSpPr txBox="1">
            <a:spLocks/>
          </p:cNvSpPr>
          <p:nvPr/>
        </p:nvSpPr>
        <p:spPr>
          <a:xfrm>
            <a:off x="0" y="706629"/>
            <a:ext cx="9144000" cy="5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Con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hãy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xây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dựng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kế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hoạch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hoạt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động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của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cá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nhân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trong</a:t>
            </a:r>
            <a:r>
              <a:rPr lang="en-US" sz="23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tuần</a:t>
            </a:r>
            <a:endParaRPr lang="en-US" sz="2300" dirty="0">
              <a:solidFill>
                <a:srgbClr val="002060"/>
              </a:solidFill>
              <a:latin typeface="#9Slide03 Maven Pro Medium" panose="000006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80212"/>
              </p:ext>
            </p:extLst>
          </p:nvPr>
        </p:nvGraphicFramePr>
        <p:xfrm>
          <a:off x="1017917" y="1315489"/>
          <a:ext cx="7027984" cy="3169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3787851745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4017556815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3383252679"/>
                    </a:ext>
                  </a:extLst>
                </a:gridCol>
                <a:gridCol w="1756996">
                  <a:extLst>
                    <a:ext uri="{9D8B030D-6E8A-4147-A177-3AD203B41FA5}">
                      <a16:colId xmlns:a16="http://schemas.microsoft.com/office/drawing/2014/main" val="3870693742"/>
                    </a:ext>
                  </a:extLst>
                </a:gridCol>
              </a:tblGrid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Sáng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Chiều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Tối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626460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Hai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792392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Ba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768909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880949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Năm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52287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Sáu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535176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Bảy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700116"/>
                  </a:ext>
                </a:extLst>
              </a:tr>
              <a:tr h="3755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0806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97" y="3046294"/>
            <a:ext cx="1926503" cy="209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182" y="3313315"/>
            <a:ext cx="1602737" cy="18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9577" b="24626"/>
          <a:stretch>
            <a:fillRect/>
          </a:stretch>
        </p:blipFill>
        <p:spPr>
          <a:xfrm>
            <a:off x="5334063" y="2387806"/>
            <a:ext cx="4005152" cy="2837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831" r="38887" b="11460"/>
          <a:stretch>
            <a:fillRect/>
          </a:stretch>
        </p:blipFill>
        <p:spPr>
          <a:xfrm rot="-10800000">
            <a:off x="-121466" y="-55212"/>
            <a:ext cx="3429010" cy="325700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14350" y="1035582"/>
            <a:ext cx="5568950" cy="3072338"/>
            <a:chOff x="0" y="0"/>
            <a:chExt cx="16770037" cy="12697795"/>
          </a:xfrm>
        </p:grpSpPr>
        <p:sp>
          <p:nvSpPr>
            <p:cNvPr id="5" name="Freeform 5"/>
            <p:cNvSpPr/>
            <p:nvPr/>
          </p:nvSpPr>
          <p:spPr>
            <a:xfrm>
              <a:off x="304800" y="304800"/>
              <a:ext cx="16465237" cy="12392995"/>
            </a:xfrm>
            <a:custGeom>
              <a:avLst/>
              <a:gdLst/>
              <a:ahLst/>
              <a:cxnLst/>
              <a:rect l="l" t="t" r="r" b="b"/>
              <a:pathLst>
                <a:path w="16465237" h="12392995">
                  <a:moveTo>
                    <a:pt x="16465237" y="0"/>
                  </a:moveTo>
                  <a:lnTo>
                    <a:pt x="16465237" y="12392995"/>
                  </a:lnTo>
                  <a:lnTo>
                    <a:pt x="0" y="12392995"/>
                  </a:lnTo>
                  <a:lnTo>
                    <a:pt x="0" y="12088195"/>
                  </a:lnTo>
                  <a:lnTo>
                    <a:pt x="16160437" y="12088195"/>
                  </a:lnTo>
                  <a:lnTo>
                    <a:pt x="16160437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465237" cy="12392995"/>
            </a:xfrm>
            <a:custGeom>
              <a:avLst/>
              <a:gdLst/>
              <a:ahLst/>
              <a:cxnLst/>
              <a:rect l="l" t="t" r="r" b="b"/>
              <a:pathLst>
                <a:path w="16465237" h="12392995">
                  <a:moveTo>
                    <a:pt x="0" y="0"/>
                  </a:moveTo>
                  <a:lnTo>
                    <a:pt x="16465237" y="0"/>
                  </a:lnTo>
                  <a:lnTo>
                    <a:pt x="16465237" y="12392995"/>
                  </a:lnTo>
                  <a:lnTo>
                    <a:pt x="0" y="12392995"/>
                  </a:lnTo>
                  <a:close/>
                </a:path>
              </a:pathLst>
            </a:custGeom>
            <a:solidFill>
              <a:srgbClr val="8F8CC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289663" y="1035582"/>
            <a:ext cx="2731032" cy="1460859"/>
            <a:chOff x="0" y="0"/>
            <a:chExt cx="16023552" cy="8151798"/>
          </a:xfrm>
        </p:grpSpPr>
        <p:sp>
          <p:nvSpPr>
            <p:cNvPr id="8" name="Freeform 8"/>
            <p:cNvSpPr/>
            <p:nvPr/>
          </p:nvSpPr>
          <p:spPr>
            <a:xfrm>
              <a:off x="304800" y="30480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15718752" y="0"/>
                  </a:moveTo>
                  <a:lnTo>
                    <a:pt x="15718752" y="7846998"/>
                  </a:lnTo>
                  <a:lnTo>
                    <a:pt x="0" y="7846998"/>
                  </a:lnTo>
                  <a:lnTo>
                    <a:pt x="0" y="7542198"/>
                  </a:lnTo>
                  <a:lnTo>
                    <a:pt x="15413952" y="7542198"/>
                  </a:lnTo>
                  <a:lnTo>
                    <a:pt x="15413952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0" y="0"/>
                  </a:moveTo>
                  <a:lnTo>
                    <a:pt x="15718752" y="0"/>
                  </a:lnTo>
                  <a:lnTo>
                    <a:pt x="15718752" y="7846998"/>
                  </a:lnTo>
                  <a:lnTo>
                    <a:pt x="0" y="7846998"/>
                  </a:lnTo>
                  <a:close/>
                </a:path>
              </a:pathLst>
            </a:custGeom>
            <a:solidFill>
              <a:srgbClr val="A982C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278860" y="2597706"/>
            <a:ext cx="1824309" cy="2279094"/>
            <a:chOff x="0" y="0"/>
            <a:chExt cx="16023552" cy="8151798"/>
          </a:xfrm>
        </p:grpSpPr>
        <p:sp>
          <p:nvSpPr>
            <p:cNvPr id="11" name="Freeform 11"/>
            <p:cNvSpPr/>
            <p:nvPr/>
          </p:nvSpPr>
          <p:spPr>
            <a:xfrm>
              <a:off x="304800" y="30480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15718752" y="0"/>
                  </a:moveTo>
                  <a:lnTo>
                    <a:pt x="15718752" y="7846998"/>
                  </a:lnTo>
                  <a:lnTo>
                    <a:pt x="0" y="7846998"/>
                  </a:lnTo>
                  <a:lnTo>
                    <a:pt x="0" y="7542198"/>
                  </a:lnTo>
                  <a:lnTo>
                    <a:pt x="15413952" y="7542198"/>
                  </a:lnTo>
                  <a:lnTo>
                    <a:pt x="15413952" y="0"/>
                  </a:lnTo>
                  <a:close/>
                </a:path>
              </a:pathLst>
            </a:custGeom>
            <a:solidFill>
              <a:srgbClr val="1E1C4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5718752" cy="7846998"/>
            </a:xfrm>
            <a:custGeom>
              <a:avLst/>
              <a:gdLst/>
              <a:ahLst/>
              <a:cxnLst/>
              <a:rect l="l" t="t" r="r" b="b"/>
              <a:pathLst>
                <a:path w="15718752" h="7846998">
                  <a:moveTo>
                    <a:pt x="0" y="0"/>
                  </a:moveTo>
                  <a:lnTo>
                    <a:pt x="15718752" y="0"/>
                  </a:lnTo>
                  <a:lnTo>
                    <a:pt x="15718752" y="7846998"/>
                  </a:lnTo>
                  <a:lnTo>
                    <a:pt x="0" y="7846998"/>
                  </a:lnTo>
                  <a:close/>
                </a:path>
              </a:pathLst>
            </a:custGeom>
            <a:solidFill>
              <a:srgbClr val="A982C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390880" y="1579567"/>
            <a:ext cx="24356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7490" lvl="1" indent="-118745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Nhớ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tập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thể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dục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1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ngày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15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phút</a:t>
            </a:r>
            <a:endParaRPr lang="en-US" sz="1600" dirty="0" smtClean="0">
              <a:solidFill>
                <a:srgbClr val="FFFFFF"/>
              </a:solidFill>
              <a:latin typeface="#9Slide03 Maven Pro Medium" panose="00000600000000000000" pitchFamily="2" charset="0"/>
            </a:endParaRPr>
          </a:p>
          <a:p>
            <a:pPr marL="237490" lvl="1" indent="-118745">
              <a:buFont typeface="Arial"/>
              <a:buChar char="•"/>
            </a:pP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Uống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đủ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nước</a:t>
            </a:r>
            <a:r>
              <a:rPr lang="en-US" sz="1600" dirty="0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#9Slide03 Maven Pro Medium" panose="00000600000000000000" pitchFamily="2" charset="0"/>
              </a:rPr>
              <a:t>nhé</a:t>
            </a:r>
            <a:endParaRPr lang="en-US" sz="1600" dirty="0">
              <a:solidFill>
                <a:srgbClr val="FFFFFF"/>
              </a:solidFill>
              <a:latin typeface="#9Slide03 Maven Pro Medium" panose="00000600000000000000" pitchFamily="2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155201" y="2643187"/>
            <a:ext cx="193866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745" lvl="1" algn="ctr">
              <a:spcBef>
                <a:spcPct val="0"/>
              </a:spcBef>
            </a:pPr>
            <a:r>
              <a:rPr lang="vi-VN" sz="2000" dirty="0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Giáo </a:t>
            </a:r>
            <a:r>
              <a:rPr lang="vi-VN" sz="2000" dirty="0">
                <a:solidFill>
                  <a:srgbClr val="FFFFFF"/>
                </a:solidFill>
                <a:latin typeface="#9Slide05 Dancing Script" panose="03080800040507000D00" pitchFamily="66" charset="0"/>
              </a:rPr>
              <a:t>dục là vũ khí mạnh nhất mà người ta có thể sử dụng để thay đổi cả thế giới</a:t>
            </a:r>
            <a:r>
              <a:rPr lang="vi-VN" sz="2000" dirty="0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.</a:t>
            </a:r>
            <a:endParaRPr lang="vi-VN" sz="2000" dirty="0">
              <a:solidFill>
                <a:srgbClr val="FFFFFF"/>
              </a:solidFill>
              <a:latin typeface="#9Slide05 Dancing Script" panose="03080800040507000D00" pitchFamily="66" charset="0"/>
            </a:endParaRPr>
          </a:p>
          <a:p>
            <a:pPr marL="118745" lvl="1" algn="ctr"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     </a:t>
            </a:r>
          </a:p>
          <a:p>
            <a:pPr marL="118745" lvl="1" algn="ctr"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      </a:t>
            </a:r>
            <a:r>
              <a:rPr lang="vi-VN" sz="2000" dirty="0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N.M</a:t>
            </a:r>
            <a:r>
              <a:rPr lang="en-US" sz="2000" dirty="0" err="1" smtClean="0">
                <a:solidFill>
                  <a:srgbClr val="FFFFFF"/>
                </a:solidFill>
                <a:latin typeface="#9Slide05 Dancing Script" panose="03080800040507000D00" pitchFamily="66" charset="0"/>
              </a:rPr>
              <a:t>andela</a:t>
            </a:r>
            <a:endParaRPr lang="vi-VN" sz="2000" dirty="0">
              <a:solidFill>
                <a:srgbClr val="FFFFFF"/>
              </a:solidFill>
              <a:latin typeface="#9Slide05 Dancing Script" panose="03080800040507000D00" pitchFamily="66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04476" y="1067902"/>
            <a:ext cx="3378290" cy="41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  <a:spcBef>
                <a:spcPct val="0"/>
              </a:spcBef>
            </a:pPr>
            <a:r>
              <a:rPr lang="en-US" sz="2400" dirty="0" err="1" smtClean="0">
                <a:solidFill>
                  <a:srgbClr val="F1F1F1"/>
                </a:solidFill>
                <a:latin typeface="#9Slide03 Maven Pro Medium" panose="00000600000000000000" pitchFamily="2" charset="0"/>
              </a:rPr>
              <a:t>Cố</a:t>
            </a:r>
            <a:r>
              <a:rPr lang="en-US" sz="2400" dirty="0" smtClean="0">
                <a:solidFill>
                  <a:srgbClr val="F1F1F1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F1F1F1"/>
                </a:solidFill>
                <a:latin typeface="#9Slide03 Maven Pro Medium" panose="00000600000000000000" pitchFamily="2" charset="0"/>
              </a:rPr>
              <a:t>lên</a:t>
            </a:r>
            <a:r>
              <a:rPr lang="en-US" sz="2400" dirty="0" smtClean="0">
                <a:solidFill>
                  <a:srgbClr val="F1F1F1"/>
                </a:solidFill>
                <a:latin typeface="#9Slide03 Maven Pro Medium" panose="00000600000000000000" pitchFamily="2" charset="0"/>
              </a:rPr>
              <a:t>!</a:t>
            </a:r>
            <a:endParaRPr lang="en-US" sz="2400" dirty="0">
              <a:solidFill>
                <a:srgbClr val="F1F1F1"/>
              </a:solidFill>
              <a:latin typeface="#9Slide03 Maven Pro Medium" panose="00000600000000000000" pitchFamily="2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0808" y="3806312"/>
            <a:ext cx="1913888" cy="19138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537289" y="119312"/>
            <a:ext cx="1652534" cy="16435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437351">
            <a:off x="7382981" y="214288"/>
            <a:ext cx="1938731" cy="11209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12704">
            <a:off x="8175970" y="2806484"/>
            <a:ext cx="592597" cy="2217198"/>
          </a:xfrm>
          <a:prstGeom prst="rect">
            <a:avLst/>
          </a:prstGeom>
        </p:spPr>
      </p:pic>
      <p:sp>
        <p:nvSpPr>
          <p:cNvPr id="25" name="Google Shape;5878;p74"/>
          <p:cNvSpPr txBox="1">
            <a:spLocks/>
          </p:cNvSpPr>
          <p:nvPr/>
        </p:nvSpPr>
        <p:spPr>
          <a:xfrm>
            <a:off x="177800" y="324612"/>
            <a:ext cx="9144000" cy="50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Kế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hoạch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tuần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cô</a:t>
            </a:r>
            <a:r>
              <a:rPr lang="en-US" sz="3200" dirty="0" smtClean="0">
                <a:solidFill>
                  <a:schemeClr val="tx1"/>
                </a:solidFill>
                <a:latin typeface="#9Slide05 Dancing Script" panose="03080800040507000D00" pitchFamily="66" charset="0"/>
              </a:rPr>
              <a:t> Chi</a:t>
            </a:r>
            <a:endParaRPr lang="en-US" sz="3200" dirty="0">
              <a:solidFill>
                <a:schemeClr val="tx1"/>
              </a:solidFill>
              <a:latin typeface="#9Slide05 Dancing Script" panose="03080800040507000D00" pitchFamily="66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52674"/>
              </p:ext>
            </p:extLst>
          </p:nvPr>
        </p:nvGraphicFramePr>
        <p:xfrm>
          <a:off x="762160" y="1171673"/>
          <a:ext cx="5002620" cy="2682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50655">
                  <a:extLst>
                    <a:ext uri="{9D8B030D-6E8A-4147-A177-3AD203B41FA5}">
                      <a16:colId xmlns:a16="http://schemas.microsoft.com/office/drawing/2014/main" val="3787851745"/>
                    </a:ext>
                  </a:extLst>
                </a:gridCol>
                <a:gridCol w="1250655">
                  <a:extLst>
                    <a:ext uri="{9D8B030D-6E8A-4147-A177-3AD203B41FA5}">
                      <a16:colId xmlns:a16="http://schemas.microsoft.com/office/drawing/2014/main" val="4017556815"/>
                    </a:ext>
                  </a:extLst>
                </a:gridCol>
                <a:gridCol w="1250655">
                  <a:extLst>
                    <a:ext uri="{9D8B030D-6E8A-4147-A177-3AD203B41FA5}">
                      <a16:colId xmlns:a16="http://schemas.microsoft.com/office/drawing/2014/main" val="3383252679"/>
                    </a:ext>
                  </a:extLst>
                </a:gridCol>
                <a:gridCol w="1250655">
                  <a:extLst>
                    <a:ext uri="{9D8B030D-6E8A-4147-A177-3AD203B41FA5}">
                      <a16:colId xmlns:a16="http://schemas.microsoft.com/office/drawing/2014/main" val="3870693742"/>
                    </a:ext>
                  </a:extLst>
                </a:gridCol>
              </a:tblGrid>
              <a:tr h="31794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Sáng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Chiều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Tối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626460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Hai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HĐTN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BTVN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792392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Ba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thao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Văn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BTVN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768909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Tư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Văn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HĐTN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Học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T.Anh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880949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Năm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Văn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HĐTN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Xem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phim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52287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Sáu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Văn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Văn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truyện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535176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Bảy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Dạy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HĐTN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Xem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phim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00116"/>
                  </a:ext>
                </a:extLst>
              </a:tr>
              <a:tr h="3179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Chủ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nhật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Thể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dục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Đọc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Làm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#9Slide03 Maven Pro Medium" panose="00000600000000000000" pitchFamily="2" charset="0"/>
                        </a:rPr>
                        <a:t> BTVN</a:t>
                      </a:r>
                      <a:endParaRPr lang="en-US" sz="1600" dirty="0">
                        <a:solidFill>
                          <a:srgbClr val="002060"/>
                        </a:solidFill>
                        <a:latin typeface="#9Slide03 Maven Pro Medium" panose="000006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30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289" y="224289"/>
            <a:ext cx="8375785" cy="5739569"/>
            <a:chOff x="0" y="0"/>
            <a:chExt cx="8375785" cy="5739569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0" y="0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988480" y="1725635"/>
            <a:ext cx="5540846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/>
            <a:r>
              <a:rPr lang="en-US" sz="3600" i="1" dirty="0" err="1" smtClean="0">
                <a:latin typeface="#9Slide03 Maven Pro Bold" panose="00000800000000000000" pitchFamily="2" charset="0"/>
              </a:rPr>
              <a:t>Nhìn</a:t>
            </a:r>
            <a:r>
              <a:rPr lang="en-US" sz="36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3600" i="1" dirty="0" err="1" smtClean="0">
                <a:latin typeface="#9Slide03 Maven Pro Bold" panose="00000800000000000000" pitchFamily="2" charset="0"/>
              </a:rPr>
              <a:t>hình</a:t>
            </a:r>
            <a:endParaRPr lang="en-US" sz="3600" i="1" dirty="0" smtClean="0">
              <a:latin typeface="#9Slide03 Maven Pro Bold" panose="00000800000000000000" pitchFamily="2" charset="0"/>
            </a:endParaRPr>
          </a:p>
          <a:p>
            <a:pPr marL="0" lvl="0" indent="0" algn="ctr"/>
            <a:r>
              <a:rPr lang="en-US" sz="3600" i="1" dirty="0" err="1" smtClean="0">
                <a:latin typeface="#9Slide03 Maven Pro Bold" panose="00000800000000000000" pitchFamily="2" charset="0"/>
              </a:rPr>
              <a:t>Đoán</a:t>
            </a:r>
            <a:r>
              <a:rPr lang="en-US" sz="36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36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36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3600" i="1" dirty="0" err="1" smtClean="0">
                <a:latin typeface="#9Slide03 Maven Pro Bold" panose="00000800000000000000" pitchFamily="2" charset="0"/>
              </a:rPr>
              <a:t>động</a:t>
            </a:r>
            <a:endParaRPr lang="vi-VN" sz="3600" i="1" dirty="0">
              <a:latin typeface="#9Slide03 Maven Pro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289" y="224289"/>
            <a:ext cx="8375785" cy="5739569"/>
            <a:chOff x="0" y="0"/>
            <a:chExt cx="8375785" cy="5739569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0" y="0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pic>
          <p:nvPicPr>
            <p:cNvPr id="1026" name="Picture 2" descr="https://quantri.longbien.edu.vn/UploadFolderNew/SGDLongBien/Image/thcsngocthuy/2020_12_image/z2238353365312_950d5310e238c2693836b8761b36a0c2_21122020.jpg?w=60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" r="23024"/>
            <a:stretch/>
          </p:blipFill>
          <p:spPr bwMode="auto">
            <a:xfrm>
              <a:off x="1500196" y="674952"/>
              <a:ext cx="3050478" cy="304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quantri.longbien.edu.vn/UploadFolderNew/SGDLongBien/Image/thcsngocthuy/2020_12_image/z2238353391933_2002a21e7a49577bb836db910c90744a_21122020.jpg?w=60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66" r="52005" b="16981"/>
            <a:stretch/>
          </p:blipFill>
          <p:spPr bwMode="auto">
            <a:xfrm>
              <a:off x="4537159" y="673168"/>
              <a:ext cx="2689785" cy="304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801577" y="153025"/>
            <a:ext cx="5540846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Chào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cờ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đầu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tuần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grpSp>
        <p:nvGrpSpPr>
          <p:cNvPr id="52" name="Google Shape;1256;p40"/>
          <p:cNvGrpSpPr/>
          <p:nvPr/>
        </p:nvGrpSpPr>
        <p:grpSpPr>
          <a:xfrm>
            <a:off x="7461239" y="2446473"/>
            <a:ext cx="1489947" cy="2738621"/>
            <a:chOff x="9165869" y="2639469"/>
            <a:chExt cx="987102" cy="1814359"/>
          </a:xfrm>
        </p:grpSpPr>
        <p:sp>
          <p:nvSpPr>
            <p:cNvPr id="53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97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289" y="224289"/>
            <a:ext cx="8375785" cy="5739569"/>
            <a:chOff x="0" y="0"/>
            <a:chExt cx="8375785" cy="5739569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0" y="0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801577" y="153025"/>
            <a:ext cx="5540846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Tham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quan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,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dã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ngoại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pic>
        <p:nvPicPr>
          <p:cNvPr id="2050" name="Picture 2" descr="https://quantri.longbien.edu.vn/UploadFolderNew/SGDLongBien/Image/thcsngocthuy/2020_11_image/tham-quan-di-tich-5_02112020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t="15794" r="-1"/>
          <a:stretch/>
        </p:blipFill>
        <p:spPr bwMode="auto">
          <a:xfrm>
            <a:off x="2136689" y="845199"/>
            <a:ext cx="5274594" cy="33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oogle Shape;1437;p40"/>
          <p:cNvGrpSpPr/>
          <p:nvPr/>
        </p:nvGrpSpPr>
        <p:grpSpPr>
          <a:xfrm>
            <a:off x="500384" y="2009014"/>
            <a:ext cx="1218508" cy="3150026"/>
            <a:chOff x="2792800" y="237450"/>
            <a:chExt cx="2025250" cy="5235575"/>
          </a:xfrm>
        </p:grpSpPr>
        <p:sp>
          <p:nvSpPr>
            <p:cNvPr id="52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04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289" y="224289"/>
            <a:ext cx="8375785" cy="5739569"/>
            <a:chOff x="0" y="0"/>
            <a:chExt cx="8375785" cy="5739569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0" y="0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801577" y="153025"/>
            <a:ext cx="5540846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Hỗ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trợ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,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ủng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hộ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pic>
        <p:nvPicPr>
          <p:cNvPr id="3074" name="Picture 2" descr="https://quantri.longbien.edu.vn/UploadFolderNew/SGDLongBien/Image/thcsngocthuy/2020_10_image/thu-keu-goi_26102020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1"/>
          <a:stretch/>
        </p:blipFill>
        <p:spPr bwMode="auto">
          <a:xfrm>
            <a:off x="4922579" y="939810"/>
            <a:ext cx="3276989" cy="28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quantri.longbien.edu.vn/UploadFolderNew/SGDLongBien/Image/thcsngocthuy/2020_10_image/thu-keu-goi_26102020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0"/>
          <a:stretch/>
        </p:blipFill>
        <p:spPr bwMode="auto">
          <a:xfrm>
            <a:off x="1843333" y="938297"/>
            <a:ext cx="3068255" cy="28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1723;p45"/>
          <p:cNvGrpSpPr/>
          <p:nvPr/>
        </p:nvGrpSpPr>
        <p:grpSpPr>
          <a:xfrm>
            <a:off x="106907" y="2656472"/>
            <a:ext cx="965680" cy="2534751"/>
            <a:chOff x="7197464" y="1798221"/>
            <a:chExt cx="965680" cy="2534751"/>
          </a:xfrm>
        </p:grpSpPr>
        <p:sp>
          <p:nvSpPr>
            <p:cNvPr id="53" name="Google Shape;1724;p45"/>
            <p:cNvSpPr/>
            <p:nvPr/>
          </p:nvSpPr>
          <p:spPr>
            <a:xfrm>
              <a:off x="7383086" y="4002376"/>
              <a:ext cx="167247" cy="276283"/>
            </a:xfrm>
            <a:custGeom>
              <a:avLst/>
              <a:gdLst/>
              <a:ahLst/>
              <a:cxnLst/>
              <a:rect l="l" t="t" r="r" b="b"/>
              <a:pathLst>
                <a:path w="2876" h="4751" extrusionOk="0">
                  <a:moveTo>
                    <a:pt x="2876" y="0"/>
                  </a:moveTo>
                  <a:lnTo>
                    <a:pt x="346" y="233"/>
                  </a:lnTo>
                  <a:lnTo>
                    <a:pt x="1" y="3780"/>
                  </a:lnTo>
                  <a:lnTo>
                    <a:pt x="468" y="4667"/>
                  </a:lnTo>
                  <a:lnTo>
                    <a:pt x="2288" y="4751"/>
                  </a:lnTo>
                  <a:lnTo>
                    <a:pt x="2642" y="3892"/>
                  </a:lnTo>
                  <a:cubicBezTo>
                    <a:pt x="2372" y="3780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5;p45"/>
            <p:cNvSpPr/>
            <p:nvPr/>
          </p:nvSpPr>
          <p:spPr>
            <a:xfrm>
              <a:off x="7362500" y="4215039"/>
              <a:ext cx="348508" cy="117933"/>
            </a:xfrm>
            <a:custGeom>
              <a:avLst/>
              <a:gdLst/>
              <a:ahLst/>
              <a:cxnLst/>
              <a:rect l="l" t="t" r="r" b="b"/>
              <a:pathLst>
                <a:path w="5993" h="2028" extrusionOk="0">
                  <a:moveTo>
                    <a:pt x="326" y="1"/>
                  </a:moveTo>
                  <a:cubicBezTo>
                    <a:pt x="289" y="1"/>
                    <a:pt x="271" y="2"/>
                    <a:pt x="271" y="2"/>
                  </a:cubicBezTo>
                  <a:lnTo>
                    <a:pt x="0" y="1990"/>
                  </a:lnTo>
                  <a:lnTo>
                    <a:pt x="5955" y="2027"/>
                  </a:lnTo>
                  <a:cubicBezTo>
                    <a:pt x="5993" y="1794"/>
                    <a:pt x="5871" y="1327"/>
                    <a:pt x="5675" y="1206"/>
                  </a:cubicBezTo>
                  <a:lnTo>
                    <a:pt x="2959" y="161"/>
                  </a:lnTo>
                  <a:cubicBezTo>
                    <a:pt x="2959" y="161"/>
                    <a:pt x="2800" y="385"/>
                    <a:pt x="2411" y="385"/>
                  </a:cubicBezTo>
                  <a:cubicBezTo>
                    <a:pt x="2292" y="385"/>
                    <a:pt x="2152" y="364"/>
                    <a:pt x="1988" y="310"/>
                  </a:cubicBezTo>
                  <a:cubicBezTo>
                    <a:pt x="1060" y="26"/>
                    <a:pt x="497" y="1"/>
                    <a:pt x="32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6;p45"/>
            <p:cNvSpPr/>
            <p:nvPr/>
          </p:nvSpPr>
          <p:spPr>
            <a:xfrm>
              <a:off x="7581793" y="4246616"/>
              <a:ext cx="113456" cy="45650"/>
            </a:xfrm>
            <a:custGeom>
              <a:avLst/>
              <a:gdLst/>
              <a:ahLst/>
              <a:cxnLst/>
              <a:rect l="l" t="t" r="r" b="b"/>
              <a:pathLst>
                <a:path w="1951" h="785" extrusionOk="0">
                  <a:moveTo>
                    <a:pt x="159" y="0"/>
                  </a:moveTo>
                  <a:lnTo>
                    <a:pt x="0" y="784"/>
                  </a:lnTo>
                  <a:lnTo>
                    <a:pt x="1951" y="784"/>
                  </a:lnTo>
                  <a:lnTo>
                    <a:pt x="1951" y="747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7;p45"/>
            <p:cNvSpPr/>
            <p:nvPr/>
          </p:nvSpPr>
          <p:spPr>
            <a:xfrm>
              <a:off x="7579584" y="4244406"/>
              <a:ext cx="117875" cy="47860"/>
            </a:xfrm>
            <a:custGeom>
              <a:avLst/>
              <a:gdLst/>
              <a:ahLst/>
              <a:cxnLst/>
              <a:rect l="l" t="t" r="r" b="b"/>
              <a:pathLst>
                <a:path w="2027" h="823" extrusionOk="0">
                  <a:moveTo>
                    <a:pt x="234" y="85"/>
                  </a:moveTo>
                  <a:lnTo>
                    <a:pt x="1905" y="785"/>
                  </a:lnTo>
                  <a:lnTo>
                    <a:pt x="75" y="785"/>
                  </a:lnTo>
                  <a:lnTo>
                    <a:pt x="234" y="85"/>
                  </a:lnTo>
                  <a:close/>
                  <a:moveTo>
                    <a:pt x="159" y="1"/>
                  </a:moveTo>
                  <a:lnTo>
                    <a:pt x="1" y="822"/>
                  </a:lnTo>
                  <a:lnTo>
                    <a:pt x="1989" y="822"/>
                  </a:lnTo>
                  <a:cubicBezTo>
                    <a:pt x="1989" y="822"/>
                    <a:pt x="2026" y="822"/>
                    <a:pt x="2026" y="785"/>
                  </a:cubicBezTo>
                  <a:cubicBezTo>
                    <a:pt x="2026" y="785"/>
                    <a:pt x="2026" y="738"/>
                    <a:pt x="1989" y="738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28;p45"/>
            <p:cNvSpPr/>
            <p:nvPr/>
          </p:nvSpPr>
          <p:spPr>
            <a:xfrm>
              <a:off x="7366804" y="4215097"/>
              <a:ext cx="36462" cy="74959"/>
            </a:xfrm>
            <a:custGeom>
              <a:avLst/>
              <a:gdLst/>
              <a:ahLst/>
              <a:cxnLst/>
              <a:rect l="l" t="t" r="r" b="b"/>
              <a:pathLst>
                <a:path w="627" h="1289" extrusionOk="0">
                  <a:moveTo>
                    <a:pt x="197" y="1"/>
                  </a:moveTo>
                  <a:lnTo>
                    <a:pt x="1" y="1289"/>
                  </a:lnTo>
                  <a:lnTo>
                    <a:pt x="626" y="1289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9;p45"/>
            <p:cNvSpPr/>
            <p:nvPr/>
          </p:nvSpPr>
          <p:spPr>
            <a:xfrm>
              <a:off x="7366804" y="4212946"/>
              <a:ext cx="38613" cy="79320"/>
            </a:xfrm>
            <a:custGeom>
              <a:avLst/>
              <a:gdLst/>
              <a:ahLst/>
              <a:cxnLst/>
              <a:rect l="l" t="t" r="r" b="b"/>
              <a:pathLst>
                <a:path w="664" h="1364" extrusionOk="0">
                  <a:moveTo>
                    <a:pt x="197" y="38"/>
                  </a:moveTo>
                  <a:cubicBezTo>
                    <a:pt x="281" y="38"/>
                    <a:pt x="468" y="75"/>
                    <a:pt x="552" y="75"/>
                  </a:cubicBezTo>
                  <a:lnTo>
                    <a:pt x="626" y="1279"/>
                  </a:lnTo>
                  <a:lnTo>
                    <a:pt x="47" y="1326"/>
                  </a:lnTo>
                  <a:lnTo>
                    <a:pt x="47" y="1326"/>
                  </a:lnTo>
                  <a:lnTo>
                    <a:pt x="197" y="38"/>
                  </a:lnTo>
                  <a:close/>
                  <a:moveTo>
                    <a:pt x="160" y="1"/>
                  </a:moveTo>
                  <a:lnTo>
                    <a:pt x="1" y="1363"/>
                  </a:lnTo>
                  <a:lnTo>
                    <a:pt x="664" y="1363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30;p45"/>
            <p:cNvSpPr/>
            <p:nvPr/>
          </p:nvSpPr>
          <p:spPr>
            <a:xfrm>
              <a:off x="7366804" y="4289998"/>
              <a:ext cx="330655" cy="4420"/>
            </a:xfrm>
            <a:custGeom>
              <a:avLst/>
              <a:gdLst/>
              <a:ahLst/>
              <a:cxnLst/>
              <a:rect l="l" t="t" r="r" b="b"/>
              <a:pathLst>
                <a:path w="5686" h="76" extrusionOk="0">
                  <a:moveTo>
                    <a:pt x="1" y="1"/>
                  </a:moveTo>
                  <a:lnTo>
                    <a:pt x="1" y="38"/>
                  </a:lnTo>
                  <a:lnTo>
                    <a:pt x="5685" y="76"/>
                  </a:lnTo>
                  <a:lnTo>
                    <a:pt x="5685" y="38"/>
                  </a:lnTo>
                  <a:lnTo>
                    <a:pt x="5685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1;p45"/>
            <p:cNvSpPr/>
            <p:nvPr/>
          </p:nvSpPr>
          <p:spPr>
            <a:xfrm>
              <a:off x="7344589" y="3088858"/>
              <a:ext cx="445681" cy="1079078"/>
            </a:xfrm>
            <a:custGeom>
              <a:avLst/>
              <a:gdLst/>
              <a:ahLst/>
              <a:cxnLst/>
              <a:rect l="l" t="t" r="r" b="b"/>
              <a:pathLst>
                <a:path w="7664" h="18556" extrusionOk="0">
                  <a:moveTo>
                    <a:pt x="1512" y="0"/>
                  </a:moveTo>
                  <a:cubicBezTo>
                    <a:pt x="1512" y="0"/>
                    <a:pt x="663" y="10109"/>
                    <a:pt x="0" y="18556"/>
                  </a:cubicBezTo>
                  <a:lnTo>
                    <a:pt x="4238" y="18556"/>
                  </a:lnTo>
                  <a:cubicBezTo>
                    <a:pt x="4630" y="16876"/>
                    <a:pt x="5050" y="15205"/>
                    <a:pt x="5246" y="14309"/>
                  </a:cubicBezTo>
                  <a:cubicBezTo>
                    <a:pt x="6375" y="9875"/>
                    <a:pt x="7663" y="2138"/>
                    <a:pt x="7663" y="2138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32;p45"/>
            <p:cNvSpPr/>
            <p:nvPr/>
          </p:nvSpPr>
          <p:spPr>
            <a:xfrm>
              <a:off x="7344589" y="3088858"/>
              <a:ext cx="445681" cy="1079078"/>
            </a:xfrm>
            <a:custGeom>
              <a:avLst/>
              <a:gdLst/>
              <a:ahLst/>
              <a:cxnLst/>
              <a:rect l="l" t="t" r="r" b="b"/>
              <a:pathLst>
                <a:path w="7664" h="18556" extrusionOk="0">
                  <a:moveTo>
                    <a:pt x="1512" y="0"/>
                  </a:moveTo>
                  <a:cubicBezTo>
                    <a:pt x="1512" y="0"/>
                    <a:pt x="663" y="10109"/>
                    <a:pt x="0" y="18556"/>
                  </a:cubicBezTo>
                  <a:lnTo>
                    <a:pt x="4238" y="18556"/>
                  </a:lnTo>
                  <a:cubicBezTo>
                    <a:pt x="4630" y="16876"/>
                    <a:pt x="5050" y="15205"/>
                    <a:pt x="5246" y="14309"/>
                  </a:cubicBezTo>
                  <a:cubicBezTo>
                    <a:pt x="6375" y="9875"/>
                    <a:pt x="7663" y="2138"/>
                    <a:pt x="7663" y="2138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1733;p45"/>
            <p:cNvGrpSpPr/>
            <p:nvPr/>
          </p:nvGrpSpPr>
          <p:grpSpPr>
            <a:xfrm>
              <a:off x="7197464" y="2414696"/>
              <a:ext cx="337168" cy="608508"/>
              <a:chOff x="9661064" y="2414696"/>
              <a:chExt cx="337168" cy="608508"/>
            </a:xfrm>
          </p:grpSpPr>
          <p:sp>
            <p:nvSpPr>
              <p:cNvPr id="121" name="Google Shape;1734;p45"/>
              <p:cNvSpPr/>
              <p:nvPr/>
            </p:nvSpPr>
            <p:spPr>
              <a:xfrm>
                <a:off x="9661064" y="2474942"/>
                <a:ext cx="287215" cy="509707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8765" extrusionOk="0">
                    <a:moveTo>
                      <a:pt x="4447" y="1"/>
                    </a:moveTo>
                    <a:cubicBezTo>
                      <a:pt x="3420" y="1"/>
                      <a:pt x="1102" y="213"/>
                      <a:pt x="626" y="2082"/>
                    </a:cubicBezTo>
                    <a:cubicBezTo>
                      <a:pt x="393" y="3053"/>
                      <a:pt x="113" y="4219"/>
                      <a:pt x="38" y="5731"/>
                    </a:cubicBezTo>
                    <a:cubicBezTo>
                      <a:pt x="1" y="6786"/>
                      <a:pt x="505" y="8420"/>
                      <a:pt x="2138" y="8765"/>
                    </a:cubicBezTo>
                    <a:lnTo>
                      <a:pt x="3576" y="8224"/>
                    </a:lnTo>
                    <a:lnTo>
                      <a:pt x="4938" y="19"/>
                    </a:lnTo>
                    <a:cubicBezTo>
                      <a:pt x="4938" y="19"/>
                      <a:pt x="4748" y="1"/>
                      <a:pt x="44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35;p45"/>
              <p:cNvSpPr/>
              <p:nvPr/>
            </p:nvSpPr>
            <p:spPr>
              <a:xfrm>
                <a:off x="9667577" y="2417894"/>
                <a:ext cx="262791" cy="335307"/>
              </a:xfrm>
              <a:custGeom>
                <a:avLst/>
                <a:gdLst/>
                <a:ahLst/>
                <a:cxnLst/>
                <a:rect l="l" t="t" r="r" b="b"/>
                <a:pathLst>
                  <a:path w="4519" h="5766" extrusionOk="0">
                    <a:moveTo>
                      <a:pt x="3454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30" y="1308"/>
                      <a:pt x="1" y="4426"/>
                      <a:pt x="122" y="4892"/>
                    </a:cubicBezTo>
                    <a:cubicBezTo>
                      <a:pt x="229" y="5316"/>
                      <a:pt x="406" y="5765"/>
                      <a:pt x="684" y="5765"/>
                    </a:cubicBezTo>
                    <a:cubicBezTo>
                      <a:pt x="914" y="5765"/>
                      <a:pt x="1212" y="5458"/>
                      <a:pt x="1597" y="4575"/>
                    </a:cubicBezTo>
                    <a:cubicBezTo>
                      <a:pt x="2026" y="3530"/>
                      <a:pt x="3501" y="925"/>
                      <a:pt x="3501" y="925"/>
                    </a:cubicBezTo>
                    <a:lnTo>
                      <a:pt x="4518" y="225"/>
                    </a:lnTo>
                    <a:cubicBezTo>
                      <a:pt x="4182" y="73"/>
                      <a:pt x="3818" y="0"/>
                      <a:pt x="34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36;p45"/>
              <p:cNvSpPr/>
              <p:nvPr/>
            </p:nvSpPr>
            <p:spPr>
              <a:xfrm>
                <a:off x="9711017" y="2455170"/>
                <a:ext cx="287215" cy="445913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82" y="0"/>
                    </a:moveTo>
                    <a:cubicBezTo>
                      <a:pt x="2005" y="0"/>
                      <a:pt x="1316" y="1451"/>
                      <a:pt x="1316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417" y="7668"/>
                    </a:lnTo>
                    <a:cubicBezTo>
                      <a:pt x="4201" y="6771"/>
                      <a:pt x="4938" y="6659"/>
                      <a:pt x="4938" y="6659"/>
                    </a:cubicBezTo>
                    <a:lnTo>
                      <a:pt x="4667" y="284"/>
                    </a:lnTo>
                    <a:cubicBezTo>
                      <a:pt x="4227" y="82"/>
                      <a:pt x="3832" y="0"/>
                      <a:pt x="34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737;p45"/>
              <p:cNvSpPr/>
              <p:nvPr/>
            </p:nvSpPr>
            <p:spPr>
              <a:xfrm>
                <a:off x="9674613" y="2417894"/>
                <a:ext cx="300765" cy="605309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6" y="1"/>
                      <a:pt x="1397" y="694"/>
                      <a:pt x="738" y="4192"/>
                    </a:cubicBezTo>
                    <a:cubicBezTo>
                      <a:pt x="738" y="4192"/>
                      <a:pt x="272" y="5742"/>
                      <a:pt x="113" y="7412"/>
                    </a:cubicBezTo>
                    <a:cubicBezTo>
                      <a:pt x="1" y="8626"/>
                      <a:pt x="813" y="9709"/>
                      <a:pt x="2026" y="9942"/>
                    </a:cubicBezTo>
                    <a:lnTo>
                      <a:pt x="4593" y="10409"/>
                    </a:lnTo>
                    <a:lnTo>
                      <a:pt x="5172" y="300"/>
                    </a:lnTo>
                    <a:cubicBezTo>
                      <a:pt x="5172" y="300"/>
                      <a:pt x="4647" y="1"/>
                      <a:pt x="3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738;p45"/>
              <p:cNvSpPr/>
              <p:nvPr/>
            </p:nvSpPr>
            <p:spPr>
              <a:xfrm>
                <a:off x="9711017" y="2414696"/>
                <a:ext cx="217141" cy="549890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9456" extrusionOk="0">
                    <a:moveTo>
                      <a:pt x="3613" y="0"/>
                    </a:moveTo>
                    <a:cubicBezTo>
                      <a:pt x="3575" y="47"/>
                      <a:pt x="2250" y="392"/>
                      <a:pt x="1634" y="1867"/>
                    </a:cubicBezTo>
                    <a:cubicBezTo>
                      <a:pt x="1083" y="3118"/>
                      <a:pt x="0" y="6618"/>
                      <a:pt x="234" y="9381"/>
                    </a:cubicBezTo>
                    <a:cubicBezTo>
                      <a:pt x="234" y="9418"/>
                      <a:pt x="271" y="9456"/>
                      <a:pt x="308" y="9456"/>
                    </a:cubicBezTo>
                    <a:cubicBezTo>
                      <a:pt x="346" y="9456"/>
                      <a:pt x="383" y="9418"/>
                      <a:pt x="383" y="9381"/>
                    </a:cubicBezTo>
                    <a:cubicBezTo>
                      <a:pt x="187" y="6618"/>
                      <a:pt x="1242" y="3155"/>
                      <a:pt x="1783" y="1951"/>
                    </a:cubicBezTo>
                    <a:cubicBezTo>
                      <a:pt x="2409" y="551"/>
                      <a:pt x="3650" y="196"/>
                      <a:pt x="3650" y="196"/>
                    </a:cubicBezTo>
                    <a:cubicBezTo>
                      <a:pt x="3734" y="159"/>
                      <a:pt x="3734" y="122"/>
                      <a:pt x="3734" y="84"/>
                    </a:cubicBezTo>
                    <a:cubicBezTo>
                      <a:pt x="3734" y="47"/>
                      <a:pt x="3650" y="0"/>
                      <a:pt x="3613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1739;p45"/>
            <p:cNvSpPr/>
            <p:nvPr/>
          </p:nvSpPr>
          <p:spPr>
            <a:xfrm>
              <a:off x="7828186" y="4002376"/>
              <a:ext cx="160734" cy="276283"/>
            </a:xfrm>
            <a:custGeom>
              <a:avLst/>
              <a:gdLst/>
              <a:ahLst/>
              <a:cxnLst/>
              <a:rect l="l" t="t" r="r" b="b"/>
              <a:pathLst>
                <a:path w="2764" h="4751" extrusionOk="0">
                  <a:moveTo>
                    <a:pt x="2568" y="0"/>
                  </a:moveTo>
                  <a:lnTo>
                    <a:pt x="1" y="233"/>
                  </a:lnTo>
                  <a:lnTo>
                    <a:pt x="122" y="3780"/>
                  </a:lnTo>
                  <a:lnTo>
                    <a:pt x="626" y="4667"/>
                  </a:lnTo>
                  <a:lnTo>
                    <a:pt x="2456" y="4751"/>
                  </a:lnTo>
                  <a:lnTo>
                    <a:pt x="2764" y="3892"/>
                  </a:lnTo>
                  <a:cubicBezTo>
                    <a:pt x="2493" y="3780"/>
                    <a:pt x="2568" y="0"/>
                    <a:pt x="256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40;p45"/>
            <p:cNvSpPr/>
            <p:nvPr/>
          </p:nvSpPr>
          <p:spPr>
            <a:xfrm>
              <a:off x="7830919" y="4215039"/>
              <a:ext cx="332225" cy="117933"/>
            </a:xfrm>
            <a:custGeom>
              <a:avLst/>
              <a:gdLst/>
              <a:ahLst/>
              <a:cxnLst/>
              <a:rect l="l" t="t" r="r" b="b"/>
              <a:pathLst>
                <a:path w="5713" h="2028" extrusionOk="0">
                  <a:moveTo>
                    <a:pt x="55" y="1"/>
                  </a:moveTo>
                  <a:cubicBezTo>
                    <a:pt x="19" y="1"/>
                    <a:pt x="0" y="2"/>
                    <a:pt x="0" y="2"/>
                  </a:cubicBezTo>
                  <a:lnTo>
                    <a:pt x="75" y="1990"/>
                  </a:lnTo>
                  <a:lnTo>
                    <a:pt x="5675" y="2027"/>
                  </a:lnTo>
                  <a:cubicBezTo>
                    <a:pt x="5713" y="1794"/>
                    <a:pt x="5601" y="1327"/>
                    <a:pt x="5442" y="1206"/>
                  </a:cubicBezTo>
                  <a:lnTo>
                    <a:pt x="2679" y="161"/>
                  </a:lnTo>
                  <a:cubicBezTo>
                    <a:pt x="2679" y="161"/>
                    <a:pt x="2520" y="385"/>
                    <a:pt x="2131" y="385"/>
                  </a:cubicBezTo>
                  <a:cubicBezTo>
                    <a:pt x="2012" y="385"/>
                    <a:pt x="1872" y="364"/>
                    <a:pt x="1708" y="310"/>
                  </a:cubicBezTo>
                  <a:cubicBezTo>
                    <a:pt x="780" y="26"/>
                    <a:pt x="224" y="1"/>
                    <a:pt x="5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41;p45"/>
            <p:cNvSpPr/>
            <p:nvPr/>
          </p:nvSpPr>
          <p:spPr>
            <a:xfrm>
              <a:off x="8034453" y="4246616"/>
              <a:ext cx="112990" cy="45650"/>
            </a:xfrm>
            <a:custGeom>
              <a:avLst/>
              <a:gdLst/>
              <a:ahLst/>
              <a:cxnLst/>
              <a:rect l="l" t="t" r="r" b="b"/>
              <a:pathLst>
                <a:path w="1943" h="785" extrusionOk="0">
                  <a:moveTo>
                    <a:pt x="150" y="0"/>
                  </a:moveTo>
                  <a:lnTo>
                    <a:pt x="1" y="784"/>
                  </a:lnTo>
                  <a:lnTo>
                    <a:pt x="1942" y="784"/>
                  </a:lnTo>
                  <a:lnTo>
                    <a:pt x="1942" y="7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42;p45"/>
            <p:cNvSpPr/>
            <p:nvPr/>
          </p:nvSpPr>
          <p:spPr>
            <a:xfrm>
              <a:off x="8031719" y="4244406"/>
              <a:ext cx="117875" cy="47860"/>
            </a:xfrm>
            <a:custGeom>
              <a:avLst/>
              <a:gdLst/>
              <a:ahLst/>
              <a:cxnLst/>
              <a:rect l="l" t="t" r="r" b="b"/>
              <a:pathLst>
                <a:path w="2027" h="823" extrusionOk="0">
                  <a:moveTo>
                    <a:pt x="234" y="85"/>
                  </a:moveTo>
                  <a:lnTo>
                    <a:pt x="1914" y="785"/>
                  </a:lnTo>
                  <a:lnTo>
                    <a:pt x="85" y="785"/>
                  </a:lnTo>
                  <a:lnTo>
                    <a:pt x="234" y="85"/>
                  </a:lnTo>
                  <a:close/>
                  <a:moveTo>
                    <a:pt x="197" y="1"/>
                  </a:moveTo>
                  <a:lnTo>
                    <a:pt x="1" y="822"/>
                  </a:lnTo>
                  <a:lnTo>
                    <a:pt x="1989" y="822"/>
                  </a:lnTo>
                  <a:cubicBezTo>
                    <a:pt x="1989" y="822"/>
                    <a:pt x="2026" y="822"/>
                    <a:pt x="2026" y="785"/>
                  </a:cubicBezTo>
                  <a:cubicBezTo>
                    <a:pt x="2026" y="785"/>
                    <a:pt x="2026" y="738"/>
                    <a:pt x="1989" y="738"/>
                  </a:cubicBezTo>
                  <a:lnTo>
                    <a:pt x="197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43;p45"/>
            <p:cNvSpPr/>
            <p:nvPr/>
          </p:nvSpPr>
          <p:spPr>
            <a:xfrm>
              <a:off x="7830919" y="4215097"/>
              <a:ext cx="27215" cy="74959"/>
            </a:xfrm>
            <a:custGeom>
              <a:avLst/>
              <a:gdLst/>
              <a:ahLst/>
              <a:cxnLst/>
              <a:rect l="l" t="t" r="r" b="b"/>
              <a:pathLst>
                <a:path w="468" h="1289" extrusionOk="0">
                  <a:moveTo>
                    <a:pt x="0" y="1"/>
                  </a:moveTo>
                  <a:lnTo>
                    <a:pt x="38" y="1289"/>
                  </a:lnTo>
                  <a:lnTo>
                    <a:pt x="467" y="128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44;p45"/>
            <p:cNvSpPr/>
            <p:nvPr/>
          </p:nvSpPr>
          <p:spPr>
            <a:xfrm>
              <a:off x="7828186" y="4212946"/>
              <a:ext cx="29949" cy="79320"/>
            </a:xfrm>
            <a:custGeom>
              <a:avLst/>
              <a:gdLst/>
              <a:ahLst/>
              <a:cxnLst/>
              <a:rect l="l" t="t" r="r" b="b"/>
              <a:pathLst>
                <a:path w="515" h="1364" extrusionOk="0">
                  <a:moveTo>
                    <a:pt x="85" y="38"/>
                  </a:moveTo>
                  <a:cubicBezTo>
                    <a:pt x="159" y="38"/>
                    <a:pt x="318" y="75"/>
                    <a:pt x="393" y="75"/>
                  </a:cubicBezTo>
                  <a:lnTo>
                    <a:pt x="467" y="1279"/>
                  </a:lnTo>
                  <a:lnTo>
                    <a:pt x="122" y="1326"/>
                  </a:lnTo>
                  <a:lnTo>
                    <a:pt x="85" y="38"/>
                  </a:lnTo>
                  <a:close/>
                  <a:moveTo>
                    <a:pt x="1" y="1"/>
                  </a:moveTo>
                  <a:lnTo>
                    <a:pt x="85" y="1363"/>
                  </a:lnTo>
                  <a:lnTo>
                    <a:pt x="514" y="136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45;p45"/>
            <p:cNvSpPr/>
            <p:nvPr/>
          </p:nvSpPr>
          <p:spPr>
            <a:xfrm>
              <a:off x="7833070" y="4289998"/>
              <a:ext cx="318676" cy="4420"/>
            </a:xfrm>
            <a:custGeom>
              <a:avLst/>
              <a:gdLst/>
              <a:ahLst/>
              <a:cxnLst/>
              <a:rect l="l" t="t" r="r" b="b"/>
              <a:pathLst>
                <a:path w="5480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442" y="76"/>
                  </a:lnTo>
                  <a:lnTo>
                    <a:pt x="5480" y="38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46;p45"/>
            <p:cNvSpPr/>
            <p:nvPr/>
          </p:nvSpPr>
          <p:spPr>
            <a:xfrm>
              <a:off x="7383086" y="3138753"/>
              <a:ext cx="640026" cy="1015633"/>
            </a:xfrm>
            <a:custGeom>
              <a:avLst/>
              <a:gdLst/>
              <a:ahLst/>
              <a:cxnLst/>
              <a:rect l="l" t="t" r="r" b="b"/>
              <a:pathLst>
                <a:path w="11006" h="17465" extrusionOk="0">
                  <a:moveTo>
                    <a:pt x="8121" y="1"/>
                  </a:moveTo>
                  <a:lnTo>
                    <a:pt x="150" y="271"/>
                  </a:lnTo>
                  <a:cubicBezTo>
                    <a:pt x="150" y="271"/>
                    <a:pt x="1" y="2838"/>
                    <a:pt x="1280" y="4584"/>
                  </a:cubicBezTo>
                  <a:cubicBezTo>
                    <a:pt x="1784" y="5246"/>
                    <a:pt x="4705" y="9335"/>
                    <a:pt x="5209" y="10380"/>
                  </a:cubicBezTo>
                  <a:cubicBezTo>
                    <a:pt x="5872" y="11743"/>
                    <a:pt x="6301" y="13180"/>
                    <a:pt x="6488" y="14664"/>
                  </a:cubicBezTo>
                  <a:cubicBezTo>
                    <a:pt x="6609" y="15476"/>
                    <a:pt x="6805" y="16410"/>
                    <a:pt x="7001" y="17465"/>
                  </a:cubicBezTo>
                  <a:lnTo>
                    <a:pt x="11006" y="17465"/>
                  </a:lnTo>
                  <a:cubicBezTo>
                    <a:pt x="10968" y="14543"/>
                    <a:pt x="10922" y="11043"/>
                    <a:pt x="10810" y="10072"/>
                  </a:cubicBezTo>
                  <a:cubicBezTo>
                    <a:pt x="10306" y="5564"/>
                    <a:pt x="8121" y="1"/>
                    <a:pt x="812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7;p45"/>
            <p:cNvSpPr/>
            <p:nvPr/>
          </p:nvSpPr>
          <p:spPr>
            <a:xfrm>
              <a:off x="7577432" y="3362931"/>
              <a:ext cx="300765" cy="712194"/>
            </a:xfrm>
            <a:custGeom>
              <a:avLst/>
              <a:gdLst/>
              <a:ahLst/>
              <a:cxnLst/>
              <a:rect l="l" t="t" r="r" b="b"/>
              <a:pathLst>
                <a:path w="5172" h="12247" extrusionOk="0">
                  <a:moveTo>
                    <a:pt x="117" y="1"/>
                  </a:moveTo>
                  <a:cubicBezTo>
                    <a:pt x="87" y="1"/>
                    <a:pt x="56" y="10"/>
                    <a:pt x="38" y="29"/>
                  </a:cubicBezTo>
                  <a:cubicBezTo>
                    <a:pt x="0" y="75"/>
                    <a:pt x="0" y="150"/>
                    <a:pt x="38" y="187"/>
                  </a:cubicBezTo>
                  <a:cubicBezTo>
                    <a:pt x="75" y="187"/>
                    <a:pt x="1559" y="1821"/>
                    <a:pt x="3109" y="4817"/>
                  </a:cubicBezTo>
                  <a:cubicBezTo>
                    <a:pt x="4863" y="8280"/>
                    <a:pt x="4938" y="12088"/>
                    <a:pt x="4938" y="12125"/>
                  </a:cubicBezTo>
                  <a:cubicBezTo>
                    <a:pt x="4938" y="12209"/>
                    <a:pt x="5013" y="12247"/>
                    <a:pt x="5059" y="12247"/>
                  </a:cubicBezTo>
                  <a:cubicBezTo>
                    <a:pt x="5134" y="12247"/>
                    <a:pt x="5171" y="12209"/>
                    <a:pt x="5171" y="12125"/>
                  </a:cubicBezTo>
                  <a:cubicBezTo>
                    <a:pt x="5171" y="12088"/>
                    <a:pt x="5097" y="8196"/>
                    <a:pt x="3305" y="4696"/>
                  </a:cubicBezTo>
                  <a:cubicBezTo>
                    <a:pt x="1746" y="1709"/>
                    <a:pt x="234" y="75"/>
                    <a:pt x="196" y="29"/>
                  </a:cubicBezTo>
                  <a:cubicBezTo>
                    <a:pt x="178" y="10"/>
                    <a:pt x="147" y="1"/>
                    <a:pt x="117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48;p45"/>
            <p:cNvSpPr/>
            <p:nvPr/>
          </p:nvSpPr>
          <p:spPr>
            <a:xfrm>
              <a:off x="7719615" y="3370200"/>
              <a:ext cx="74959" cy="211559"/>
            </a:xfrm>
            <a:custGeom>
              <a:avLst/>
              <a:gdLst/>
              <a:ahLst/>
              <a:cxnLst/>
              <a:rect l="l" t="t" r="r" b="b"/>
              <a:pathLst>
                <a:path w="1289" h="3638" extrusionOk="0">
                  <a:moveTo>
                    <a:pt x="145" y="0"/>
                  </a:moveTo>
                  <a:cubicBezTo>
                    <a:pt x="122" y="0"/>
                    <a:pt x="100" y="10"/>
                    <a:pt x="85" y="25"/>
                  </a:cubicBezTo>
                  <a:cubicBezTo>
                    <a:pt x="48" y="62"/>
                    <a:pt x="1" y="100"/>
                    <a:pt x="48" y="184"/>
                  </a:cubicBezTo>
                  <a:cubicBezTo>
                    <a:pt x="48" y="184"/>
                    <a:pt x="1018" y="1892"/>
                    <a:pt x="48" y="3451"/>
                  </a:cubicBezTo>
                  <a:cubicBezTo>
                    <a:pt x="1" y="3525"/>
                    <a:pt x="48" y="3563"/>
                    <a:pt x="85" y="3600"/>
                  </a:cubicBezTo>
                  <a:cubicBezTo>
                    <a:pt x="122" y="3600"/>
                    <a:pt x="122" y="3637"/>
                    <a:pt x="160" y="3637"/>
                  </a:cubicBezTo>
                  <a:cubicBezTo>
                    <a:pt x="197" y="3637"/>
                    <a:pt x="197" y="3600"/>
                    <a:pt x="234" y="3563"/>
                  </a:cubicBezTo>
                  <a:cubicBezTo>
                    <a:pt x="1289" y="1892"/>
                    <a:pt x="234" y="62"/>
                    <a:pt x="234" y="62"/>
                  </a:cubicBezTo>
                  <a:cubicBezTo>
                    <a:pt x="212" y="19"/>
                    <a:pt x="178" y="0"/>
                    <a:pt x="14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49;p45"/>
            <p:cNvSpPr/>
            <p:nvPr/>
          </p:nvSpPr>
          <p:spPr>
            <a:xfrm>
              <a:off x="7771720" y="4065878"/>
              <a:ext cx="246508" cy="15759"/>
            </a:xfrm>
            <a:custGeom>
              <a:avLst/>
              <a:gdLst/>
              <a:ahLst/>
              <a:cxnLst/>
              <a:rect l="l" t="t" r="r" b="b"/>
              <a:pathLst>
                <a:path w="4239" h="271" extrusionOk="0">
                  <a:moveTo>
                    <a:pt x="4127" y="0"/>
                  </a:moveTo>
                  <a:lnTo>
                    <a:pt x="122" y="37"/>
                  </a:lnTo>
                  <a:cubicBezTo>
                    <a:pt x="38" y="37"/>
                    <a:pt x="1" y="75"/>
                    <a:pt x="1" y="159"/>
                  </a:cubicBezTo>
                  <a:cubicBezTo>
                    <a:pt x="1" y="233"/>
                    <a:pt x="85" y="271"/>
                    <a:pt x="122" y="271"/>
                  </a:cubicBezTo>
                  <a:lnTo>
                    <a:pt x="4127" y="196"/>
                  </a:lnTo>
                  <a:cubicBezTo>
                    <a:pt x="4201" y="196"/>
                    <a:pt x="4239" y="159"/>
                    <a:pt x="4239" y="121"/>
                  </a:cubicBezTo>
                  <a:cubicBezTo>
                    <a:pt x="4239" y="37"/>
                    <a:pt x="4201" y="0"/>
                    <a:pt x="4127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50;p45"/>
            <p:cNvSpPr/>
            <p:nvPr/>
          </p:nvSpPr>
          <p:spPr>
            <a:xfrm>
              <a:off x="7351103" y="4065878"/>
              <a:ext cx="253545" cy="15759"/>
            </a:xfrm>
            <a:custGeom>
              <a:avLst/>
              <a:gdLst/>
              <a:ahLst/>
              <a:cxnLst/>
              <a:rect l="l" t="t" r="r" b="b"/>
              <a:pathLst>
                <a:path w="4360" h="271" extrusionOk="0">
                  <a:moveTo>
                    <a:pt x="4238" y="0"/>
                  </a:moveTo>
                  <a:lnTo>
                    <a:pt x="121" y="37"/>
                  </a:lnTo>
                  <a:cubicBezTo>
                    <a:pt x="37" y="37"/>
                    <a:pt x="0" y="121"/>
                    <a:pt x="0" y="159"/>
                  </a:cubicBezTo>
                  <a:cubicBezTo>
                    <a:pt x="0" y="233"/>
                    <a:pt x="37" y="271"/>
                    <a:pt x="121" y="271"/>
                  </a:cubicBezTo>
                  <a:lnTo>
                    <a:pt x="4238" y="233"/>
                  </a:lnTo>
                  <a:cubicBezTo>
                    <a:pt x="4322" y="233"/>
                    <a:pt x="4359" y="159"/>
                    <a:pt x="4359" y="121"/>
                  </a:cubicBezTo>
                  <a:cubicBezTo>
                    <a:pt x="4359" y="37"/>
                    <a:pt x="4322" y="0"/>
                    <a:pt x="4238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51;p45"/>
            <p:cNvSpPr/>
            <p:nvPr/>
          </p:nvSpPr>
          <p:spPr>
            <a:xfrm>
              <a:off x="7668092" y="2384980"/>
              <a:ext cx="271456" cy="631711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20" y="0"/>
                  </a:moveTo>
                  <a:cubicBezTo>
                    <a:pt x="992" y="0"/>
                    <a:pt x="963" y="3"/>
                    <a:pt x="934" y="7"/>
                  </a:cubicBezTo>
                  <a:cubicBezTo>
                    <a:pt x="812" y="7"/>
                    <a:pt x="738" y="91"/>
                    <a:pt x="738" y="91"/>
                  </a:cubicBezTo>
                  <a:lnTo>
                    <a:pt x="61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87" y="7558"/>
                    <a:pt x="4350" y="7325"/>
                  </a:cubicBezTo>
                  <a:cubicBezTo>
                    <a:pt x="3687" y="2733"/>
                    <a:pt x="1979" y="707"/>
                    <a:pt x="1475" y="203"/>
                  </a:cubicBezTo>
                  <a:cubicBezTo>
                    <a:pt x="1369" y="105"/>
                    <a:pt x="1213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52;p45"/>
            <p:cNvSpPr/>
            <p:nvPr/>
          </p:nvSpPr>
          <p:spPr>
            <a:xfrm>
              <a:off x="7545972" y="2324560"/>
              <a:ext cx="187309" cy="196555"/>
            </a:xfrm>
            <a:custGeom>
              <a:avLst/>
              <a:gdLst/>
              <a:ahLst/>
              <a:cxnLst/>
              <a:rect l="l" t="t" r="r" b="b"/>
              <a:pathLst>
                <a:path w="3221" h="3380" extrusionOk="0">
                  <a:moveTo>
                    <a:pt x="504" y="1"/>
                  </a:moveTo>
                  <a:lnTo>
                    <a:pt x="308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2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9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53;p45"/>
            <p:cNvSpPr/>
            <p:nvPr/>
          </p:nvSpPr>
          <p:spPr>
            <a:xfrm>
              <a:off x="7559521" y="2324560"/>
              <a:ext cx="173760" cy="87985"/>
            </a:xfrm>
            <a:custGeom>
              <a:avLst/>
              <a:gdLst/>
              <a:ahLst/>
              <a:cxnLst/>
              <a:rect l="l" t="t" r="r" b="b"/>
              <a:pathLst>
                <a:path w="2988" h="1513" extrusionOk="0">
                  <a:moveTo>
                    <a:pt x="271" y="1"/>
                  </a:moveTo>
                  <a:lnTo>
                    <a:pt x="75" y="1242"/>
                  </a:lnTo>
                  <a:lnTo>
                    <a:pt x="0" y="1513"/>
                  </a:lnTo>
                  <a:cubicBezTo>
                    <a:pt x="2483" y="1168"/>
                    <a:pt x="2987" y="76"/>
                    <a:pt x="298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54;p45"/>
            <p:cNvSpPr/>
            <p:nvPr/>
          </p:nvSpPr>
          <p:spPr>
            <a:xfrm>
              <a:off x="7450950" y="2831010"/>
              <a:ext cx="99383" cy="56524"/>
            </a:xfrm>
            <a:custGeom>
              <a:avLst/>
              <a:gdLst/>
              <a:ahLst/>
              <a:cxnLst/>
              <a:rect l="l" t="t" r="r" b="b"/>
              <a:pathLst>
                <a:path w="1709" h="972" extrusionOk="0">
                  <a:moveTo>
                    <a:pt x="1587" y="0"/>
                  </a:moveTo>
                  <a:cubicBezTo>
                    <a:pt x="1438" y="0"/>
                    <a:pt x="1279" y="38"/>
                    <a:pt x="1121" y="75"/>
                  </a:cubicBezTo>
                  <a:cubicBezTo>
                    <a:pt x="971" y="122"/>
                    <a:pt x="813" y="159"/>
                    <a:pt x="701" y="234"/>
                  </a:cubicBezTo>
                  <a:cubicBezTo>
                    <a:pt x="542" y="308"/>
                    <a:pt x="421" y="430"/>
                    <a:pt x="309" y="504"/>
                  </a:cubicBezTo>
                  <a:cubicBezTo>
                    <a:pt x="187" y="626"/>
                    <a:pt x="75" y="775"/>
                    <a:pt x="1" y="896"/>
                  </a:cubicBezTo>
                  <a:cubicBezTo>
                    <a:pt x="1" y="934"/>
                    <a:pt x="1" y="971"/>
                    <a:pt x="38" y="971"/>
                  </a:cubicBezTo>
                  <a:lnTo>
                    <a:pt x="113" y="971"/>
                  </a:lnTo>
                  <a:lnTo>
                    <a:pt x="113" y="934"/>
                  </a:lnTo>
                  <a:cubicBezTo>
                    <a:pt x="187" y="822"/>
                    <a:pt x="271" y="700"/>
                    <a:pt x="383" y="626"/>
                  </a:cubicBezTo>
                  <a:cubicBezTo>
                    <a:pt x="505" y="504"/>
                    <a:pt x="617" y="430"/>
                    <a:pt x="738" y="392"/>
                  </a:cubicBezTo>
                  <a:cubicBezTo>
                    <a:pt x="887" y="308"/>
                    <a:pt x="1009" y="271"/>
                    <a:pt x="1167" y="234"/>
                  </a:cubicBezTo>
                  <a:cubicBezTo>
                    <a:pt x="1317" y="234"/>
                    <a:pt x="1438" y="196"/>
                    <a:pt x="1587" y="196"/>
                  </a:cubicBezTo>
                  <a:cubicBezTo>
                    <a:pt x="1634" y="196"/>
                    <a:pt x="1709" y="159"/>
                    <a:pt x="1671" y="75"/>
                  </a:cubicBezTo>
                  <a:cubicBezTo>
                    <a:pt x="1671" y="38"/>
                    <a:pt x="1634" y="0"/>
                    <a:pt x="1587" y="0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5;p45"/>
            <p:cNvSpPr/>
            <p:nvPr/>
          </p:nvSpPr>
          <p:spPr>
            <a:xfrm>
              <a:off x="7351103" y="2396785"/>
              <a:ext cx="624267" cy="966553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84" y="0"/>
                  </a:moveTo>
                  <a:cubicBezTo>
                    <a:pt x="0" y="4471"/>
                    <a:pt x="467" y="14001"/>
                    <a:pt x="467" y="14001"/>
                  </a:cubicBezTo>
                  <a:cubicBezTo>
                    <a:pt x="355" y="16409"/>
                    <a:pt x="4938" y="16493"/>
                    <a:pt x="4938" y="16493"/>
                  </a:cubicBezTo>
                  <a:cubicBezTo>
                    <a:pt x="5688" y="16580"/>
                    <a:pt x="6329" y="16620"/>
                    <a:pt x="6877" y="16620"/>
                  </a:cubicBezTo>
                  <a:cubicBezTo>
                    <a:pt x="9735" y="16620"/>
                    <a:pt x="10054" y="15531"/>
                    <a:pt x="10155" y="14356"/>
                  </a:cubicBezTo>
                  <a:cubicBezTo>
                    <a:pt x="10734" y="5330"/>
                    <a:pt x="6497" y="467"/>
                    <a:pt x="6497" y="467"/>
                  </a:cubicBezTo>
                  <a:cubicBezTo>
                    <a:pt x="6384" y="774"/>
                    <a:pt x="6128" y="887"/>
                    <a:pt x="5814" y="887"/>
                  </a:cubicBezTo>
                  <a:cubicBezTo>
                    <a:pt x="4932" y="887"/>
                    <a:pt x="3584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56;p45"/>
            <p:cNvSpPr/>
            <p:nvPr/>
          </p:nvSpPr>
          <p:spPr>
            <a:xfrm>
              <a:off x="7378202" y="2430979"/>
              <a:ext cx="165095" cy="280121"/>
            </a:xfrm>
            <a:custGeom>
              <a:avLst/>
              <a:gdLst/>
              <a:ahLst/>
              <a:cxnLst/>
              <a:rect l="l" t="t" r="r" b="b"/>
              <a:pathLst>
                <a:path w="2839" h="4817" extrusionOk="0">
                  <a:moveTo>
                    <a:pt x="2838" y="0"/>
                  </a:moveTo>
                  <a:cubicBezTo>
                    <a:pt x="2838" y="0"/>
                    <a:pt x="1718" y="75"/>
                    <a:pt x="1597" y="150"/>
                  </a:cubicBezTo>
                  <a:cubicBezTo>
                    <a:pt x="1597" y="150"/>
                    <a:pt x="589" y="1354"/>
                    <a:pt x="1" y="4817"/>
                  </a:cubicBezTo>
                  <a:lnTo>
                    <a:pt x="2138" y="1046"/>
                  </a:lnTo>
                  <a:cubicBezTo>
                    <a:pt x="2138" y="1046"/>
                    <a:pt x="2297" y="700"/>
                    <a:pt x="2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57;p45"/>
            <p:cNvSpPr/>
            <p:nvPr/>
          </p:nvSpPr>
          <p:spPr>
            <a:xfrm>
              <a:off x="7373898" y="3206617"/>
              <a:ext cx="562916" cy="83623"/>
            </a:xfrm>
            <a:custGeom>
              <a:avLst/>
              <a:gdLst/>
              <a:ahLst/>
              <a:cxnLst/>
              <a:rect l="l" t="t" r="r" b="b"/>
              <a:pathLst>
                <a:path w="9680" h="1438" extrusionOk="0">
                  <a:moveTo>
                    <a:pt x="0" y="1"/>
                  </a:moveTo>
                  <a:cubicBezTo>
                    <a:pt x="0" y="38"/>
                    <a:pt x="0" y="75"/>
                    <a:pt x="38" y="75"/>
                  </a:cubicBezTo>
                  <a:cubicBezTo>
                    <a:pt x="38" y="113"/>
                    <a:pt x="1671" y="1279"/>
                    <a:pt x="4779" y="1401"/>
                  </a:cubicBezTo>
                  <a:cubicBezTo>
                    <a:pt x="5097" y="1438"/>
                    <a:pt x="5442" y="1438"/>
                    <a:pt x="5759" y="1438"/>
                  </a:cubicBezTo>
                  <a:cubicBezTo>
                    <a:pt x="8205" y="1438"/>
                    <a:pt x="9642" y="971"/>
                    <a:pt x="9642" y="971"/>
                  </a:cubicBezTo>
                  <a:cubicBezTo>
                    <a:pt x="9679" y="971"/>
                    <a:pt x="9679" y="934"/>
                    <a:pt x="9679" y="897"/>
                  </a:cubicBezTo>
                  <a:cubicBezTo>
                    <a:pt x="9679" y="897"/>
                    <a:pt x="9642" y="850"/>
                    <a:pt x="9605" y="850"/>
                  </a:cubicBezTo>
                  <a:cubicBezTo>
                    <a:pt x="9605" y="891"/>
                    <a:pt x="8239" y="1308"/>
                    <a:pt x="5875" y="1308"/>
                  </a:cubicBezTo>
                  <a:cubicBezTo>
                    <a:pt x="5530" y="1308"/>
                    <a:pt x="5165" y="1299"/>
                    <a:pt x="4779" y="1279"/>
                  </a:cubicBezTo>
                  <a:cubicBezTo>
                    <a:pt x="1746" y="1167"/>
                    <a:pt x="112" y="1"/>
                    <a:pt x="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58;p45"/>
            <p:cNvSpPr/>
            <p:nvPr/>
          </p:nvSpPr>
          <p:spPr>
            <a:xfrm>
              <a:off x="7391809" y="3220166"/>
              <a:ext cx="13608" cy="58676"/>
            </a:xfrm>
            <a:custGeom>
              <a:avLst/>
              <a:gdLst/>
              <a:ahLst/>
              <a:cxnLst/>
              <a:rect l="l" t="t" r="r" b="b"/>
              <a:pathLst>
                <a:path w="234" h="1009" extrusionOk="0">
                  <a:moveTo>
                    <a:pt x="159" y="1"/>
                  </a:moveTo>
                  <a:cubicBezTo>
                    <a:pt x="122" y="1"/>
                    <a:pt x="84" y="38"/>
                    <a:pt x="84" y="38"/>
                  </a:cubicBezTo>
                  <a:cubicBezTo>
                    <a:pt x="84" y="76"/>
                    <a:pt x="0" y="505"/>
                    <a:pt x="122" y="972"/>
                  </a:cubicBezTo>
                  <a:cubicBezTo>
                    <a:pt x="122" y="1009"/>
                    <a:pt x="159" y="1009"/>
                    <a:pt x="159" y="1009"/>
                  </a:cubicBezTo>
                  <a:lnTo>
                    <a:pt x="196" y="1009"/>
                  </a:lnTo>
                  <a:cubicBezTo>
                    <a:pt x="196" y="1009"/>
                    <a:pt x="234" y="972"/>
                    <a:pt x="234" y="934"/>
                  </a:cubicBezTo>
                  <a:cubicBezTo>
                    <a:pt x="122" y="505"/>
                    <a:pt x="196" y="76"/>
                    <a:pt x="196" y="76"/>
                  </a:cubicBezTo>
                  <a:cubicBezTo>
                    <a:pt x="196" y="38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59;p45"/>
            <p:cNvSpPr/>
            <p:nvPr/>
          </p:nvSpPr>
          <p:spPr>
            <a:xfrm>
              <a:off x="7426003" y="3235926"/>
              <a:ext cx="11456" cy="70074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12" y="1"/>
                  </a:moveTo>
                  <a:cubicBezTo>
                    <a:pt x="112" y="1"/>
                    <a:pt x="75" y="1"/>
                    <a:pt x="75" y="38"/>
                  </a:cubicBezTo>
                  <a:cubicBezTo>
                    <a:pt x="75" y="75"/>
                    <a:pt x="0" y="701"/>
                    <a:pt x="75" y="1167"/>
                  </a:cubicBezTo>
                  <a:cubicBezTo>
                    <a:pt x="112" y="1167"/>
                    <a:pt x="112" y="1205"/>
                    <a:pt x="150" y="1205"/>
                  </a:cubicBezTo>
                  <a:cubicBezTo>
                    <a:pt x="196" y="1205"/>
                    <a:pt x="196" y="1167"/>
                    <a:pt x="196" y="1130"/>
                  </a:cubicBezTo>
                  <a:cubicBezTo>
                    <a:pt x="112" y="663"/>
                    <a:pt x="196" y="75"/>
                    <a:pt x="196" y="38"/>
                  </a:cubicBezTo>
                  <a:cubicBezTo>
                    <a:pt x="196" y="38"/>
                    <a:pt x="150" y="1"/>
                    <a:pt x="112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60;p45"/>
            <p:cNvSpPr/>
            <p:nvPr/>
          </p:nvSpPr>
          <p:spPr>
            <a:xfrm>
              <a:off x="7464500" y="3251685"/>
              <a:ext cx="10933" cy="70074"/>
            </a:xfrm>
            <a:custGeom>
              <a:avLst/>
              <a:gdLst/>
              <a:ahLst/>
              <a:cxnLst/>
              <a:rect l="l" t="t" r="r" b="b"/>
              <a:pathLst>
                <a:path w="188" h="1205" extrusionOk="0">
                  <a:moveTo>
                    <a:pt x="113" y="0"/>
                  </a:moveTo>
                  <a:cubicBezTo>
                    <a:pt x="76" y="0"/>
                    <a:pt x="76" y="38"/>
                    <a:pt x="76" y="75"/>
                  </a:cubicBezTo>
                  <a:cubicBezTo>
                    <a:pt x="38" y="75"/>
                    <a:pt x="1" y="700"/>
                    <a:pt x="76" y="1167"/>
                  </a:cubicBezTo>
                  <a:cubicBezTo>
                    <a:pt x="76" y="1204"/>
                    <a:pt x="113" y="1204"/>
                    <a:pt x="150" y="1204"/>
                  </a:cubicBezTo>
                  <a:cubicBezTo>
                    <a:pt x="188" y="1204"/>
                    <a:pt x="188" y="1167"/>
                    <a:pt x="188" y="1167"/>
                  </a:cubicBezTo>
                  <a:cubicBezTo>
                    <a:pt x="113" y="700"/>
                    <a:pt x="150" y="75"/>
                    <a:pt x="150" y="75"/>
                  </a:cubicBezTo>
                  <a:cubicBezTo>
                    <a:pt x="188" y="38"/>
                    <a:pt x="150" y="38"/>
                    <a:pt x="11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61;p45"/>
            <p:cNvSpPr/>
            <p:nvPr/>
          </p:nvSpPr>
          <p:spPr>
            <a:xfrm>
              <a:off x="7509568" y="3267386"/>
              <a:ext cx="13666" cy="70074"/>
            </a:xfrm>
            <a:custGeom>
              <a:avLst/>
              <a:gdLst/>
              <a:ahLst/>
              <a:cxnLst/>
              <a:rect l="l" t="t" r="r" b="b"/>
              <a:pathLst>
                <a:path w="235" h="1205" extrusionOk="0">
                  <a:moveTo>
                    <a:pt x="159" y="1"/>
                  </a:moveTo>
                  <a:cubicBezTo>
                    <a:pt x="113" y="1"/>
                    <a:pt x="113" y="1"/>
                    <a:pt x="75" y="38"/>
                  </a:cubicBezTo>
                  <a:cubicBezTo>
                    <a:pt x="75" y="85"/>
                    <a:pt x="1" y="664"/>
                    <a:pt x="113" y="1130"/>
                  </a:cubicBezTo>
                  <a:cubicBezTo>
                    <a:pt x="113" y="1168"/>
                    <a:pt x="159" y="1205"/>
                    <a:pt x="159" y="1205"/>
                  </a:cubicBezTo>
                  <a:lnTo>
                    <a:pt x="197" y="1205"/>
                  </a:lnTo>
                  <a:cubicBezTo>
                    <a:pt x="234" y="1168"/>
                    <a:pt x="234" y="1168"/>
                    <a:pt x="234" y="1130"/>
                  </a:cubicBezTo>
                  <a:cubicBezTo>
                    <a:pt x="113" y="664"/>
                    <a:pt x="197" y="38"/>
                    <a:pt x="197" y="38"/>
                  </a:cubicBezTo>
                  <a:cubicBezTo>
                    <a:pt x="197" y="38"/>
                    <a:pt x="197" y="1"/>
                    <a:pt x="15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62;p45"/>
            <p:cNvSpPr/>
            <p:nvPr/>
          </p:nvSpPr>
          <p:spPr>
            <a:xfrm>
              <a:off x="7563883" y="3276632"/>
              <a:ext cx="11456" cy="70074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12" y="1"/>
                  </a:moveTo>
                  <a:lnTo>
                    <a:pt x="75" y="38"/>
                  </a:lnTo>
                  <a:cubicBezTo>
                    <a:pt x="75" y="75"/>
                    <a:pt x="0" y="701"/>
                    <a:pt x="75" y="1167"/>
                  </a:cubicBezTo>
                  <a:cubicBezTo>
                    <a:pt x="112" y="1205"/>
                    <a:pt x="112" y="1205"/>
                    <a:pt x="159" y="1205"/>
                  </a:cubicBezTo>
                  <a:cubicBezTo>
                    <a:pt x="196" y="1205"/>
                    <a:pt x="196" y="1167"/>
                    <a:pt x="196" y="1130"/>
                  </a:cubicBezTo>
                  <a:cubicBezTo>
                    <a:pt x="112" y="701"/>
                    <a:pt x="196" y="75"/>
                    <a:pt x="196" y="75"/>
                  </a:cubicBezTo>
                  <a:cubicBezTo>
                    <a:pt x="196" y="38"/>
                    <a:pt x="159" y="1"/>
                    <a:pt x="112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63;p45"/>
            <p:cNvSpPr/>
            <p:nvPr/>
          </p:nvSpPr>
          <p:spPr>
            <a:xfrm>
              <a:off x="7613777" y="3283145"/>
              <a:ext cx="10933" cy="70597"/>
            </a:xfrm>
            <a:custGeom>
              <a:avLst/>
              <a:gdLst/>
              <a:ahLst/>
              <a:cxnLst/>
              <a:rect l="l" t="t" r="r" b="b"/>
              <a:pathLst>
                <a:path w="188" h="1214" extrusionOk="0">
                  <a:moveTo>
                    <a:pt x="113" y="1"/>
                  </a:moveTo>
                  <a:cubicBezTo>
                    <a:pt x="75" y="1"/>
                    <a:pt x="75" y="47"/>
                    <a:pt x="75" y="47"/>
                  </a:cubicBezTo>
                  <a:cubicBezTo>
                    <a:pt x="75" y="85"/>
                    <a:pt x="1" y="701"/>
                    <a:pt x="75" y="1167"/>
                  </a:cubicBezTo>
                  <a:cubicBezTo>
                    <a:pt x="75" y="1167"/>
                    <a:pt x="113" y="1214"/>
                    <a:pt x="150" y="1214"/>
                  </a:cubicBezTo>
                  <a:cubicBezTo>
                    <a:pt x="187" y="1214"/>
                    <a:pt x="187" y="1167"/>
                    <a:pt x="187" y="1130"/>
                  </a:cubicBezTo>
                  <a:cubicBezTo>
                    <a:pt x="113" y="701"/>
                    <a:pt x="150" y="85"/>
                    <a:pt x="187" y="85"/>
                  </a:cubicBezTo>
                  <a:cubicBezTo>
                    <a:pt x="187" y="47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64;p45"/>
            <p:cNvSpPr/>
            <p:nvPr/>
          </p:nvSpPr>
          <p:spPr>
            <a:xfrm>
              <a:off x="7670243" y="3285879"/>
              <a:ext cx="11456" cy="70074"/>
            </a:xfrm>
            <a:custGeom>
              <a:avLst/>
              <a:gdLst/>
              <a:ahLst/>
              <a:cxnLst/>
              <a:rect l="l" t="t" r="r" b="b"/>
              <a:pathLst>
                <a:path w="197" h="1205" extrusionOk="0">
                  <a:moveTo>
                    <a:pt x="113" y="0"/>
                  </a:moveTo>
                  <a:cubicBezTo>
                    <a:pt x="75" y="0"/>
                    <a:pt x="75" y="38"/>
                    <a:pt x="38" y="75"/>
                  </a:cubicBezTo>
                  <a:cubicBezTo>
                    <a:pt x="38" y="75"/>
                    <a:pt x="1" y="700"/>
                    <a:pt x="75" y="1167"/>
                  </a:cubicBezTo>
                  <a:cubicBezTo>
                    <a:pt x="75" y="1204"/>
                    <a:pt x="113" y="1204"/>
                    <a:pt x="113" y="1204"/>
                  </a:cubicBezTo>
                  <a:lnTo>
                    <a:pt x="150" y="1204"/>
                  </a:lnTo>
                  <a:cubicBezTo>
                    <a:pt x="197" y="1204"/>
                    <a:pt x="197" y="1167"/>
                    <a:pt x="197" y="1167"/>
                  </a:cubicBezTo>
                  <a:cubicBezTo>
                    <a:pt x="75" y="700"/>
                    <a:pt x="150" y="75"/>
                    <a:pt x="150" y="75"/>
                  </a:cubicBezTo>
                  <a:cubicBezTo>
                    <a:pt x="150" y="38"/>
                    <a:pt x="150" y="38"/>
                    <a:pt x="11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65;p45"/>
            <p:cNvSpPr/>
            <p:nvPr/>
          </p:nvSpPr>
          <p:spPr>
            <a:xfrm>
              <a:off x="7878139" y="3269596"/>
              <a:ext cx="13608" cy="67864"/>
            </a:xfrm>
            <a:custGeom>
              <a:avLst/>
              <a:gdLst/>
              <a:ahLst/>
              <a:cxnLst/>
              <a:rect l="l" t="t" r="r" b="b"/>
              <a:pathLst>
                <a:path w="234" h="1167" extrusionOk="0">
                  <a:moveTo>
                    <a:pt x="75" y="0"/>
                  </a:moveTo>
                  <a:cubicBezTo>
                    <a:pt x="38" y="0"/>
                    <a:pt x="0" y="47"/>
                    <a:pt x="38" y="84"/>
                  </a:cubicBezTo>
                  <a:cubicBezTo>
                    <a:pt x="122" y="514"/>
                    <a:pt x="38" y="1092"/>
                    <a:pt x="38" y="1092"/>
                  </a:cubicBezTo>
                  <a:cubicBezTo>
                    <a:pt x="38" y="1130"/>
                    <a:pt x="75" y="1130"/>
                    <a:pt x="122" y="1167"/>
                  </a:cubicBezTo>
                  <a:cubicBezTo>
                    <a:pt x="122" y="1167"/>
                    <a:pt x="159" y="1130"/>
                    <a:pt x="159" y="1092"/>
                  </a:cubicBezTo>
                  <a:cubicBezTo>
                    <a:pt x="159" y="1092"/>
                    <a:pt x="234" y="514"/>
                    <a:pt x="122" y="47"/>
                  </a:cubicBezTo>
                  <a:cubicBezTo>
                    <a:pt x="122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66;p45"/>
            <p:cNvSpPr/>
            <p:nvPr/>
          </p:nvSpPr>
          <p:spPr>
            <a:xfrm>
              <a:off x="7835280" y="3278784"/>
              <a:ext cx="13608" cy="74959"/>
            </a:xfrm>
            <a:custGeom>
              <a:avLst/>
              <a:gdLst/>
              <a:ahLst/>
              <a:cxnLst/>
              <a:rect l="l" t="t" r="r" b="b"/>
              <a:pathLst>
                <a:path w="234" h="1289" extrusionOk="0">
                  <a:moveTo>
                    <a:pt x="75" y="1"/>
                  </a:moveTo>
                  <a:cubicBezTo>
                    <a:pt x="37" y="1"/>
                    <a:pt x="0" y="38"/>
                    <a:pt x="37" y="76"/>
                  </a:cubicBezTo>
                  <a:cubicBezTo>
                    <a:pt x="112" y="505"/>
                    <a:pt x="37" y="1205"/>
                    <a:pt x="0" y="1242"/>
                  </a:cubicBezTo>
                  <a:cubicBezTo>
                    <a:pt x="0" y="1242"/>
                    <a:pt x="37" y="1289"/>
                    <a:pt x="75" y="1289"/>
                  </a:cubicBezTo>
                  <a:cubicBezTo>
                    <a:pt x="112" y="1289"/>
                    <a:pt x="112" y="1289"/>
                    <a:pt x="112" y="1242"/>
                  </a:cubicBezTo>
                  <a:cubicBezTo>
                    <a:pt x="112" y="1205"/>
                    <a:pt x="233" y="505"/>
                    <a:pt x="112" y="38"/>
                  </a:cubicBezTo>
                  <a:cubicBezTo>
                    <a:pt x="112" y="1"/>
                    <a:pt x="112" y="1"/>
                    <a:pt x="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67;p45"/>
            <p:cNvSpPr/>
            <p:nvPr/>
          </p:nvSpPr>
          <p:spPr>
            <a:xfrm>
              <a:off x="7778814" y="3283145"/>
              <a:ext cx="13608" cy="79320"/>
            </a:xfrm>
            <a:custGeom>
              <a:avLst/>
              <a:gdLst/>
              <a:ahLst/>
              <a:cxnLst/>
              <a:rect l="l" t="t" r="r" b="b"/>
              <a:pathLst>
                <a:path w="234" h="1364" extrusionOk="0">
                  <a:moveTo>
                    <a:pt x="38" y="1"/>
                  </a:moveTo>
                  <a:cubicBezTo>
                    <a:pt x="38" y="1"/>
                    <a:pt x="0" y="47"/>
                    <a:pt x="0" y="85"/>
                  </a:cubicBezTo>
                  <a:cubicBezTo>
                    <a:pt x="112" y="551"/>
                    <a:pt x="38" y="1289"/>
                    <a:pt x="38" y="1289"/>
                  </a:cubicBezTo>
                  <a:cubicBezTo>
                    <a:pt x="38" y="1326"/>
                    <a:pt x="38" y="1363"/>
                    <a:pt x="75" y="1363"/>
                  </a:cubicBezTo>
                  <a:cubicBezTo>
                    <a:pt x="112" y="1363"/>
                    <a:pt x="150" y="1326"/>
                    <a:pt x="150" y="1326"/>
                  </a:cubicBezTo>
                  <a:cubicBezTo>
                    <a:pt x="150" y="1289"/>
                    <a:pt x="234" y="514"/>
                    <a:pt x="112" y="47"/>
                  </a:cubicBezTo>
                  <a:cubicBezTo>
                    <a:pt x="112" y="47"/>
                    <a:pt x="75" y="1"/>
                    <a:pt x="3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68;p45"/>
            <p:cNvSpPr/>
            <p:nvPr/>
          </p:nvSpPr>
          <p:spPr>
            <a:xfrm>
              <a:off x="7733223" y="3285879"/>
              <a:ext cx="11456" cy="76587"/>
            </a:xfrm>
            <a:custGeom>
              <a:avLst/>
              <a:gdLst/>
              <a:ahLst/>
              <a:cxnLst/>
              <a:rect l="l" t="t" r="r" b="b"/>
              <a:pathLst>
                <a:path w="197" h="1317" extrusionOk="0">
                  <a:moveTo>
                    <a:pt x="47" y="0"/>
                  </a:moveTo>
                  <a:cubicBezTo>
                    <a:pt x="0" y="0"/>
                    <a:pt x="0" y="38"/>
                    <a:pt x="0" y="75"/>
                  </a:cubicBezTo>
                  <a:cubicBezTo>
                    <a:pt x="84" y="504"/>
                    <a:pt x="0" y="1279"/>
                    <a:pt x="0" y="1279"/>
                  </a:cubicBezTo>
                  <a:cubicBezTo>
                    <a:pt x="0" y="1316"/>
                    <a:pt x="0" y="1316"/>
                    <a:pt x="47" y="1316"/>
                  </a:cubicBezTo>
                  <a:cubicBezTo>
                    <a:pt x="84" y="1316"/>
                    <a:pt x="122" y="1316"/>
                    <a:pt x="122" y="1279"/>
                  </a:cubicBezTo>
                  <a:cubicBezTo>
                    <a:pt x="122" y="1242"/>
                    <a:pt x="196" y="504"/>
                    <a:pt x="122" y="38"/>
                  </a:cubicBezTo>
                  <a:cubicBezTo>
                    <a:pt x="122" y="38"/>
                    <a:pt x="84" y="0"/>
                    <a:pt x="4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69;p45"/>
            <p:cNvSpPr/>
            <p:nvPr/>
          </p:nvSpPr>
          <p:spPr>
            <a:xfrm>
              <a:off x="7529689" y="2890035"/>
              <a:ext cx="106419" cy="93509"/>
            </a:xfrm>
            <a:custGeom>
              <a:avLst/>
              <a:gdLst/>
              <a:ahLst/>
              <a:cxnLst/>
              <a:rect l="l" t="t" r="r" b="b"/>
              <a:pathLst>
                <a:path w="1830" h="1608" extrusionOk="0">
                  <a:moveTo>
                    <a:pt x="914" y="0"/>
                  </a:moveTo>
                  <a:cubicBezTo>
                    <a:pt x="804" y="0"/>
                    <a:pt x="693" y="25"/>
                    <a:pt x="588" y="78"/>
                  </a:cubicBezTo>
                  <a:cubicBezTo>
                    <a:pt x="159" y="227"/>
                    <a:pt x="0" y="740"/>
                    <a:pt x="159" y="1123"/>
                  </a:cubicBezTo>
                  <a:cubicBezTo>
                    <a:pt x="308" y="1422"/>
                    <a:pt x="616" y="1607"/>
                    <a:pt x="944" y="1607"/>
                  </a:cubicBezTo>
                  <a:cubicBezTo>
                    <a:pt x="1046" y="1607"/>
                    <a:pt x="1149" y="1590"/>
                    <a:pt x="1251" y="1552"/>
                  </a:cubicBezTo>
                  <a:cubicBezTo>
                    <a:pt x="1633" y="1356"/>
                    <a:pt x="1829" y="890"/>
                    <a:pt x="1633" y="460"/>
                  </a:cubicBezTo>
                  <a:cubicBezTo>
                    <a:pt x="1497" y="180"/>
                    <a:pt x="1211" y="0"/>
                    <a:pt x="91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70;p45"/>
            <p:cNvSpPr/>
            <p:nvPr/>
          </p:nvSpPr>
          <p:spPr>
            <a:xfrm>
              <a:off x="7366804" y="1953314"/>
              <a:ext cx="156430" cy="317047"/>
            </a:xfrm>
            <a:custGeom>
              <a:avLst/>
              <a:gdLst/>
              <a:ahLst/>
              <a:cxnLst/>
              <a:rect l="l" t="t" r="r" b="b"/>
              <a:pathLst>
                <a:path w="2690" h="5452" extrusionOk="0">
                  <a:moveTo>
                    <a:pt x="1830" y="0"/>
                  </a:moveTo>
                  <a:cubicBezTo>
                    <a:pt x="1830" y="0"/>
                    <a:pt x="1" y="514"/>
                    <a:pt x="934" y="3426"/>
                  </a:cubicBezTo>
                  <a:cubicBezTo>
                    <a:pt x="1326" y="4714"/>
                    <a:pt x="2689" y="5452"/>
                    <a:pt x="2689" y="5452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71;p45"/>
            <p:cNvSpPr/>
            <p:nvPr/>
          </p:nvSpPr>
          <p:spPr>
            <a:xfrm>
              <a:off x="7609881" y="1881147"/>
              <a:ext cx="248253" cy="201324"/>
            </a:xfrm>
            <a:custGeom>
              <a:avLst/>
              <a:gdLst/>
              <a:ahLst/>
              <a:cxnLst/>
              <a:rect l="l" t="t" r="r" b="b"/>
              <a:pathLst>
                <a:path w="4269" h="3462" extrusionOk="0">
                  <a:moveTo>
                    <a:pt x="2476" y="0"/>
                  </a:moveTo>
                  <a:lnTo>
                    <a:pt x="2476" y="0"/>
                  </a:lnTo>
                  <a:cubicBezTo>
                    <a:pt x="1" y="1860"/>
                    <a:pt x="2104" y="3461"/>
                    <a:pt x="3274" y="3461"/>
                  </a:cubicBezTo>
                  <a:cubicBezTo>
                    <a:pt x="3596" y="3461"/>
                    <a:pt x="3847" y="3340"/>
                    <a:pt x="3913" y="3071"/>
                  </a:cubicBezTo>
                  <a:cubicBezTo>
                    <a:pt x="4268" y="1830"/>
                    <a:pt x="2476" y="0"/>
                    <a:pt x="247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72;p45"/>
            <p:cNvSpPr/>
            <p:nvPr/>
          </p:nvSpPr>
          <p:spPr>
            <a:xfrm>
              <a:off x="7455312" y="1919353"/>
              <a:ext cx="429921" cy="437074"/>
            </a:xfrm>
            <a:custGeom>
              <a:avLst/>
              <a:gdLst/>
              <a:ahLst/>
              <a:cxnLst/>
              <a:rect l="l" t="t" r="r" b="b"/>
              <a:pathLst>
                <a:path w="7393" h="7516" extrusionOk="0">
                  <a:moveTo>
                    <a:pt x="3578" y="1"/>
                  </a:moveTo>
                  <a:cubicBezTo>
                    <a:pt x="3410" y="1"/>
                    <a:pt x="3241" y="15"/>
                    <a:pt x="3071" y="43"/>
                  </a:cubicBezTo>
                  <a:cubicBezTo>
                    <a:pt x="1204" y="398"/>
                    <a:pt x="0" y="2302"/>
                    <a:pt x="346" y="4365"/>
                  </a:cubicBezTo>
                  <a:cubicBezTo>
                    <a:pt x="667" y="6194"/>
                    <a:pt x="2172" y="7515"/>
                    <a:pt x="3842" y="7515"/>
                  </a:cubicBezTo>
                  <a:cubicBezTo>
                    <a:pt x="4013" y="7515"/>
                    <a:pt x="4186" y="7502"/>
                    <a:pt x="4359" y="7473"/>
                  </a:cubicBezTo>
                  <a:cubicBezTo>
                    <a:pt x="6179" y="7165"/>
                    <a:pt x="7393" y="5214"/>
                    <a:pt x="7038" y="3198"/>
                  </a:cubicBezTo>
                  <a:cubicBezTo>
                    <a:pt x="6725" y="1327"/>
                    <a:pt x="5221" y="1"/>
                    <a:pt x="3578" y="1"/>
                  </a:cubicBezTo>
                  <a:close/>
                </a:path>
              </a:pathLst>
            </a:custGeom>
            <a:solidFill>
              <a:srgbClr val="FF9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73;p45"/>
            <p:cNvSpPr/>
            <p:nvPr/>
          </p:nvSpPr>
          <p:spPr>
            <a:xfrm>
              <a:off x="7426003" y="2134401"/>
              <a:ext cx="99383" cy="95428"/>
            </a:xfrm>
            <a:custGeom>
              <a:avLst/>
              <a:gdLst/>
              <a:ahLst/>
              <a:cxnLst/>
              <a:rect l="l" t="t" r="r" b="b"/>
              <a:pathLst>
                <a:path w="1709" h="1641" extrusionOk="0">
                  <a:moveTo>
                    <a:pt x="851" y="1"/>
                  </a:moveTo>
                  <a:cubicBezTo>
                    <a:pt x="826" y="1"/>
                    <a:pt x="801" y="2"/>
                    <a:pt x="775" y="4"/>
                  </a:cubicBezTo>
                  <a:cubicBezTo>
                    <a:pt x="308" y="41"/>
                    <a:pt x="0" y="433"/>
                    <a:pt x="38" y="900"/>
                  </a:cubicBezTo>
                  <a:cubicBezTo>
                    <a:pt x="73" y="1341"/>
                    <a:pt x="458" y="1641"/>
                    <a:pt x="863" y="1641"/>
                  </a:cubicBezTo>
                  <a:cubicBezTo>
                    <a:pt x="887" y="1641"/>
                    <a:pt x="910" y="1640"/>
                    <a:pt x="934" y="1637"/>
                  </a:cubicBezTo>
                  <a:cubicBezTo>
                    <a:pt x="1400" y="1600"/>
                    <a:pt x="1708" y="1171"/>
                    <a:pt x="1671" y="741"/>
                  </a:cubicBezTo>
                  <a:cubicBezTo>
                    <a:pt x="1636" y="300"/>
                    <a:pt x="1284" y="1"/>
                    <a:pt x="851" y="1"/>
                  </a:cubicBezTo>
                  <a:close/>
                </a:path>
              </a:pathLst>
            </a:custGeom>
            <a:solidFill>
              <a:srgbClr val="FF9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74;p45"/>
            <p:cNvSpPr/>
            <p:nvPr/>
          </p:nvSpPr>
          <p:spPr>
            <a:xfrm>
              <a:off x="7450950" y="2170456"/>
              <a:ext cx="20121" cy="34252"/>
            </a:xfrm>
            <a:custGeom>
              <a:avLst/>
              <a:gdLst/>
              <a:ahLst/>
              <a:cxnLst/>
              <a:rect l="l" t="t" r="r" b="b"/>
              <a:pathLst>
                <a:path w="346" h="589" extrusionOk="0">
                  <a:moveTo>
                    <a:pt x="309" y="0"/>
                  </a:moveTo>
                  <a:lnTo>
                    <a:pt x="309" y="0"/>
                  </a:lnTo>
                  <a:cubicBezTo>
                    <a:pt x="234" y="47"/>
                    <a:pt x="150" y="84"/>
                    <a:pt x="113" y="121"/>
                  </a:cubicBezTo>
                  <a:cubicBezTo>
                    <a:pt x="38" y="159"/>
                    <a:pt x="1" y="233"/>
                    <a:pt x="1" y="317"/>
                  </a:cubicBezTo>
                  <a:cubicBezTo>
                    <a:pt x="1" y="429"/>
                    <a:pt x="75" y="513"/>
                    <a:pt x="150" y="551"/>
                  </a:cubicBezTo>
                  <a:cubicBezTo>
                    <a:pt x="187" y="551"/>
                    <a:pt x="234" y="551"/>
                    <a:pt x="234" y="588"/>
                  </a:cubicBezTo>
                  <a:lnTo>
                    <a:pt x="346" y="588"/>
                  </a:lnTo>
                  <a:lnTo>
                    <a:pt x="187" y="467"/>
                  </a:lnTo>
                  <a:cubicBezTo>
                    <a:pt x="150" y="392"/>
                    <a:pt x="113" y="355"/>
                    <a:pt x="113" y="317"/>
                  </a:cubicBezTo>
                  <a:cubicBezTo>
                    <a:pt x="113" y="280"/>
                    <a:pt x="150" y="233"/>
                    <a:pt x="187" y="196"/>
                  </a:cubicBezTo>
                  <a:cubicBezTo>
                    <a:pt x="234" y="121"/>
                    <a:pt x="271" y="84"/>
                    <a:pt x="309" y="0"/>
                  </a:cubicBezTo>
                  <a:close/>
                </a:path>
              </a:pathLst>
            </a:custGeom>
            <a:solidFill>
              <a:srgbClr val="F9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75;p45"/>
            <p:cNvSpPr/>
            <p:nvPr/>
          </p:nvSpPr>
          <p:spPr>
            <a:xfrm>
              <a:off x="7735898" y="2188890"/>
              <a:ext cx="95079" cy="41346"/>
            </a:xfrm>
            <a:custGeom>
              <a:avLst/>
              <a:gdLst/>
              <a:ahLst/>
              <a:cxnLst/>
              <a:rect l="l" t="t" r="r" b="b"/>
              <a:pathLst>
                <a:path w="1635" h="711" extrusionOk="0">
                  <a:moveTo>
                    <a:pt x="1634" y="0"/>
                  </a:moveTo>
                  <a:lnTo>
                    <a:pt x="1634" y="0"/>
                  </a:lnTo>
                  <a:cubicBezTo>
                    <a:pt x="1513" y="150"/>
                    <a:pt x="1401" y="271"/>
                    <a:pt x="1280" y="346"/>
                  </a:cubicBezTo>
                  <a:cubicBezTo>
                    <a:pt x="1168" y="430"/>
                    <a:pt x="1046" y="504"/>
                    <a:pt x="888" y="504"/>
                  </a:cubicBezTo>
                  <a:cubicBezTo>
                    <a:pt x="776" y="504"/>
                    <a:pt x="617" y="467"/>
                    <a:pt x="468" y="430"/>
                  </a:cubicBezTo>
                  <a:lnTo>
                    <a:pt x="234" y="346"/>
                  </a:lnTo>
                  <a:cubicBezTo>
                    <a:pt x="150" y="308"/>
                    <a:pt x="113" y="308"/>
                    <a:pt x="1" y="271"/>
                  </a:cubicBezTo>
                  <a:lnTo>
                    <a:pt x="1" y="271"/>
                  </a:lnTo>
                  <a:cubicBezTo>
                    <a:pt x="76" y="308"/>
                    <a:pt x="113" y="383"/>
                    <a:pt x="188" y="430"/>
                  </a:cubicBezTo>
                  <a:cubicBezTo>
                    <a:pt x="272" y="504"/>
                    <a:pt x="309" y="542"/>
                    <a:pt x="384" y="579"/>
                  </a:cubicBezTo>
                  <a:cubicBezTo>
                    <a:pt x="513" y="648"/>
                    <a:pt x="668" y="710"/>
                    <a:pt x="828" y="710"/>
                  </a:cubicBezTo>
                  <a:cubicBezTo>
                    <a:pt x="863" y="710"/>
                    <a:pt x="899" y="707"/>
                    <a:pt x="934" y="700"/>
                  </a:cubicBezTo>
                  <a:cubicBezTo>
                    <a:pt x="1121" y="700"/>
                    <a:pt x="1280" y="579"/>
                    <a:pt x="1401" y="467"/>
                  </a:cubicBezTo>
                  <a:cubicBezTo>
                    <a:pt x="1513" y="346"/>
                    <a:pt x="1588" y="150"/>
                    <a:pt x="1634" y="0"/>
                  </a:cubicBezTo>
                  <a:close/>
                </a:path>
              </a:pathLst>
            </a:custGeom>
            <a:solidFill>
              <a:srgbClr val="F9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76;p45"/>
            <p:cNvSpPr/>
            <p:nvPr/>
          </p:nvSpPr>
          <p:spPr>
            <a:xfrm>
              <a:off x="7771720" y="2104162"/>
              <a:ext cx="40823" cy="66817"/>
            </a:xfrm>
            <a:custGeom>
              <a:avLst/>
              <a:gdLst/>
              <a:ahLst/>
              <a:cxnLst/>
              <a:rect l="l" t="t" r="r" b="b"/>
              <a:pathLst>
                <a:path w="702" h="1149" extrusionOk="0">
                  <a:moveTo>
                    <a:pt x="146" y="0"/>
                  </a:moveTo>
                  <a:cubicBezTo>
                    <a:pt x="98" y="0"/>
                    <a:pt x="38" y="31"/>
                    <a:pt x="38" y="57"/>
                  </a:cubicBezTo>
                  <a:cubicBezTo>
                    <a:pt x="38" y="365"/>
                    <a:pt x="1" y="953"/>
                    <a:pt x="234" y="1140"/>
                  </a:cubicBezTo>
                  <a:cubicBezTo>
                    <a:pt x="239" y="1146"/>
                    <a:pt x="249" y="1148"/>
                    <a:pt x="262" y="1148"/>
                  </a:cubicBezTo>
                  <a:cubicBezTo>
                    <a:pt x="361" y="1148"/>
                    <a:pt x="664" y="1009"/>
                    <a:pt x="664" y="869"/>
                  </a:cubicBezTo>
                  <a:cubicBezTo>
                    <a:pt x="701" y="599"/>
                    <a:pt x="318" y="207"/>
                    <a:pt x="197" y="20"/>
                  </a:cubicBezTo>
                  <a:cubicBezTo>
                    <a:pt x="186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rgbClr val="F9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77;p45"/>
            <p:cNvSpPr/>
            <p:nvPr/>
          </p:nvSpPr>
          <p:spPr>
            <a:xfrm>
              <a:off x="7826034" y="2086832"/>
              <a:ext cx="25006" cy="32507"/>
            </a:xfrm>
            <a:custGeom>
              <a:avLst/>
              <a:gdLst/>
              <a:ahLst/>
              <a:cxnLst/>
              <a:rect l="l" t="t" r="r" b="b"/>
              <a:pathLst>
                <a:path w="430" h="559" extrusionOk="0">
                  <a:moveTo>
                    <a:pt x="196" y="1"/>
                  </a:moveTo>
                  <a:cubicBezTo>
                    <a:pt x="84" y="38"/>
                    <a:pt x="0" y="159"/>
                    <a:pt x="0" y="318"/>
                  </a:cubicBezTo>
                  <a:cubicBezTo>
                    <a:pt x="33" y="449"/>
                    <a:pt x="102" y="558"/>
                    <a:pt x="193" y="558"/>
                  </a:cubicBezTo>
                  <a:cubicBezTo>
                    <a:pt x="206" y="558"/>
                    <a:pt x="220" y="556"/>
                    <a:pt x="234" y="551"/>
                  </a:cubicBezTo>
                  <a:cubicBezTo>
                    <a:pt x="355" y="551"/>
                    <a:pt x="430" y="430"/>
                    <a:pt x="430" y="271"/>
                  </a:cubicBezTo>
                  <a:cubicBezTo>
                    <a:pt x="392" y="122"/>
                    <a:pt x="318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78;p45"/>
            <p:cNvSpPr/>
            <p:nvPr/>
          </p:nvSpPr>
          <p:spPr>
            <a:xfrm>
              <a:off x="7656694" y="2118874"/>
              <a:ext cx="27157" cy="33728"/>
            </a:xfrm>
            <a:custGeom>
              <a:avLst/>
              <a:gdLst/>
              <a:ahLst/>
              <a:cxnLst/>
              <a:rect l="l" t="t" r="r" b="b"/>
              <a:pathLst>
                <a:path w="467" h="580" extrusionOk="0">
                  <a:moveTo>
                    <a:pt x="196" y="0"/>
                  </a:moveTo>
                  <a:cubicBezTo>
                    <a:pt x="112" y="38"/>
                    <a:pt x="0" y="150"/>
                    <a:pt x="37" y="308"/>
                  </a:cubicBezTo>
                  <a:cubicBezTo>
                    <a:pt x="37" y="467"/>
                    <a:pt x="150" y="579"/>
                    <a:pt x="271" y="579"/>
                  </a:cubicBezTo>
                  <a:cubicBezTo>
                    <a:pt x="346" y="542"/>
                    <a:pt x="467" y="420"/>
                    <a:pt x="430" y="271"/>
                  </a:cubicBezTo>
                  <a:cubicBezTo>
                    <a:pt x="430" y="112"/>
                    <a:pt x="308" y="0"/>
                    <a:pt x="1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79;p45"/>
            <p:cNvSpPr/>
            <p:nvPr/>
          </p:nvSpPr>
          <p:spPr>
            <a:xfrm>
              <a:off x="7457463" y="1798221"/>
              <a:ext cx="376537" cy="217781"/>
            </a:xfrm>
            <a:custGeom>
              <a:avLst/>
              <a:gdLst/>
              <a:ahLst/>
              <a:cxnLst/>
              <a:rect l="l" t="t" r="r" b="b"/>
              <a:pathLst>
                <a:path w="6475" h="3745" extrusionOk="0">
                  <a:moveTo>
                    <a:pt x="4761" y="0"/>
                  </a:moveTo>
                  <a:cubicBezTo>
                    <a:pt x="4278" y="0"/>
                    <a:pt x="3628" y="215"/>
                    <a:pt x="2763" y="763"/>
                  </a:cubicBezTo>
                  <a:cubicBezTo>
                    <a:pt x="234" y="2434"/>
                    <a:pt x="1" y="2864"/>
                    <a:pt x="1130" y="3685"/>
                  </a:cubicBezTo>
                  <a:cubicBezTo>
                    <a:pt x="1130" y="3685"/>
                    <a:pt x="1345" y="3745"/>
                    <a:pt x="1665" y="3745"/>
                  </a:cubicBezTo>
                  <a:cubicBezTo>
                    <a:pt x="2115" y="3745"/>
                    <a:pt x="2775" y="3627"/>
                    <a:pt x="3342" y="3060"/>
                  </a:cubicBezTo>
                  <a:cubicBezTo>
                    <a:pt x="3688" y="2699"/>
                    <a:pt x="4057" y="2591"/>
                    <a:pt x="4403" y="2591"/>
                  </a:cubicBezTo>
                  <a:cubicBezTo>
                    <a:pt x="4925" y="2591"/>
                    <a:pt x="5398" y="2838"/>
                    <a:pt x="5669" y="2838"/>
                  </a:cubicBezTo>
                  <a:cubicBezTo>
                    <a:pt x="5703" y="2838"/>
                    <a:pt x="5733" y="2835"/>
                    <a:pt x="5760" y="2826"/>
                  </a:cubicBezTo>
                  <a:cubicBezTo>
                    <a:pt x="6095" y="2702"/>
                    <a:pt x="6475" y="0"/>
                    <a:pt x="476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80;p45"/>
            <p:cNvSpPr/>
            <p:nvPr/>
          </p:nvSpPr>
          <p:spPr>
            <a:xfrm>
              <a:off x="7412512" y="1942381"/>
              <a:ext cx="126075" cy="200742"/>
            </a:xfrm>
            <a:custGeom>
              <a:avLst/>
              <a:gdLst/>
              <a:ahLst/>
              <a:cxnLst/>
              <a:rect l="l" t="t" r="r" b="b"/>
              <a:pathLst>
                <a:path w="2168" h="3452" extrusionOk="0">
                  <a:moveTo>
                    <a:pt x="1616" y="1"/>
                  </a:moveTo>
                  <a:cubicBezTo>
                    <a:pt x="1437" y="1"/>
                    <a:pt x="1278" y="151"/>
                    <a:pt x="1278" y="151"/>
                  </a:cubicBezTo>
                  <a:cubicBezTo>
                    <a:pt x="1278" y="151"/>
                    <a:pt x="1275" y="151"/>
                    <a:pt x="1270" y="151"/>
                  </a:cubicBezTo>
                  <a:cubicBezTo>
                    <a:pt x="1166" y="151"/>
                    <a:pt x="1" y="219"/>
                    <a:pt x="848" y="3306"/>
                  </a:cubicBezTo>
                  <a:cubicBezTo>
                    <a:pt x="848" y="3306"/>
                    <a:pt x="1053" y="3452"/>
                    <a:pt x="1297" y="3452"/>
                  </a:cubicBezTo>
                  <a:cubicBezTo>
                    <a:pt x="1683" y="3452"/>
                    <a:pt x="2168" y="3087"/>
                    <a:pt x="2099" y="1206"/>
                  </a:cubicBezTo>
                  <a:cubicBezTo>
                    <a:pt x="2079" y="223"/>
                    <a:pt x="1833" y="1"/>
                    <a:pt x="161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81;p45"/>
            <p:cNvSpPr/>
            <p:nvPr/>
          </p:nvSpPr>
          <p:spPr>
            <a:xfrm>
              <a:off x="7378202" y="2430979"/>
              <a:ext cx="165095" cy="280121"/>
            </a:xfrm>
            <a:custGeom>
              <a:avLst/>
              <a:gdLst/>
              <a:ahLst/>
              <a:cxnLst/>
              <a:rect l="l" t="t" r="r" b="b"/>
              <a:pathLst>
                <a:path w="2839" h="4817" extrusionOk="0">
                  <a:moveTo>
                    <a:pt x="2838" y="0"/>
                  </a:moveTo>
                  <a:cubicBezTo>
                    <a:pt x="2838" y="0"/>
                    <a:pt x="1718" y="75"/>
                    <a:pt x="1597" y="150"/>
                  </a:cubicBezTo>
                  <a:cubicBezTo>
                    <a:pt x="1597" y="150"/>
                    <a:pt x="589" y="1354"/>
                    <a:pt x="1" y="4817"/>
                  </a:cubicBezTo>
                  <a:lnTo>
                    <a:pt x="2138" y="1046"/>
                  </a:lnTo>
                  <a:cubicBezTo>
                    <a:pt x="2138" y="1046"/>
                    <a:pt x="229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82;p45"/>
            <p:cNvSpPr/>
            <p:nvPr/>
          </p:nvSpPr>
          <p:spPr>
            <a:xfrm>
              <a:off x="7383086" y="2408590"/>
              <a:ext cx="390901" cy="682652"/>
            </a:xfrm>
            <a:custGeom>
              <a:avLst/>
              <a:gdLst/>
              <a:ahLst/>
              <a:cxnLst/>
              <a:rect l="l" t="t" r="r" b="b"/>
              <a:pathLst>
                <a:path w="6722" h="11739" extrusionOk="0">
                  <a:moveTo>
                    <a:pt x="2656" y="1"/>
                  </a:moveTo>
                  <a:cubicBezTo>
                    <a:pt x="2101" y="1"/>
                    <a:pt x="1292" y="474"/>
                    <a:pt x="813" y="1897"/>
                  </a:cubicBezTo>
                  <a:cubicBezTo>
                    <a:pt x="813" y="1897"/>
                    <a:pt x="1329" y="810"/>
                    <a:pt x="2091" y="810"/>
                  </a:cubicBezTo>
                  <a:cubicBezTo>
                    <a:pt x="2263" y="810"/>
                    <a:pt x="2448" y="866"/>
                    <a:pt x="2642" y="1001"/>
                  </a:cubicBezTo>
                  <a:cubicBezTo>
                    <a:pt x="3846" y="1823"/>
                    <a:pt x="4939" y="4352"/>
                    <a:pt x="5517" y="8469"/>
                  </a:cubicBezTo>
                  <a:cubicBezTo>
                    <a:pt x="5639" y="9561"/>
                    <a:pt x="5013" y="10606"/>
                    <a:pt x="3968" y="10923"/>
                  </a:cubicBezTo>
                  <a:cubicBezTo>
                    <a:pt x="3667" y="11003"/>
                    <a:pt x="3353" y="11036"/>
                    <a:pt x="3040" y="11036"/>
                  </a:cubicBezTo>
                  <a:cubicBezTo>
                    <a:pt x="1520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824" y="11738"/>
                    <a:pt x="2852" y="11738"/>
                  </a:cubicBezTo>
                  <a:cubicBezTo>
                    <a:pt x="3190" y="11738"/>
                    <a:pt x="3561" y="11726"/>
                    <a:pt x="3968" y="11698"/>
                  </a:cubicBezTo>
                  <a:cubicBezTo>
                    <a:pt x="6721" y="11502"/>
                    <a:pt x="6488" y="8861"/>
                    <a:pt x="6488" y="8861"/>
                  </a:cubicBezTo>
                  <a:cubicBezTo>
                    <a:pt x="6488" y="8861"/>
                    <a:pt x="6376" y="1785"/>
                    <a:pt x="2988" y="68"/>
                  </a:cubicBezTo>
                  <a:cubicBezTo>
                    <a:pt x="2895" y="25"/>
                    <a:pt x="2782" y="1"/>
                    <a:pt x="2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783;p45"/>
            <p:cNvGrpSpPr/>
            <p:nvPr/>
          </p:nvGrpSpPr>
          <p:grpSpPr>
            <a:xfrm>
              <a:off x="7563883" y="2751748"/>
              <a:ext cx="226388" cy="226388"/>
              <a:chOff x="10027483" y="2751748"/>
              <a:chExt cx="226388" cy="226388"/>
            </a:xfrm>
          </p:grpSpPr>
          <p:sp>
            <p:nvSpPr>
              <p:cNvPr id="111" name="Google Shape;1784;p45"/>
              <p:cNvSpPr/>
              <p:nvPr/>
            </p:nvSpPr>
            <p:spPr>
              <a:xfrm>
                <a:off x="10027483" y="2813099"/>
                <a:ext cx="182948" cy="165037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2838" extrusionOk="0">
                    <a:moveTo>
                      <a:pt x="1830" y="0"/>
                    </a:moveTo>
                    <a:cubicBezTo>
                      <a:pt x="1792" y="38"/>
                      <a:pt x="1746" y="112"/>
                      <a:pt x="1708" y="150"/>
                    </a:cubicBezTo>
                    <a:cubicBezTo>
                      <a:pt x="1279" y="738"/>
                      <a:pt x="663" y="1130"/>
                      <a:pt x="0" y="1401"/>
                    </a:cubicBezTo>
                    <a:lnTo>
                      <a:pt x="663" y="2838"/>
                    </a:lnTo>
                    <a:cubicBezTo>
                      <a:pt x="1400" y="2483"/>
                      <a:pt x="3108" y="1709"/>
                      <a:pt x="3146" y="1401"/>
                    </a:cubicBezTo>
                    <a:cubicBezTo>
                      <a:pt x="3034" y="504"/>
                      <a:pt x="2334" y="150"/>
                      <a:pt x="1830" y="0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85;p45"/>
              <p:cNvSpPr/>
              <p:nvPr/>
            </p:nvSpPr>
            <p:spPr>
              <a:xfrm>
                <a:off x="10087147" y="2751748"/>
                <a:ext cx="78215" cy="12985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233" extrusionOk="0">
                    <a:moveTo>
                      <a:pt x="766" y="1"/>
                    </a:moveTo>
                    <a:cubicBezTo>
                      <a:pt x="841" y="271"/>
                      <a:pt x="682" y="663"/>
                      <a:pt x="533" y="1093"/>
                    </a:cubicBezTo>
                    <a:cubicBezTo>
                      <a:pt x="449" y="1326"/>
                      <a:pt x="299" y="1522"/>
                      <a:pt x="178" y="1755"/>
                    </a:cubicBezTo>
                    <a:cubicBezTo>
                      <a:pt x="1" y="1933"/>
                      <a:pt x="175" y="2233"/>
                      <a:pt x="410" y="2233"/>
                    </a:cubicBezTo>
                    <a:cubicBezTo>
                      <a:pt x="435" y="2233"/>
                      <a:pt x="460" y="2229"/>
                      <a:pt x="486" y="2222"/>
                    </a:cubicBezTo>
                    <a:cubicBezTo>
                      <a:pt x="878" y="2101"/>
                      <a:pt x="1149" y="1755"/>
                      <a:pt x="1149" y="1326"/>
                    </a:cubicBezTo>
                    <a:cubicBezTo>
                      <a:pt x="1149" y="1167"/>
                      <a:pt x="1186" y="971"/>
                      <a:pt x="1186" y="971"/>
                    </a:cubicBezTo>
                    <a:cubicBezTo>
                      <a:pt x="1186" y="971"/>
                      <a:pt x="1345" y="505"/>
                      <a:pt x="1074" y="85"/>
                    </a:cubicBezTo>
                    <a:cubicBezTo>
                      <a:pt x="1000" y="1"/>
                      <a:pt x="841" y="1"/>
                      <a:pt x="766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86;p45"/>
              <p:cNvSpPr/>
              <p:nvPr/>
            </p:nvSpPr>
            <p:spPr>
              <a:xfrm>
                <a:off x="10174550" y="2866541"/>
                <a:ext cx="70074" cy="3140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40" extrusionOk="0">
                    <a:moveTo>
                      <a:pt x="1002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164"/>
                      <a:pt x="1" y="360"/>
                      <a:pt x="38" y="519"/>
                    </a:cubicBezTo>
                    <a:cubicBezTo>
                      <a:pt x="45" y="533"/>
                      <a:pt x="72" y="539"/>
                      <a:pt x="114" y="539"/>
                    </a:cubicBezTo>
                    <a:cubicBezTo>
                      <a:pt x="291" y="539"/>
                      <a:pt x="736" y="428"/>
                      <a:pt x="1046" y="360"/>
                    </a:cubicBezTo>
                    <a:cubicBezTo>
                      <a:pt x="1167" y="323"/>
                      <a:pt x="1205" y="211"/>
                      <a:pt x="1167" y="89"/>
                    </a:cubicBezTo>
                    <a:cubicBezTo>
                      <a:pt x="1140" y="35"/>
                      <a:pt x="1068" y="0"/>
                      <a:pt x="1002" y="0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87;p45"/>
              <p:cNvSpPr/>
              <p:nvPr/>
            </p:nvSpPr>
            <p:spPr>
              <a:xfrm>
                <a:off x="10172399" y="2861656"/>
                <a:ext cx="76587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15" extrusionOk="0">
                    <a:moveTo>
                      <a:pt x="1046" y="173"/>
                    </a:moveTo>
                    <a:cubicBezTo>
                      <a:pt x="1083" y="173"/>
                      <a:pt x="1083" y="173"/>
                      <a:pt x="1120" y="211"/>
                    </a:cubicBezTo>
                    <a:lnTo>
                      <a:pt x="1120" y="295"/>
                    </a:lnTo>
                    <a:cubicBezTo>
                      <a:pt x="1120" y="332"/>
                      <a:pt x="1083" y="332"/>
                      <a:pt x="1046" y="369"/>
                    </a:cubicBezTo>
                    <a:cubicBezTo>
                      <a:pt x="850" y="407"/>
                      <a:pt x="383" y="528"/>
                      <a:pt x="187" y="528"/>
                    </a:cubicBezTo>
                    <a:cubicBezTo>
                      <a:pt x="271" y="481"/>
                      <a:pt x="542" y="369"/>
                      <a:pt x="700" y="332"/>
                    </a:cubicBezTo>
                    <a:cubicBezTo>
                      <a:pt x="775" y="248"/>
                      <a:pt x="887" y="211"/>
                      <a:pt x="1008" y="173"/>
                    </a:cubicBezTo>
                    <a:close/>
                    <a:moveTo>
                      <a:pt x="1023" y="1"/>
                    </a:moveTo>
                    <a:cubicBezTo>
                      <a:pt x="992" y="1"/>
                      <a:pt x="961" y="6"/>
                      <a:pt x="934" y="15"/>
                    </a:cubicBezTo>
                    <a:cubicBezTo>
                      <a:pt x="850" y="61"/>
                      <a:pt x="738" y="99"/>
                      <a:pt x="616" y="136"/>
                    </a:cubicBezTo>
                    <a:cubicBezTo>
                      <a:pt x="271" y="295"/>
                      <a:pt x="75" y="369"/>
                      <a:pt x="0" y="481"/>
                    </a:cubicBezTo>
                    <a:lnTo>
                      <a:pt x="0" y="603"/>
                    </a:lnTo>
                    <a:cubicBezTo>
                      <a:pt x="38" y="678"/>
                      <a:pt x="75" y="715"/>
                      <a:pt x="187" y="715"/>
                    </a:cubicBezTo>
                    <a:cubicBezTo>
                      <a:pt x="346" y="715"/>
                      <a:pt x="616" y="640"/>
                      <a:pt x="1120" y="528"/>
                    </a:cubicBezTo>
                    <a:cubicBezTo>
                      <a:pt x="1167" y="481"/>
                      <a:pt x="1242" y="444"/>
                      <a:pt x="1279" y="369"/>
                    </a:cubicBezTo>
                    <a:cubicBezTo>
                      <a:pt x="1316" y="295"/>
                      <a:pt x="1316" y="211"/>
                      <a:pt x="1279" y="136"/>
                    </a:cubicBezTo>
                    <a:cubicBezTo>
                      <a:pt x="1223" y="45"/>
                      <a:pt x="1119" y="1"/>
                      <a:pt x="1023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88;p45"/>
              <p:cNvSpPr/>
              <p:nvPr/>
            </p:nvSpPr>
            <p:spPr>
              <a:xfrm>
                <a:off x="10165304" y="2841535"/>
                <a:ext cx="83681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715" extrusionOk="0">
                    <a:moveTo>
                      <a:pt x="1235" y="1"/>
                    </a:moveTo>
                    <a:cubicBezTo>
                      <a:pt x="1211" y="1"/>
                      <a:pt x="1188" y="5"/>
                      <a:pt x="1168" y="15"/>
                    </a:cubicBezTo>
                    <a:cubicBezTo>
                      <a:pt x="738" y="249"/>
                      <a:pt x="1" y="519"/>
                      <a:pt x="122" y="678"/>
                    </a:cubicBezTo>
                    <a:cubicBezTo>
                      <a:pt x="141" y="704"/>
                      <a:pt x="178" y="715"/>
                      <a:pt x="227" y="715"/>
                    </a:cubicBezTo>
                    <a:cubicBezTo>
                      <a:pt x="465" y="715"/>
                      <a:pt x="1001" y="455"/>
                      <a:pt x="1326" y="323"/>
                    </a:cubicBezTo>
                    <a:cubicBezTo>
                      <a:pt x="1401" y="286"/>
                      <a:pt x="1438" y="174"/>
                      <a:pt x="1401" y="90"/>
                    </a:cubicBezTo>
                    <a:cubicBezTo>
                      <a:pt x="1374" y="35"/>
                      <a:pt x="1301" y="1"/>
                      <a:pt x="1235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89;p45"/>
              <p:cNvSpPr/>
              <p:nvPr/>
            </p:nvSpPr>
            <p:spPr>
              <a:xfrm>
                <a:off x="10165304" y="2837000"/>
                <a:ext cx="88566" cy="5053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869" extrusionOk="0">
                    <a:moveTo>
                      <a:pt x="1205" y="168"/>
                    </a:moveTo>
                    <a:cubicBezTo>
                      <a:pt x="1242" y="168"/>
                      <a:pt x="1289" y="168"/>
                      <a:pt x="1326" y="205"/>
                    </a:cubicBezTo>
                    <a:lnTo>
                      <a:pt x="1326" y="289"/>
                    </a:lnTo>
                    <a:lnTo>
                      <a:pt x="1289" y="327"/>
                    </a:lnTo>
                    <a:lnTo>
                      <a:pt x="1205" y="364"/>
                    </a:lnTo>
                    <a:cubicBezTo>
                      <a:pt x="972" y="439"/>
                      <a:pt x="356" y="719"/>
                      <a:pt x="197" y="719"/>
                    </a:cubicBezTo>
                    <a:cubicBezTo>
                      <a:pt x="309" y="597"/>
                      <a:pt x="626" y="439"/>
                      <a:pt x="860" y="364"/>
                    </a:cubicBezTo>
                    <a:cubicBezTo>
                      <a:pt x="972" y="289"/>
                      <a:pt x="1093" y="252"/>
                      <a:pt x="1205" y="168"/>
                    </a:cubicBezTo>
                    <a:close/>
                    <a:moveTo>
                      <a:pt x="1225" y="1"/>
                    </a:moveTo>
                    <a:cubicBezTo>
                      <a:pt x="1192" y="1"/>
                      <a:pt x="1159" y="7"/>
                      <a:pt x="1130" y="19"/>
                    </a:cubicBezTo>
                    <a:cubicBezTo>
                      <a:pt x="1009" y="93"/>
                      <a:pt x="897" y="131"/>
                      <a:pt x="776" y="205"/>
                    </a:cubicBezTo>
                    <a:cubicBezTo>
                      <a:pt x="272" y="439"/>
                      <a:pt x="38" y="560"/>
                      <a:pt x="1" y="672"/>
                    </a:cubicBezTo>
                    <a:cubicBezTo>
                      <a:pt x="1" y="719"/>
                      <a:pt x="1" y="756"/>
                      <a:pt x="38" y="793"/>
                    </a:cubicBezTo>
                    <a:cubicBezTo>
                      <a:pt x="76" y="831"/>
                      <a:pt x="160" y="868"/>
                      <a:pt x="234" y="868"/>
                    </a:cubicBezTo>
                    <a:cubicBezTo>
                      <a:pt x="468" y="868"/>
                      <a:pt x="822" y="719"/>
                      <a:pt x="1242" y="523"/>
                    </a:cubicBezTo>
                    <a:lnTo>
                      <a:pt x="1364" y="485"/>
                    </a:lnTo>
                    <a:cubicBezTo>
                      <a:pt x="1401" y="439"/>
                      <a:pt x="1476" y="401"/>
                      <a:pt x="1476" y="327"/>
                    </a:cubicBezTo>
                    <a:cubicBezTo>
                      <a:pt x="1522" y="252"/>
                      <a:pt x="1476" y="205"/>
                      <a:pt x="1476" y="131"/>
                    </a:cubicBezTo>
                    <a:cubicBezTo>
                      <a:pt x="1420" y="48"/>
                      <a:pt x="1319" y="1"/>
                      <a:pt x="1225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90;p45"/>
              <p:cNvSpPr/>
              <p:nvPr/>
            </p:nvSpPr>
            <p:spPr>
              <a:xfrm>
                <a:off x="10147393" y="2813506"/>
                <a:ext cx="99383" cy="52163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897" extrusionOk="0">
                    <a:moveTo>
                      <a:pt x="1465" y="1"/>
                    </a:moveTo>
                    <a:cubicBezTo>
                      <a:pt x="1430" y="1"/>
                      <a:pt x="1395" y="10"/>
                      <a:pt x="1364" y="31"/>
                    </a:cubicBezTo>
                    <a:cubicBezTo>
                      <a:pt x="813" y="339"/>
                      <a:pt x="1" y="656"/>
                      <a:pt x="113" y="843"/>
                    </a:cubicBezTo>
                    <a:cubicBezTo>
                      <a:pt x="129" y="881"/>
                      <a:pt x="172" y="897"/>
                      <a:pt x="235" y="897"/>
                    </a:cubicBezTo>
                    <a:cubicBezTo>
                      <a:pt x="500" y="897"/>
                      <a:pt x="1113" y="611"/>
                      <a:pt x="1550" y="423"/>
                    </a:cubicBezTo>
                    <a:cubicBezTo>
                      <a:pt x="1672" y="376"/>
                      <a:pt x="1709" y="264"/>
                      <a:pt x="1672" y="143"/>
                    </a:cubicBezTo>
                    <a:cubicBezTo>
                      <a:pt x="1645" y="62"/>
                      <a:pt x="1555" y="1"/>
                      <a:pt x="1465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91;p45"/>
              <p:cNvSpPr/>
              <p:nvPr/>
            </p:nvSpPr>
            <p:spPr>
              <a:xfrm>
                <a:off x="10142508" y="2808912"/>
                <a:ext cx="111362" cy="62863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081" extrusionOk="0">
                    <a:moveTo>
                      <a:pt x="1541" y="156"/>
                    </a:moveTo>
                    <a:cubicBezTo>
                      <a:pt x="1560" y="156"/>
                      <a:pt x="1578" y="166"/>
                      <a:pt x="1597" y="184"/>
                    </a:cubicBezTo>
                    <a:cubicBezTo>
                      <a:pt x="1634" y="184"/>
                      <a:pt x="1681" y="222"/>
                      <a:pt x="1681" y="268"/>
                    </a:cubicBezTo>
                    <a:cubicBezTo>
                      <a:pt x="1718" y="343"/>
                      <a:pt x="1681" y="418"/>
                      <a:pt x="1597" y="418"/>
                    </a:cubicBezTo>
                    <a:cubicBezTo>
                      <a:pt x="1485" y="502"/>
                      <a:pt x="1364" y="539"/>
                      <a:pt x="1214" y="576"/>
                    </a:cubicBezTo>
                    <a:cubicBezTo>
                      <a:pt x="959" y="721"/>
                      <a:pt x="455" y="889"/>
                      <a:pt x="312" y="889"/>
                    </a:cubicBezTo>
                    <a:cubicBezTo>
                      <a:pt x="298" y="889"/>
                      <a:pt x="287" y="888"/>
                      <a:pt x="281" y="884"/>
                    </a:cubicBezTo>
                    <a:cubicBezTo>
                      <a:pt x="234" y="810"/>
                      <a:pt x="822" y="502"/>
                      <a:pt x="1093" y="380"/>
                    </a:cubicBezTo>
                    <a:cubicBezTo>
                      <a:pt x="1214" y="306"/>
                      <a:pt x="1364" y="268"/>
                      <a:pt x="1485" y="184"/>
                    </a:cubicBezTo>
                    <a:cubicBezTo>
                      <a:pt x="1504" y="166"/>
                      <a:pt x="1522" y="156"/>
                      <a:pt x="1541" y="156"/>
                    </a:cubicBezTo>
                    <a:close/>
                    <a:moveTo>
                      <a:pt x="1527" y="0"/>
                    </a:moveTo>
                    <a:cubicBezTo>
                      <a:pt x="1483" y="0"/>
                      <a:pt x="1443" y="12"/>
                      <a:pt x="1401" y="35"/>
                    </a:cubicBezTo>
                    <a:cubicBezTo>
                      <a:pt x="1289" y="110"/>
                      <a:pt x="1130" y="147"/>
                      <a:pt x="1018" y="222"/>
                    </a:cubicBezTo>
                    <a:cubicBezTo>
                      <a:pt x="430" y="502"/>
                      <a:pt x="1" y="735"/>
                      <a:pt x="122" y="968"/>
                    </a:cubicBezTo>
                    <a:cubicBezTo>
                      <a:pt x="122" y="1043"/>
                      <a:pt x="197" y="1080"/>
                      <a:pt x="281" y="1080"/>
                    </a:cubicBezTo>
                    <a:cubicBezTo>
                      <a:pt x="468" y="1080"/>
                      <a:pt x="822" y="922"/>
                      <a:pt x="1289" y="735"/>
                    </a:cubicBezTo>
                    <a:cubicBezTo>
                      <a:pt x="1401" y="688"/>
                      <a:pt x="1560" y="651"/>
                      <a:pt x="1681" y="614"/>
                    </a:cubicBezTo>
                    <a:cubicBezTo>
                      <a:pt x="1830" y="539"/>
                      <a:pt x="1914" y="343"/>
                      <a:pt x="1830" y="184"/>
                    </a:cubicBezTo>
                    <a:cubicBezTo>
                      <a:pt x="1793" y="110"/>
                      <a:pt x="1756" y="35"/>
                      <a:pt x="1681" y="35"/>
                    </a:cubicBezTo>
                    <a:cubicBezTo>
                      <a:pt x="1620" y="12"/>
                      <a:pt x="1571" y="0"/>
                      <a:pt x="1527" y="0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92;p45"/>
              <p:cNvSpPr/>
              <p:nvPr/>
            </p:nvSpPr>
            <p:spPr>
              <a:xfrm>
                <a:off x="10138205" y="2793327"/>
                <a:ext cx="79262" cy="44545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766" extrusionOk="0">
                    <a:moveTo>
                      <a:pt x="1108" y="1"/>
                    </a:moveTo>
                    <a:cubicBezTo>
                      <a:pt x="1075" y="1"/>
                      <a:pt x="1041" y="8"/>
                      <a:pt x="1008" y="23"/>
                    </a:cubicBezTo>
                    <a:cubicBezTo>
                      <a:pt x="430" y="340"/>
                      <a:pt x="0" y="648"/>
                      <a:pt x="122" y="723"/>
                    </a:cubicBezTo>
                    <a:cubicBezTo>
                      <a:pt x="149" y="752"/>
                      <a:pt x="201" y="765"/>
                      <a:pt x="271" y="765"/>
                    </a:cubicBezTo>
                    <a:cubicBezTo>
                      <a:pt x="489" y="765"/>
                      <a:pt x="879" y="638"/>
                      <a:pt x="1204" y="490"/>
                    </a:cubicBezTo>
                    <a:cubicBezTo>
                      <a:pt x="1326" y="452"/>
                      <a:pt x="1363" y="378"/>
                      <a:pt x="1363" y="256"/>
                    </a:cubicBezTo>
                    <a:cubicBezTo>
                      <a:pt x="1363" y="108"/>
                      <a:pt x="1239" y="1"/>
                      <a:pt x="1108" y="1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93;p45"/>
              <p:cNvSpPr/>
              <p:nvPr/>
            </p:nvSpPr>
            <p:spPr>
              <a:xfrm>
                <a:off x="10138205" y="2788675"/>
                <a:ext cx="85775" cy="53791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925" extrusionOk="0">
                    <a:moveTo>
                      <a:pt x="1130" y="159"/>
                    </a:moveTo>
                    <a:cubicBezTo>
                      <a:pt x="1158" y="159"/>
                      <a:pt x="1186" y="168"/>
                      <a:pt x="1204" y="187"/>
                    </a:cubicBezTo>
                    <a:cubicBezTo>
                      <a:pt x="1242" y="224"/>
                      <a:pt x="1288" y="262"/>
                      <a:pt x="1288" y="336"/>
                    </a:cubicBezTo>
                    <a:cubicBezTo>
                      <a:pt x="1288" y="420"/>
                      <a:pt x="1242" y="495"/>
                      <a:pt x="1167" y="495"/>
                    </a:cubicBezTo>
                    <a:cubicBezTo>
                      <a:pt x="588" y="728"/>
                      <a:pt x="271" y="766"/>
                      <a:pt x="196" y="766"/>
                    </a:cubicBezTo>
                    <a:cubicBezTo>
                      <a:pt x="234" y="691"/>
                      <a:pt x="504" y="458"/>
                      <a:pt x="1055" y="187"/>
                    </a:cubicBezTo>
                    <a:cubicBezTo>
                      <a:pt x="1074" y="168"/>
                      <a:pt x="1102" y="159"/>
                      <a:pt x="1130" y="159"/>
                    </a:cubicBezTo>
                    <a:close/>
                    <a:moveTo>
                      <a:pt x="1130" y="0"/>
                    </a:moveTo>
                    <a:cubicBezTo>
                      <a:pt x="1071" y="0"/>
                      <a:pt x="1013" y="10"/>
                      <a:pt x="971" y="28"/>
                    </a:cubicBezTo>
                    <a:cubicBezTo>
                      <a:pt x="542" y="262"/>
                      <a:pt x="38" y="570"/>
                      <a:pt x="38" y="766"/>
                    </a:cubicBezTo>
                    <a:cubicBezTo>
                      <a:pt x="0" y="803"/>
                      <a:pt x="38" y="850"/>
                      <a:pt x="75" y="887"/>
                    </a:cubicBezTo>
                    <a:cubicBezTo>
                      <a:pt x="75" y="887"/>
                      <a:pt x="122" y="924"/>
                      <a:pt x="234" y="924"/>
                    </a:cubicBezTo>
                    <a:cubicBezTo>
                      <a:pt x="392" y="924"/>
                      <a:pt x="700" y="887"/>
                      <a:pt x="1242" y="654"/>
                    </a:cubicBezTo>
                    <a:cubicBezTo>
                      <a:pt x="1363" y="616"/>
                      <a:pt x="1475" y="495"/>
                      <a:pt x="1475" y="336"/>
                    </a:cubicBezTo>
                    <a:cubicBezTo>
                      <a:pt x="1475" y="224"/>
                      <a:pt x="1400" y="103"/>
                      <a:pt x="1288" y="28"/>
                    </a:cubicBezTo>
                    <a:cubicBezTo>
                      <a:pt x="1246" y="10"/>
                      <a:pt x="1188" y="0"/>
                      <a:pt x="1130" y="0"/>
                    </a:cubicBezTo>
                    <a:close/>
                  </a:path>
                </a:pathLst>
              </a:custGeom>
              <a:solidFill>
                <a:srgbClr val="FF9A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794;p45"/>
            <p:cNvSpPr/>
            <p:nvPr/>
          </p:nvSpPr>
          <p:spPr>
            <a:xfrm>
              <a:off x="7301673" y="2449122"/>
              <a:ext cx="359382" cy="610834"/>
            </a:xfrm>
            <a:custGeom>
              <a:avLst/>
              <a:gdLst/>
              <a:ahLst/>
              <a:cxnLst/>
              <a:rect l="l" t="t" r="r" b="b"/>
              <a:pathLst>
                <a:path w="6180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50" y="10376"/>
                    <a:pt x="1746" y="10422"/>
                    <a:pt x="1746" y="10422"/>
                  </a:cubicBezTo>
                  <a:cubicBezTo>
                    <a:pt x="1984" y="10478"/>
                    <a:pt x="2223" y="10504"/>
                    <a:pt x="2461" y="10504"/>
                  </a:cubicBezTo>
                  <a:cubicBezTo>
                    <a:pt x="3855" y="10504"/>
                    <a:pt x="5215" y="9629"/>
                    <a:pt x="6180" y="8864"/>
                  </a:cubicBezTo>
                  <a:cubicBezTo>
                    <a:pt x="6105" y="8705"/>
                    <a:pt x="6068" y="8556"/>
                    <a:pt x="6021" y="8360"/>
                  </a:cubicBezTo>
                  <a:cubicBezTo>
                    <a:pt x="5909" y="7809"/>
                    <a:pt x="5750" y="7267"/>
                    <a:pt x="5676" y="6689"/>
                  </a:cubicBezTo>
                  <a:lnTo>
                    <a:pt x="3884" y="7193"/>
                  </a:lnTo>
                  <a:cubicBezTo>
                    <a:pt x="5321" y="4701"/>
                    <a:pt x="5676" y="3422"/>
                    <a:pt x="5834" y="2367"/>
                  </a:cubicBezTo>
                  <a:cubicBezTo>
                    <a:pt x="5834" y="2255"/>
                    <a:pt x="5872" y="2096"/>
                    <a:pt x="5872" y="1975"/>
                  </a:cubicBezTo>
                  <a:cubicBezTo>
                    <a:pt x="5909" y="1004"/>
                    <a:pt x="5442" y="463"/>
                    <a:pt x="4938" y="192"/>
                  </a:cubicBezTo>
                  <a:cubicBezTo>
                    <a:pt x="4729" y="61"/>
                    <a:pt x="4499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95;p45"/>
            <p:cNvSpPr/>
            <p:nvPr/>
          </p:nvSpPr>
          <p:spPr>
            <a:xfrm>
              <a:off x="7554636" y="2708890"/>
              <a:ext cx="79320" cy="156372"/>
            </a:xfrm>
            <a:custGeom>
              <a:avLst/>
              <a:gdLst/>
              <a:ahLst/>
              <a:cxnLst/>
              <a:rect l="l" t="t" r="r" b="b"/>
              <a:pathLst>
                <a:path w="1364" h="2689" extrusionOk="0">
                  <a:moveTo>
                    <a:pt x="896" y="0"/>
                  </a:moveTo>
                  <a:cubicBezTo>
                    <a:pt x="859" y="0"/>
                    <a:pt x="822" y="0"/>
                    <a:pt x="822" y="38"/>
                  </a:cubicBezTo>
                  <a:cubicBezTo>
                    <a:pt x="784" y="122"/>
                    <a:pt x="0" y="1671"/>
                    <a:pt x="38" y="2492"/>
                  </a:cubicBezTo>
                  <a:cubicBezTo>
                    <a:pt x="38" y="2530"/>
                    <a:pt x="84" y="2604"/>
                    <a:pt x="122" y="2642"/>
                  </a:cubicBezTo>
                  <a:cubicBezTo>
                    <a:pt x="196" y="2688"/>
                    <a:pt x="318" y="2688"/>
                    <a:pt x="430" y="2688"/>
                  </a:cubicBezTo>
                  <a:cubicBezTo>
                    <a:pt x="784" y="2688"/>
                    <a:pt x="1251" y="2567"/>
                    <a:pt x="1326" y="2567"/>
                  </a:cubicBezTo>
                  <a:cubicBezTo>
                    <a:pt x="1363" y="2530"/>
                    <a:pt x="1363" y="2492"/>
                    <a:pt x="1363" y="2492"/>
                  </a:cubicBezTo>
                  <a:cubicBezTo>
                    <a:pt x="1363" y="2455"/>
                    <a:pt x="1326" y="2455"/>
                    <a:pt x="1288" y="2455"/>
                  </a:cubicBezTo>
                  <a:cubicBezTo>
                    <a:pt x="1128" y="2507"/>
                    <a:pt x="763" y="2598"/>
                    <a:pt x="488" y="2598"/>
                  </a:cubicBezTo>
                  <a:cubicBezTo>
                    <a:pt x="364" y="2598"/>
                    <a:pt x="257" y="2579"/>
                    <a:pt x="196" y="2530"/>
                  </a:cubicBezTo>
                  <a:cubicBezTo>
                    <a:pt x="159" y="2530"/>
                    <a:pt x="159" y="2492"/>
                    <a:pt x="159" y="2455"/>
                  </a:cubicBezTo>
                  <a:cubicBezTo>
                    <a:pt x="122" y="1708"/>
                    <a:pt x="896" y="122"/>
                    <a:pt x="934" y="75"/>
                  </a:cubicBezTo>
                  <a:cubicBezTo>
                    <a:pt x="934" y="38"/>
                    <a:pt x="934" y="38"/>
                    <a:pt x="8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796;p45"/>
          <p:cNvGrpSpPr/>
          <p:nvPr/>
        </p:nvGrpSpPr>
        <p:grpSpPr>
          <a:xfrm>
            <a:off x="922618" y="2675434"/>
            <a:ext cx="1326553" cy="2534787"/>
            <a:chOff x="8100550" y="1798175"/>
            <a:chExt cx="1326553" cy="2534787"/>
          </a:xfrm>
        </p:grpSpPr>
        <p:sp>
          <p:nvSpPr>
            <p:cNvPr id="127" name="Google Shape;1797;p45"/>
            <p:cNvSpPr/>
            <p:nvPr/>
          </p:nvSpPr>
          <p:spPr>
            <a:xfrm>
              <a:off x="8382262" y="400144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98;p45"/>
            <p:cNvSpPr/>
            <p:nvPr/>
          </p:nvSpPr>
          <p:spPr>
            <a:xfrm>
              <a:off x="8382262" y="421317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99;p45"/>
            <p:cNvSpPr/>
            <p:nvPr/>
          </p:nvSpPr>
          <p:spPr>
            <a:xfrm>
              <a:off x="8587182" y="424703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00;p45"/>
            <p:cNvSpPr/>
            <p:nvPr/>
          </p:nvSpPr>
          <p:spPr>
            <a:xfrm>
              <a:off x="8584913" y="424476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01;p45"/>
            <p:cNvSpPr/>
            <p:nvPr/>
          </p:nvSpPr>
          <p:spPr>
            <a:xfrm>
              <a:off x="8382262" y="421323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02;p45"/>
            <p:cNvSpPr/>
            <p:nvPr/>
          </p:nvSpPr>
          <p:spPr>
            <a:xfrm>
              <a:off x="8384531" y="4289966"/>
              <a:ext cx="319494" cy="4661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03;p45"/>
            <p:cNvSpPr/>
            <p:nvPr/>
          </p:nvSpPr>
          <p:spPr>
            <a:xfrm>
              <a:off x="8288910" y="305909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04;p45"/>
            <p:cNvSpPr/>
            <p:nvPr/>
          </p:nvSpPr>
          <p:spPr>
            <a:xfrm>
              <a:off x="8288910" y="306053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05;p45"/>
            <p:cNvSpPr/>
            <p:nvPr/>
          </p:nvSpPr>
          <p:spPr>
            <a:xfrm>
              <a:off x="8969054" y="387264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06;p45"/>
            <p:cNvSpPr/>
            <p:nvPr/>
          </p:nvSpPr>
          <p:spPr>
            <a:xfrm>
              <a:off x="9078414" y="403922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07;p45"/>
            <p:cNvSpPr/>
            <p:nvPr/>
          </p:nvSpPr>
          <p:spPr>
            <a:xfrm>
              <a:off x="9283948" y="404149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08;p45"/>
            <p:cNvSpPr/>
            <p:nvPr/>
          </p:nvSpPr>
          <p:spPr>
            <a:xfrm>
              <a:off x="9281065" y="404149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09;p45"/>
            <p:cNvSpPr/>
            <p:nvPr/>
          </p:nvSpPr>
          <p:spPr>
            <a:xfrm>
              <a:off x="9078414" y="411080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10;p45"/>
            <p:cNvSpPr/>
            <p:nvPr/>
          </p:nvSpPr>
          <p:spPr>
            <a:xfrm>
              <a:off x="9116749" y="4041498"/>
              <a:ext cx="284042" cy="146039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11;p45"/>
            <p:cNvSpPr/>
            <p:nvPr/>
          </p:nvSpPr>
          <p:spPr>
            <a:xfrm>
              <a:off x="8284371" y="311865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12;p45"/>
            <p:cNvSpPr/>
            <p:nvPr/>
          </p:nvSpPr>
          <p:spPr>
            <a:xfrm>
              <a:off x="8184375" y="179817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13;p45"/>
            <p:cNvSpPr/>
            <p:nvPr/>
          </p:nvSpPr>
          <p:spPr>
            <a:xfrm>
              <a:off x="8100550" y="242814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14;p45"/>
            <p:cNvSpPr/>
            <p:nvPr/>
          </p:nvSpPr>
          <p:spPr>
            <a:xfrm>
              <a:off x="8107420" y="237471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15;p45"/>
            <p:cNvSpPr/>
            <p:nvPr/>
          </p:nvSpPr>
          <p:spPr>
            <a:xfrm>
              <a:off x="8572891" y="233779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16;p45"/>
            <p:cNvSpPr/>
            <p:nvPr/>
          </p:nvSpPr>
          <p:spPr>
            <a:xfrm>
              <a:off x="8448627" y="227652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17;p45"/>
            <p:cNvSpPr/>
            <p:nvPr/>
          </p:nvSpPr>
          <p:spPr>
            <a:xfrm>
              <a:off x="8462979" y="227652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18;p45"/>
            <p:cNvSpPr/>
            <p:nvPr/>
          </p:nvSpPr>
          <p:spPr>
            <a:xfrm>
              <a:off x="8150354" y="240765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819;p45"/>
            <p:cNvSpPr/>
            <p:nvPr/>
          </p:nvSpPr>
          <p:spPr>
            <a:xfrm>
              <a:off x="8254317" y="288220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820;p45"/>
            <p:cNvSpPr/>
            <p:nvPr/>
          </p:nvSpPr>
          <p:spPr>
            <a:xfrm>
              <a:off x="8355888" y="278486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821;p45"/>
            <p:cNvSpPr/>
            <p:nvPr/>
          </p:nvSpPr>
          <p:spPr>
            <a:xfrm>
              <a:off x="8114903" y="236944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822;p45"/>
            <p:cNvSpPr/>
            <p:nvPr/>
          </p:nvSpPr>
          <p:spPr>
            <a:xfrm>
              <a:off x="8255728" y="234810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823;p45"/>
            <p:cNvSpPr/>
            <p:nvPr/>
          </p:nvSpPr>
          <p:spPr>
            <a:xfrm>
              <a:off x="8282041" y="238416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24;p45"/>
            <p:cNvSpPr/>
            <p:nvPr/>
          </p:nvSpPr>
          <p:spPr>
            <a:xfrm>
              <a:off x="8150354" y="236466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25;p45"/>
            <p:cNvSpPr/>
            <p:nvPr/>
          </p:nvSpPr>
          <p:spPr>
            <a:xfrm>
              <a:off x="8358219" y="187140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826;p45"/>
            <p:cNvSpPr/>
            <p:nvPr/>
          </p:nvSpPr>
          <p:spPr>
            <a:xfrm>
              <a:off x="8324975" y="207841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827;p45"/>
            <p:cNvSpPr/>
            <p:nvPr/>
          </p:nvSpPr>
          <p:spPr>
            <a:xfrm>
              <a:off x="8348466" y="211680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828;p45"/>
            <p:cNvSpPr/>
            <p:nvPr/>
          </p:nvSpPr>
          <p:spPr>
            <a:xfrm>
              <a:off x="8599204" y="216427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29;p45"/>
            <p:cNvSpPr/>
            <p:nvPr/>
          </p:nvSpPr>
          <p:spPr>
            <a:xfrm>
              <a:off x="8639869" y="207288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30;p45"/>
            <p:cNvSpPr/>
            <p:nvPr/>
          </p:nvSpPr>
          <p:spPr>
            <a:xfrm>
              <a:off x="8713716" y="204062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31;p45"/>
            <p:cNvSpPr/>
            <p:nvPr/>
          </p:nvSpPr>
          <p:spPr>
            <a:xfrm>
              <a:off x="8544248" y="206638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32;p45"/>
            <p:cNvSpPr/>
            <p:nvPr/>
          </p:nvSpPr>
          <p:spPr>
            <a:xfrm>
              <a:off x="8339328" y="183448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33;p45"/>
            <p:cNvSpPr/>
            <p:nvPr/>
          </p:nvSpPr>
          <p:spPr>
            <a:xfrm rot="791838">
              <a:off x="8401685" y="1992826"/>
              <a:ext cx="57274" cy="41823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34;p45"/>
            <p:cNvSpPr/>
            <p:nvPr/>
          </p:nvSpPr>
          <p:spPr>
            <a:xfrm>
              <a:off x="8282053" y="238416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35;p45"/>
            <p:cNvSpPr/>
            <p:nvPr/>
          </p:nvSpPr>
          <p:spPr>
            <a:xfrm>
              <a:off x="8282041" y="236048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836;p45"/>
            <p:cNvGrpSpPr/>
            <p:nvPr/>
          </p:nvGrpSpPr>
          <p:grpSpPr>
            <a:xfrm>
              <a:off x="8489292" y="2705621"/>
              <a:ext cx="255399" cy="187256"/>
              <a:chOff x="11249467" y="2705621"/>
              <a:chExt cx="255399" cy="187256"/>
            </a:xfrm>
          </p:grpSpPr>
          <p:sp>
            <p:nvSpPr>
              <p:cNvPr id="169" name="Google Shape;1837;p4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838;p4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839;p4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840;p4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841;p4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842;p4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843;p4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844;p4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845;p4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846;p4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847;p4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848;p45"/>
            <p:cNvSpPr/>
            <p:nvPr/>
          </p:nvSpPr>
          <p:spPr>
            <a:xfrm>
              <a:off x="8205372" y="240189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49;p45"/>
            <p:cNvSpPr/>
            <p:nvPr/>
          </p:nvSpPr>
          <p:spPr>
            <a:xfrm>
              <a:off x="8429735" y="266195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4289" y="224289"/>
            <a:ext cx="8375785" cy="5739569"/>
            <a:chOff x="0" y="0"/>
            <a:chExt cx="8375785" cy="5739569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0" y="0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801577" y="153025"/>
            <a:ext cx="5540846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Thể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dục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,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thể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thao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pic>
        <p:nvPicPr>
          <p:cNvPr id="4098" name="Picture 2" descr="https://quantri.longbien.edu.vn/UploadFolderNew/SGDLongBien/Image/thcsngocthuy/2019_6/cb2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2" r="21013" b="17975"/>
          <a:stretch/>
        </p:blipFill>
        <p:spPr bwMode="auto">
          <a:xfrm>
            <a:off x="5461601" y="889117"/>
            <a:ext cx="2757192" cy="32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quantri.longbien.edu.vn/UploadFolderNew/SGDLongBien/Image/thcsngocthuy/admin/2018_9/3.jpg?w=8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33207" r="20079" b="3698"/>
          <a:stretch/>
        </p:blipFill>
        <p:spPr bwMode="auto">
          <a:xfrm>
            <a:off x="744645" y="889117"/>
            <a:ext cx="4751315" cy="32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78355"/>
            <a:ext cx="8600074" cy="5185503"/>
            <a:chOff x="-224289" y="554066"/>
            <a:chExt cx="8600074" cy="5185503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-224289" y="2280532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352557" y="138344"/>
            <a:ext cx="6459120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Đọc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sách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,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giới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thiệu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sách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pic>
        <p:nvPicPr>
          <p:cNvPr id="5122" name="Picture 2" descr="https://quantri.longbien.edu.vn/UploadFolderNew/SGDLongBien/Image/thcsngocthuy/admin/2019_4/5.jpg?w=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r="10343"/>
          <a:stretch/>
        </p:blipFill>
        <p:spPr bwMode="auto">
          <a:xfrm>
            <a:off x="894245" y="933863"/>
            <a:ext cx="3333706" cy="30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dmin.longbien.edu.vn/UploadFolderNew/SGDLongBien/Image/thcsngocthuy/admin/2019_2/5_2220197.jp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98" y="927034"/>
            <a:ext cx="4021059" cy="30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78355"/>
            <a:ext cx="8600074" cy="5185503"/>
            <a:chOff x="-224289" y="554066"/>
            <a:chExt cx="8600074" cy="5185503"/>
          </a:xfrm>
        </p:grpSpPr>
        <p:grpSp>
          <p:nvGrpSpPr>
            <p:cNvPr id="2873" name="Google Shape;2873;p53"/>
            <p:cNvGrpSpPr/>
            <p:nvPr/>
          </p:nvGrpSpPr>
          <p:grpSpPr>
            <a:xfrm>
              <a:off x="432703" y="2282430"/>
              <a:ext cx="1867456" cy="3457139"/>
              <a:chOff x="7797029" y="2174230"/>
              <a:chExt cx="1161931" cy="2151032"/>
            </a:xfrm>
          </p:grpSpPr>
          <p:sp>
            <p:nvSpPr>
              <p:cNvPr id="2874" name="Google Shape;2874;p53"/>
              <p:cNvSpPr/>
              <p:nvPr/>
            </p:nvSpPr>
            <p:spPr>
              <a:xfrm>
                <a:off x="7797029" y="2174230"/>
                <a:ext cx="1161931" cy="1382760"/>
              </a:xfrm>
              <a:custGeom>
                <a:avLst/>
                <a:gdLst/>
                <a:ahLst/>
                <a:cxnLst/>
                <a:rect l="l" t="t" r="r" b="b"/>
                <a:pathLst>
                  <a:path w="21273" h="25316" extrusionOk="0">
                    <a:moveTo>
                      <a:pt x="11920" y="0"/>
                    </a:moveTo>
                    <a:cubicBezTo>
                      <a:pt x="9767" y="0"/>
                      <a:pt x="7648" y="927"/>
                      <a:pt x="6217" y="2390"/>
                    </a:cubicBezTo>
                    <a:cubicBezTo>
                      <a:pt x="4630" y="4024"/>
                      <a:pt x="3883" y="6245"/>
                      <a:pt x="3883" y="8383"/>
                    </a:cubicBezTo>
                    <a:cubicBezTo>
                      <a:pt x="3846" y="9045"/>
                      <a:pt x="3930" y="9745"/>
                      <a:pt x="3650" y="10361"/>
                    </a:cubicBezTo>
                    <a:cubicBezTo>
                      <a:pt x="3417" y="10828"/>
                      <a:pt x="3034" y="11220"/>
                      <a:pt x="2679" y="11650"/>
                    </a:cubicBezTo>
                    <a:cubicBezTo>
                      <a:pt x="1046" y="13516"/>
                      <a:pt x="0" y="15850"/>
                      <a:pt x="75" y="18183"/>
                    </a:cubicBezTo>
                    <a:cubicBezTo>
                      <a:pt x="150" y="20554"/>
                      <a:pt x="1438" y="22888"/>
                      <a:pt x="3613" y="24213"/>
                    </a:cubicBezTo>
                    <a:cubicBezTo>
                      <a:pt x="4824" y="24931"/>
                      <a:pt x="6299" y="25315"/>
                      <a:pt x="7769" y="25315"/>
                    </a:cubicBezTo>
                    <a:cubicBezTo>
                      <a:pt x="8994" y="25315"/>
                      <a:pt x="10215" y="25048"/>
                      <a:pt x="11276" y="24484"/>
                    </a:cubicBezTo>
                    <a:cubicBezTo>
                      <a:pt x="12090" y="24825"/>
                      <a:pt x="13002" y="24989"/>
                      <a:pt x="13926" y="24989"/>
                    </a:cubicBezTo>
                    <a:cubicBezTo>
                      <a:pt x="15830" y="24989"/>
                      <a:pt x="17782" y="24291"/>
                      <a:pt x="19014" y="23009"/>
                    </a:cubicBezTo>
                    <a:cubicBezTo>
                      <a:pt x="20843" y="21142"/>
                      <a:pt x="21273" y="18417"/>
                      <a:pt x="20498" y="16083"/>
                    </a:cubicBezTo>
                    <a:cubicBezTo>
                      <a:pt x="20143" y="14954"/>
                      <a:pt x="19518" y="13908"/>
                      <a:pt x="18864" y="12891"/>
                    </a:cubicBezTo>
                    <a:cubicBezTo>
                      <a:pt x="18743" y="12742"/>
                      <a:pt x="18668" y="12546"/>
                      <a:pt x="18631" y="12350"/>
                    </a:cubicBezTo>
                    <a:cubicBezTo>
                      <a:pt x="18631" y="12191"/>
                      <a:pt x="18743" y="11995"/>
                      <a:pt x="18780" y="11808"/>
                    </a:cubicBezTo>
                    <a:cubicBezTo>
                      <a:pt x="20843" y="3090"/>
                      <a:pt x="16718" y="561"/>
                      <a:pt x="12835" y="57"/>
                    </a:cubicBezTo>
                    <a:cubicBezTo>
                      <a:pt x="12530" y="19"/>
                      <a:pt x="12225" y="0"/>
                      <a:pt x="11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5" name="Google Shape;2875;p53"/>
              <p:cNvGrpSpPr/>
              <p:nvPr/>
            </p:nvGrpSpPr>
            <p:grpSpPr>
              <a:xfrm>
                <a:off x="8149431" y="2521491"/>
                <a:ext cx="429313" cy="1803771"/>
                <a:chOff x="6097050" y="1346450"/>
                <a:chExt cx="196500" cy="825600"/>
              </a:xfrm>
            </p:grpSpPr>
            <p:sp>
              <p:nvSpPr>
                <p:cNvPr id="2876" name="Google Shape;2876;p53"/>
                <p:cNvSpPr/>
                <p:nvPr/>
              </p:nvSpPr>
              <p:spPr>
                <a:xfrm>
                  <a:off x="6203225" y="1432075"/>
                  <a:ext cx="20325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29599" extrusionOk="0">
                      <a:moveTo>
                        <a:pt x="420" y="1"/>
                      </a:moveTo>
                      <a:cubicBezTo>
                        <a:pt x="187" y="1"/>
                        <a:pt x="0" y="197"/>
                        <a:pt x="0" y="430"/>
                      </a:cubicBezTo>
                      <a:lnTo>
                        <a:pt x="0" y="29207"/>
                      </a:lnTo>
                      <a:cubicBezTo>
                        <a:pt x="0" y="29440"/>
                        <a:pt x="187" y="29599"/>
                        <a:pt x="420" y="29599"/>
                      </a:cubicBezTo>
                      <a:cubicBezTo>
                        <a:pt x="616" y="29599"/>
                        <a:pt x="812" y="29440"/>
                        <a:pt x="812" y="29207"/>
                      </a:cubicBezTo>
                      <a:lnTo>
                        <a:pt x="812" y="430"/>
                      </a:lnTo>
                      <a:cubicBezTo>
                        <a:pt x="812" y="197"/>
                        <a:pt x="616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3"/>
                <p:cNvSpPr/>
                <p:nvPr/>
              </p:nvSpPr>
              <p:spPr>
                <a:xfrm>
                  <a:off x="6097050" y="1389375"/>
                  <a:ext cx="124625" cy="2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" h="11072" extrusionOk="0">
                      <a:moveTo>
                        <a:pt x="430" y="1"/>
                      </a:moveTo>
                      <a:cubicBezTo>
                        <a:pt x="234" y="1"/>
                        <a:pt x="84" y="113"/>
                        <a:pt x="84" y="309"/>
                      </a:cubicBezTo>
                      <a:cubicBezTo>
                        <a:pt x="47" y="971"/>
                        <a:pt x="0" y="1587"/>
                        <a:pt x="0" y="2250"/>
                      </a:cubicBezTo>
                      <a:cubicBezTo>
                        <a:pt x="0" y="3809"/>
                        <a:pt x="159" y="5405"/>
                        <a:pt x="747" y="6917"/>
                      </a:cubicBezTo>
                      <a:cubicBezTo>
                        <a:pt x="1447" y="8672"/>
                        <a:pt x="2763" y="10147"/>
                        <a:pt x="4396" y="11043"/>
                      </a:cubicBezTo>
                      <a:cubicBezTo>
                        <a:pt x="4449" y="11063"/>
                        <a:pt x="4501" y="11072"/>
                        <a:pt x="4550" y="11072"/>
                      </a:cubicBezTo>
                      <a:cubicBezTo>
                        <a:pt x="4688" y="11072"/>
                        <a:pt x="4808" y="11001"/>
                        <a:pt x="4863" y="10884"/>
                      </a:cubicBezTo>
                      <a:cubicBezTo>
                        <a:pt x="4985" y="10735"/>
                        <a:pt x="4901" y="10539"/>
                        <a:pt x="4751" y="10417"/>
                      </a:cubicBezTo>
                      <a:cubicBezTo>
                        <a:pt x="3230" y="9605"/>
                        <a:pt x="2026" y="8243"/>
                        <a:pt x="1363" y="6646"/>
                      </a:cubicBezTo>
                      <a:cubicBezTo>
                        <a:pt x="822" y="5284"/>
                        <a:pt x="700" y="3772"/>
                        <a:pt x="700" y="2250"/>
                      </a:cubicBezTo>
                      <a:cubicBezTo>
                        <a:pt x="700" y="1634"/>
                        <a:pt x="700" y="971"/>
                        <a:pt x="747" y="346"/>
                      </a:cubicBezTo>
                      <a:cubicBezTo>
                        <a:pt x="747" y="150"/>
                        <a:pt x="588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3"/>
                <p:cNvSpPr/>
                <p:nvPr/>
              </p:nvSpPr>
              <p:spPr>
                <a:xfrm>
                  <a:off x="6207875" y="1346450"/>
                  <a:ext cx="856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8238" extrusionOk="0">
                      <a:moveTo>
                        <a:pt x="2997" y="0"/>
                      </a:moveTo>
                      <a:cubicBezTo>
                        <a:pt x="2801" y="0"/>
                        <a:pt x="2652" y="159"/>
                        <a:pt x="2689" y="355"/>
                      </a:cubicBezTo>
                      <a:cubicBezTo>
                        <a:pt x="2726" y="1055"/>
                        <a:pt x="2764" y="1718"/>
                        <a:pt x="2764" y="2371"/>
                      </a:cubicBezTo>
                      <a:cubicBezTo>
                        <a:pt x="2764" y="3118"/>
                        <a:pt x="2726" y="3818"/>
                        <a:pt x="2530" y="4518"/>
                      </a:cubicBezTo>
                      <a:cubicBezTo>
                        <a:pt x="2381" y="5171"/>
                        <a:pt x="2101" y="5797"/>
                        <a:pt x="1718" y="6338"/>
                      </a:cubicBezTo>
                      <a:cubicBezTo>
                        <a:pt x="1326" y="6889"/>
                        <a:pt x="822" y="7318"/>
                        <a:pt x="234" y="7589"/>
                      </a:cubicBezTo>
                      <a:cubicBezTo>
                        <a:pt x="85" y="7663"/>
                        <a:pt x="1" y="7859"/>
                        <a:pt x="85" y="8018"/>
                      </a:cubicBezTo>
                      <a:cubicBezTo>
                        <a:pt x="112" y="8156"/>
                        <a:pt x="246" y="8237"/>
                        <a:pt x="378" y="8237"/>
                      </a:cubicBezTo>
                      <a:cubicBezTo>
                        <a:pt x="425" y="8237"/>
                        <a:pt x="472" y="8227"/>
                        <a:pt x="514" y="8205"/>
                      </a:cubicBezTo>
                      <a:cubicBezTo>
                        <a:pt x="1214" y="7897"/>
                        <a:pt x="1830" y="7355"/>
                        <a:pt x="2260" y="6730"/>
                      </a:cubicBezTo>
                      <a:cubicBezTo>
                        <a:pt x="2726" y="6151"/>
                        <a:pt x="3034" y="5405"/>
                        <a:pt x="3193" y="4667"/>
                      </a:cubicBezTo>
                      <a:cubicBezTo>
                        <a:pt x="3389" y="3930"/>
                        <a:pt x="3426" y="3155"/>
                        <a:pt x="3426" y="2371"/>
                      </a:cubicBezTo>
                      <a:cubicBezTo>
                        <a:pt x="3426" y="1671"/>
                        <a:pt x="3389" y="971"/>
                        <a:pt x="3352" y="318"/>
                      </a:cubicBezTo>
                      <a:cubicBezTo>
                        <a:pt x="3352" y="122"/>
                        <a:pt x="3156" y="0"/>
                        <a:pt x="29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9" name="Google Shape;2879;p53"/>
            <p:cNvGrpSpPr/>
            <p:nvPr/>
          </p:nvGrpSpPr>
          <p:grpSpPr>
            <a:xfrm>
              <a:off x="1931550" y="554066"/>
              <a:ext cx="5280900" cy="4589384"/>
              <a:chOff x="1931550" y="838350"/>
              <a:chExt cx="5280900" cy="4305100"/>
            </a:xfrm>
          </p:grpSpPr>
          <p:grpSp>
            <p:nvGrpSpPr>
              <p:cNvPr id="2880" name="Google Shape;2880;p53"/>
              <p:cNvGrpSpPr/>
              <p:nvPr/>
            </p:nvGrpSpPr>
            <p:grpSpPr>
              <a:xfrm>
                <a:off x="2088500" y="838350"/>
                <a:ext cx="4967400" cy="139800"/>
                <a:chOff x="2088975" y="850175"/>
                <a:chExt cx="4967400" cy="139800"/>
              </a:xfrm>
            </p:grpSpPr>
            <p:cxnSp>
              <p:nvCxnSpPr>
                <p:cNvPr id="2881" name="Google Shape;2881;p53"/>
                <p:cNvCxnSpPr/>
                <p:nvPr/>
              </p:nvCxnSpPr>
              <p:spPr>
                <a:xfrm>
                  <a:off x="2088975" y="856250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2" name="Google Shape;2882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3" name="Google Shape;2883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4" name="Google Shape;2884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5" name="Google Shape;2885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6" name="Google Shape;2886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7" name="Google Shape;2887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8" name="Google Shape;2888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9" name="Google Shape;2889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0" name="Google Shape;2890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91" name="Google Shape;2891;p53"/>
              <p:cNvSpPr/>
              <p:nvPr/>
            </p:nvSpPr>
            <p:spPr>
              <a:xfrm>
                <a:off x="1967700" y="978149"/>
                <a:ext cx="5208600" cy="2745425"/>
              </a:xfrm>
              <a:prstGeom prst="roundRect">
                <a:avLst>
                  <a:gd name="adj" fmla="val 198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2" name="Google Shape;2892;p53"/>
              <p:cNvGrpSpPr/>
              <p:nvPr/>
            </p:nvGrpSpPr>
            <p:grpSpPr>
              <a:xfrm>
                <a:off x="2738488" y="978150"/>
                <a:ext cx="3667425" cy="103200"/>
                <a:chOff x="2738488" y="978150"/>
                <a:chExt cx="3667425" cy="103200"/>
              </a:xfrm>
            </p:grpSpPr>
            <p:sp>
              <p:nvSpPr>
                <p:cNvPr id="2893" name="Google Shape;2893;p53"/>
                <p:cNvSpPr/>
                <p:nvPr/>
              </p:nvSpPr>
              <p:spPr>
                <a:xfrm>
                  <a:off x="2738488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3"/>
                <p:cNvSpPr/>
                <p:nvPr/>
              </p:nvSpPr>
              <p:spPr>
                <a:xfrm>
                  <a:off x="4368800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3"/>
                <p:cNvSpPr/>
                <p:nvPr/>
              </p:nvSpPr>
              <p:spPr>
                <a:xfrm>
                  <a:off x="5999113" y="978150"/>
                  <a:ext cx="406800" cy="103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6" name="Google Shape;2896;p53"/>
              <p:cNvGrpSpPr/>
              <p:nvPr/>
            </p:nvGrpSpPr>
            <p:grpSpPr>
              <a:xfrm>
                <a:off x="2088500" y="3273475"/>
                <a:ext cx="4967400" cy="362126"/>
                <a:chOff x="2088975" y="850175"/>
                <a:chExt cx="4967400" cy="362126"/>
              </a:xfrm>
            </p:grpSpPr>
            <p:cxnSp>
              <p:nvCxnSpPr>
                <p:cNvPr id="2897" name="Google Shape;2897;p53"/>
                <p:cNvCxnSpPr/>
                <p:nvPr/>
              </p:nvCxnSpPr>
              <p:spPr>
                <a:xfrm>
                  <a:off x="2088975" y="1212301"/>
                  <a:ext cx="496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8" name="Google Shape;2898;p53"/>
                <p:cNvCxnSpPr/>
                <p:nvPr/>
              </p:nvCxnSpPr>
              <p:spPr>
                <a:xfrm>
                  <a:off x="23015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9" name="Google Shape;2899;p53"/>
                <p:cNvCxnSpPr/>
                <p:nvPr/>
              </p:nvCxnSpPr>
              <p:spPr>
                <a:xfrm>
                  <a:off x="28571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0" name="Google Shape;2900;p53"/>
                <p:cNvCxnSpPr/>
                <p:nvPr/>
              </p:nvCxnSpPr>
              <p:spPr>
                <a:xfrm>
                  <a:off x="34127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1" name="Google Shape;2901;p53"/>
                <p:cNvCxnSpPr/>
                <p:nvPr/>
              </p:nvCxnSpPr>
              <p:spPr>
                <a:xfrm>
                  <a:off x="3968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2" name="Google Shape;2902;p53"/>
                <p:cNvCxnSpPr/>
                <p:nvPr/>
              </p:nvCxnSpPr>
              <p:spPr>
                <a:xfrm>
                  <a:off x="45253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3" name="Google Shape;2903;p53"/>
                <p:cNvCxnSpPr/>
                <p:nvPr/>
              </p:nvCxnSpPr>
              <p:spPr>
                <a:xfrm>
                  <a:off x="508097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4" name="Google Shape;2904;p53"/>
                <p:cNvCxnSpPr/>
                <p:nvPr/>
              </p:nvCxnSpPr>
              <p:spPr>
                <a:xfrm>
                  <a:off x="56373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5" name="Google Shape;2905;p53"/>
                <p:cNvCxnSpPr/>
                <p:nvPr/>
              </p:nvCxnSpPr>
              <p:spPr>
                <a:xfrm>
                  <a:off x="6193600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6" name="Google Shape;2906;p53"/>
                <p:cNvCxnSpPr/>
                <p:nvPr/>
              </p:nvCxnSpPr>
              <p:spPr>
                <a:xfrm>
                  <a:off x="6749225" y="850175"/>
                  <a:ext cx="0" cy="13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907" name="Google Shape;2907;p53"/>
              <p:cNvGrpSpPr/>
              <p:nvPr/>
            </p:nvGrpSpPr>
            <p:grpSpPr>
              <a:xfrm>
                <a:off x="1931550" y="3534250"/>
                <a:ext cx="5280900" cy="1609200"/>
                <a:chOff x="1931550" y="3534250"/>
                <a:chExt cx="5280900" cy="1609200"/>
              </a:xfrm>
            </p:grpSpPr>
            <p:sp>
              <p:nvSpPr>
                <p:cNvPr id="2908" name="Google Shape;2908;p53"/>
                <p:cNvSpPr/>
                <p:nvPr/>
              </p:nvSpPr>
              <p:spPr>
                <a:xfrm rot="5400000">
                  <a:off x="1845625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3"/>
                <p:cNvSpPr/>
                <p:nvPr/>
              </p:nvSpPr>
              <p:spPr>
                <a:xfrm rot="5400000">
                  <a:off x="5446250" y="4216900"/>
                  <a:ext cx="1609200" cy="2439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3"/>
                <p:cNvSpPr/>
                <p:nvPr/>
              </p:nvSpPr>
              <p:spPr>
                <a:xfrm>
                  <a:off x="1931550" y="3646003"/>
                  <a:ext cx="5280900" cy="160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3" name="Google Shape;2913;p53"/>
            <p:cNvGrpSpPr/>
            <p:nvPr/>
          </p:nvGrpSpPr>
          <p:grpSpPr>
            <a:xfrm>
              <a:off x="6767612" y="2856155"/>
              <a:ext cx="1608173" cy="2703533"/>
              <a:chOff x="304654" y="2412551"/>
              <a:chExt cx="554772" cy="932574"/>
            </a:xfrm>
          </p:grpSpPr>
          <p:sp>
            <p:nvSpPr>
              <p:cNvPr id="2914" name="Google Shape;2914;p53"/>
              <p:cNvSpPr/>
              <p:nvPr/>
            </p:nvSpPr>
            <p:spPr>
              <a:xfrm>
                <a:off x="304654" y="2412551"/>
                <a:ext cx="554772" cy="601091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0660" extrusionOk="0">
                    <a:moveTo>
                      <a:pt x="4901" y="1"/>
                    </a:moveTo>
                    <a:cubicBezTo>
                      <a:pt x="2213" y="1"/>
                      <a:pt x="1" y="2997"/>
                      <a:pt x="1" y="6693"/>
                    </a:cubicBezTo>
                    <a:cubicBezTo>
                      <a:pt x="1" y="8205"/>
                      <a:pt x="346" y="9568"/>
                      <a:pt x="934" y="10660"/>
                    </a:cubicBezTo>
                    <a:lnTo>
                      <a:pt x="8868" y="10660"/>
                    </a:lnTo>
                    <a:cubicBezTo>
                      <a:pt x="9484" y="9568"/>
                      <a:pt x="9839" y="8205"/>
                      <a:pt x="9839" y="6693"/>
                    </a:cubicBezTo>
                    <a:cubicBezTo>
                      <a:pt x="9839" y="2997"/>
                      <a:pt x="7617" y="1"/>
                      <a:pt x="49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5" name="Google Shape;2915;p53"/>
              <p:cNvGrpSpPr/>
              <p:nvPr/>
            </p:nvGrpSpPr>
            <p:grpSpPr>
              <a:xfrm>
                <a:off x="421718" y="2580213"/>
                <a:ext cx="320633" cy="764912"/>
                <a:chOff x="4503500" y="1320300"/>
                <a:chExt cx="310150" cy="739975"/>
              </a:xfrm>
            </p:grpSpPr>
            <p:sp>
              <p:nvSpPr>
                <p:cNvPr id="2916" name="Google Shape;2916;p53"/>
                <p:cNvSpPr/>
                <p:nvPr/>
              </p:nvSpPr>
              <p:spPr>
                <a:xfrm>
                  <a:off x="4637675" y="1320300"/>
                  <a:ext cx="20550" cy="7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9599" extrusionOk="0">
                      <a:moveTo>
                        <a:pt x="430" y="1"/>
                      </a:moveTo>
                      <a:cubicBezTo>
                        <a:pt x="197" y="1"/>
                        <a:pt x="1" y="197"/>
                        <a:pt x="1" y="430"/>
                      </a:cubicBezTo>
                      <a:lnTo>
                        <a:pt x="1" y="29207"/>
                      </a:lnTo>
                      <a:cubicBezTo>
                        <a:pt x="1" y="29440"/>
                        <a:pt x="197" y="29599"/>
                        <a:pt x="430" y="29599"/>
                      </a:cubicBezTo>
                      <a:cubicBezTo>
                        <a:pt x="626" y="29599"/>
                        <a:pt x="822" y="29440"/>
                        <a:pt x="822" y="29207"/>
                      </a:cubicBezTo>
                      <a:lnTo>
                        <a:pt x="822" y="430"/>
                      </a:lnTo>
                      <a:cubicBezTo>
                        <a:pt x="822" y="197"/>
                        <a:pt x="626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3"/>
                <p:cNvSpPr/>
                <p:nvPr/>
              </p:nvSpPr>
              <p:spPr>
                <a:xfrm>
                  <a:off x="4640700" y="1416275"/>
                  <a:ext cx="172950" cy="1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5730" extrusionOk="0">
                      <a:moveTo>
                        <a:pt x="6540" y="1"/>
                      </a:moveTo>
                      <a:cubicBezTo>
                        <a:pt x="6378" y="1"/>
                        <a:pt x="6258" y="114"/>
                        <a:pt x="6217" y="278"/>
                      </a:cubicBezTo>
                      <a:cubicBezTo>
                        <a:pt x="5947" y="1604"/>
                        <a:pt x="5209" y="2892"/>
                        <a:pt x="4164" y="3741"/>
                      </a:cubicBezTo>
                      <a:cubicBezTo>
                        <a:pt x="3109" y="4562"/>
                        <a:pt x="1784" y="5029"/>
                        <a:pt x="468" y="5029"/>
                      </a:cubicBezTo>
                      <a:lnTo>
                        <a:pt x="346" y="5029"/>
                      </a:lnTo>
                      <a:cubicBezTo>
                        <a:pt x="150" y="5029"/>
                        <a:pt x="1" y="5178"/>
                        <a:pt x="1" y="5374"/>
                      </a:cubicBezTo>
                      <a:cubicBezTo>
                        <a:pt x="1" y="5533"/>
                        <a:pt x="150" y="5692"/>
                        <a:pt x="309" y="5729"/>
                      </a:cubicBezTo>
                      <a:lnTo>
                        <a:pt x="468" y="5729"/>
                      </a:lnTo>
                      <a:cubicBezTo>
                        <a:pt x="1942" y="5729"/>
                        <a:pt x="3417" y="5178"/>
                        <a:pt x="4584" y="4245"/>
                      </a:cubicBezTo>
                      <a:cubicBezTo>
                        <a:pt x="5751" y="3274"/>
                        <a:pt x="6609" y="1912"/>
                        <a:pt x="6880" y="399"/>
                      </a:cubicBezTo>
                      <a:cubicBezTo>
                        <a:pt x="6917" y="203"/>
                        <a:pt x="6805" y="45"/>
                        <a:pt x="6609" y="7"/>
                      </a:cubicBezTo>
                      <a:cubicBezTo>
                        <a:pt x="6585" y="3"/>
                        <a:pt x="6562" y="1"/>
                        <a:pt x="65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3"/>
                <p:cNvSpPr/>
                <p:nvPr/>
              </p:nvSpPr>
              <p:spPr>
                <a:xfrm>
                  <a:off x="4546450" y="1326150"/>
                  <a:ext cx="107825" cy="1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3" h="6187" extrusionOk="0">
                      <a:moveTo>
                        <a:pt x="345" y="0"/>
                      </a:moveTo>
                      <a:cubicBezTo>
                        <a:pt x="149" y="0"/>
                        <a:pt x="0" y="112"/>
                        <a:pt x="0" y="308"/>
                      </a:cubicBezTo>
                      <a:lnTo>
                        <a:pt x="0" y="616"/>
                      </a:lnTo>
                      <a:cubicBezTo>
                        <a:pt x="0" y="1783"/>
                        <a:pt x="271" y="2950"/>
                        <a:pt x="849" y="3930"/>
                      </a:cubicBezTo>
                      <a:cubicBezTo>
                        <a:pt x="1512" y="5013"/>
                        <a:pt x="2604" y="5909"/>
                        <a:pt x="3883" y="6179"/>
                      </a:cubicBezTo>
                      <a:cubicBezTo>
                        <a:pt x="3903" y="6184"/>
                        <a:pt x="3924" y="6186"/>
                        <a:pt x="3946" y="6186"/>
                      </a:cubicBezTo>
                      <a:cubicBezTo>
                        <a:pt x="4089" y="6186"/>
                        <a:pt x="4242" y="6079"/>
                        <a:pt x="4275" y="5909"/>
                      </a:cubicBezTo>
                      <a:cubicBezTo>
                        <a:pt x="4312" y="5750"/>
                        <a:pt x="4200" y="5563"/>
                        <a:pt x="4004" y="5517"/>
                      </a:cubicBezTo>
                      <a:cubicBezTo>
                        <a:pt x="2950" y="5283"/>
                        <a:pt x="2016" y="4546"/>
                        <a:pt x="1437" y="3575"/>
                      </a:cubicBezTo>
                      <a:cubicBezTo>
                        <a:pt x="933" y="2716"/>
                        <a:pt x="653" y="1671"/>
                        <a:pt x="653" y="616"/>
                      </a:cubicBezTo>
                      <a:lnTo>
                        <a:pt x="653" y="346"/>
                      </a:lnTo>
                      <a:cubicBezTo>
                        <a:pt x="700" y="150"/>
                        <a:pt x="54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3"/>
                <p:cNvSpPr/>
                <p:nvPr/>
              </p:nvSpPr>
              <p:spPr>
                <a:xfrm>
                  <a:off x="4503500" y="1515625"/>
                  <a:ext cx="154725" cy="1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6540" extrusionOk="0">
                      <a:moveTo>
                        <a:pt x="355" y="0"/>
                      </a:moveTo>
                      <a:cubicBezTo>
                        <a:pt x="159" y="0"/>
                        <a:pt x="1" y="159"/>
                        <a:pt x="1" y="355"/>
                      </a:cubicBezTo>
                      <a:cubicBezTo>
                        <a:pt x="1" y="1904"/>
                        <a:pt x="626" y="3426"/>
                        <a:pt x="1671" y="4555"/>
                      </a:cubicBezTo>
                      <a:cubicBezTo>
                        <a:pt x="2763" y="5722"/>
                        <a:pt x="4238" y="6422"/>
                        <a:pt x="5797" y="6534"/>
                      </a:cubicBezTo>
                      <a:cubicBezTo>
                        <a:pt x="5817" y="6538"/>
                        <a:pt x="5837" y="6540"/>
                        <a:pt x="5857" y="6540"/>
                      </a:cubicBezTo>
                      <a:cubicBezTo>
                        <a:pt x="6024" y="6540"/>
                        <a:pt x="6152" y="6402"/>
                        <a:pt x="6152" y="6226"/>
                      </a:cubicBezTo>
                      <a:cubicBezTo>
                        <a:pt x="6189" y="6067"/>
                        <a:pt x="6030" y="5871"/>
                        <a:pt x="5834" y="5871"/>
                      </a:cubicBezTo>
                      <a:cubicBezTo>
                        <a:pt x="4472" y="5759"/>
                        <a:pt x="3118" y="5097"/>
                        <a:pt x="2185" y="4089"/>
                      </a:cubicBezTo>
                      <a:cubicBezTo>
                        <a:pt x="1251" y="3071"/>
                        <a:pt x="701" y="1718"/>
                        <a:pt x="663" y="318"/>
                      </a:cubicBezTo>
                      <a:cubicBezTo>
                        <a:pt x="663" y="159"/>
                        <a:pt x="505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20" name="Google Shape;2920;p53"/>
            <p:cNvSpPr/>
            <p:nvPr/>
          </p:nvSpPr>
          <p:spPr>
            <a:xfrm>
              <a:off x="-224289" y="2280532"/>
              <a:ext cx="1819359" cy="1318564"/>
            </a:xfrm>
            <a:custGeom>
              <a:avLst/>
              <a:gdLst/>
              <a:ahLst/>
              <a:cxnLst/>
              <a:rect l="l" t="t" r="r" b="b"/>
              <a:pathLst>
                <a:path w="91059" h="75057" extrusionOk="0">
                  <a:moveTo>
                    <a:pt x="0" y="75057"/>
                  </a:moveTo>
                  <a:cubicBezTo>
                    <a:pt x="4132" y="69375"/>
                    <a:pt x="7051" y="61277"/>
                    <a:pt x="13716" y="59055"/>
                  </a:cubicBezTo>
                  <a:cubicBezTo>
                    <a:pt x="28445" y="54145"/>
                    <a:pt x="45742" y="56375"/>
                    <a:pt x="59055" y="48387"/>
                  </a:cubicBezTo>
                  <a:cubicBezTo>
                    <a:pt x="75637" y="38438"/>
                    <a:pt x="77385" y="13674"/>
                    <a:pt x="9105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83" name="Google Shape;1187;p40"/>
          <p:cNvSpPr txBox="1">
            <a:spLocks noGrp="1"/>
          </p:cNvSpPr>
          <p:nvPr>
            <p:ph type="subTitle" idx="1"/>
          </p:nvPr>
        </p:nvSpPr>
        <p:spPr>
          <a:xfrm>
            <a:off x="1352557" y="138344"/>
            <a:ext cx="6459120" cy="563211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/>
            <a:r>
              <a:rPr lang="en-US" sz="2800" i="1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Văn</a:t>
            </a:r>
            <a:r>
              <a:rPr lang="en-US" sz="2800" i="1" dirty="0" smtClean="0">
                <a:latin typeface="#9Slide03 Maven Pro Bold" panose="00000800000000000000" pitchFamily="2" charset="0"/>
              </a:rPr>
              <a:t> </a:t>
            </a:r>
            <a:r>
              <a:rPr lang="en-US" sz="2800" i="1" dirty="0" err="1" smtClean="0">
                <a:latin typeface="#9Slide03 Maven Pro Bold" panose="00000800000000000000" pitchFamily="2" charset="0"/>
              </a:rPr>
              <a:t>nghệ</a:t>
            </a:r>
            <a:endParaRPr lang="vi-VN" sz="2800" i="1" dirty="0">
              <a:latin typeface="#9Slide03 Maven Pro Bold" panose="00000800000000000000" pitchFamily="2" charset="0"/>
            </a:endParaRPr>
          </a:p>
        </p:txBody>
      </p:sp>
      <p:pic>
        <p:nvPicPr>
          <p:cNvPr id="6146" name="Picture 2" descr="https://admin.longbien.edu.vn/UploadFolderNew/SGDLongBien/Image/thcsngocthuy/admin/2018_11/img3272_2211201817.JPG?w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b="15774"/>
          <a:stretch/>
        </p:blipFill>
        <p:spPr bwMode="auto">
          <a:xfrm>
            <a:off x="2069659" y="900308"/>
            <a:ext cx="5404749" cy="32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oogle Shape;4567;p62"/>
          <p:cNvGrpSpPr/>
          <p:nvPr/>
        </p:nvGrpSpPr>
        <p:grpSpPr>
          <a:xfrm>
            <a:off x="635015" y="2533548"/>
            <a:ext cx="1018193" cy="2641110"/>
            <a:chOff x="-1404266" y="2222053"/>
            <a:chExt cx="1018193" cy="2641110"/>
          </a:xfrm>
        </p:grpSpPr>
        <p:sp>
          <p:nvSpPr>
            <p:cNvPr id="52" name="Google Shape;4568;p62"/>
            <p:cNvSpPr/>
            <p:nvPr/>
          </p:nvSpPr>
          <p:spPr>
            <a:xfrm>
              <a:off x="-1208984" y="4518239"/>
              <a:ext cx="175949" cy="287845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69;p62"/>
            <p:cNvSpPr/>
            <p:nvPr/>
          </p:nvSpPr>
          <p:spPr>
            <a:xfrm>
              <a:off x="-1228378" y="4739154"/>
              <a:ext cx="364379" cy="124009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70;p62"/>
            <p:cNvSpPr/>
            <p:nvPr/>
          </p:nvSpPr>
          <p:spPr>
            <a:xfrm>
              <a:off x="-997124" y="4772864"/>
              <a:ext cx="118809" cy="47474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71;p62"/>
            <p:cNvSpPr/>
            <p:nvPr/>
          </p:nvSpPr>
          <p:spPr>
            <a:xfrm>
              <a:off x="-999999" y="4770050"/>
              <a:ext cx="121684" cy="52552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72;p62"/>
            <p:cNvSpPr/>
            <p:nvPr/>
          </p:nvSpPr>
          <p:spPr>
            <a:xfrm>
              <a:off x="-1223239" y="4739216"/>
              <a:ext cx="37747" cy="81123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73;p62"/>
            <p:cNvSpPr/>
            <p:nvPr/>
          </p:nvSpPr>
          <p:spPr>
            <a:xfrm>
              <a:off x="-1225564" y="4818013"/>
              <a:ext cx="349574" cy="45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74;p62"/>
            <p:cNvSpPr/>
            <p:nvPr/>
          </p:nvSpPr>
          <p:spPr>
            <a:xfrm>
              <a:off x="-1249546" y="3538862"/>
              <a:ext cx="471196" cy="1137552"/>
            </a:xfrm>
            <a:custGeom>
              <a:avLst/>
              <a:gdLst/>
              <a:ahLst/>
              <a:cxnLst/>
              <a:rect l="l" t="t" r="r" b="b"/>
              <a:pathLst>
                <a:path w="7702" h="18594" extrusionOk="0">
                  <a:moveTo>
                    <a:pt x="1560" y="0"/>
                  </a:moveTo>
                  <a:cubicBezTo>
                    <a:pt x="1560" y="0"/>
                    <a:pt x="701" y="10109"/>
                    <a:pt x="1" y="18594"/>
                  </a:cubicBezTo>
                  <a:lnTo>
                    <a:pt x="4239" y="18594"/>
                  </a:lnTo>
                  <a:cubicBezTo>
                    <a:pt x="4668" y="16913"/>
                    <a:pt x="5060" y="15243"/>
                    <a:pt x="5293" y="14347"/>
                  </a:cubicBezTo>
                  <a:cubicBezTo>
                    <a:pt x="6376" y="9876"/>
                    <a:pt x="7701" y="2138"/>
                    <a:pt x="7701" y="213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75;p62"/>
            <p:cNvSpPr/>
            <p:nvPr/>
          </p:nvSpPr>
          <p:spPr>
            <a:xfrm>
              <a:off x="-1356654" y="2222053"/>
              <a:ext cx="602297" cy="569719"/>
            </a:xfrm>
            <a:custGeom>
              <a:avLst/>
              <a:gdLst/>
              <a:ahLst/>
              <a:cxnLst/>
              <a:rect l="l" t="t" r="r" b="b"/>
              <a:pathLst>
                <a:path w="8206" h="7092" extrusionOk="0">
                  <a:moveTo>
                    <a:pt x="5005" y="1"/>
                  </a:moveTo>
                  <a:cubicBezTo>
                    <a:pt x="4614" y="1"/>
                    <a:pt x="4208" y="154"/>
                    <a:pt x="3930" y="473"/>
                  </a:cubicBezTo>
                  <a:cubicBezTo>
                    <a:pt x="3734" y="669"/>
                    <a:pt x="3576" y="977"/>
                    <a:pt x="3305" y="1052"/>
                  </a:cubicBezTo>
                  <a:cubicBezTo>
                    <a:pt x="3252" y="1066"/>
                    <a:pt x="3199" y="1073"/>
                    <a:pt x="3147" y="1073"/>
                  </a:cubicBezTo>
                  <a:cubicBezTo>
                    <a:pt x="2899" y="1073"/>
                    <a:pt x="2663" y="933"/>
                    <a:pt x="2409" y="902"/>
                  </a:cubicBezTo>
                  <a:cubicBezTo>
                    <a:pt x="2321" y="880"/>
                    <a:pt x="2232" y="869"/>
                    <a:pt x="2144" y="869"/>
                  </a:cubicBezTo>
                  <a:cubicBezTo>
                    <a:pt x="1609" y="869"/>
                    <a:pt x="1108" y="1266"/>
                    <a:pt x="971" y="1836"/>
                  </a:cubicBezTo>
                  <a:cubicBezTo>
                    <a:pt x="850" y="2256"/>
                    <a:pt x="934" y="2723"/>
                    <a:pt x="775" y="3152"/>
                  </a:cubicBezTo>
                  <a:cubicBezTo>
                    <a:pt x="617" y="3740"/>
                    <a:pt x="75" y="4123"/>
                    <a:pt x="38" y="4748"/>
                  </a:cubicBezTo>
                  <a:cubicBezTo>
                    <a:pt x="1" y="4907"/>
                    <a:pt x="1" y="5103"/>
                    <a:pt x="38" y="5252"/>
                  </a:cubicBezTo>
                  <a:cubicBezTo>
                    <a:pt x="234" y="6111"/>
                    <a:pt x="813" y="6848"/>
                    <a:pt x="1550" y="7044"/>
                  </a:cubicBezTo>
                  <a:cubicBezTo>
                    <a:pt x="1677" y="7076"/>
                    <a:pt x="1805" y="7091"/>
                    <a:pt x="1933" y="7091"/>
                  </a:cubicBezTo>
                  <a:cubicBezTo>
                    <a:pt x="2595" y="7091"/>
                    <a:pt x="3235" y="6678"/>
                    <a:pt x="3501" y="5989"/>
                  </a:cubicBezTo>
                  <a:cubicBezTo>
                    <a:pt x="3650" y="5523"/>
                    <a:pt x="3613" y="4981"/>
                    <a:pt x="3846" y="4552"/>
                  </a:cubicBezTo>
                  <a:cubicBezTo>
                    <a:pt x="4042" y="4169"/>
                    <a:pt x="4434" y="3889"/>
                    <a:pt x="4864" y="3815"/>
                  </a:cubicBezTo>
                  <a:cubicBezTo>
                    <a:pt x="5088" y="3771"/>
                    <a:pt x="5328" y="3753"/>
                    <a:pt x="5567" y="3753"/>
                  </a:cubicBezTo>
                  <a:cubicBezTo>
                    <a:pt x="5737" y="3753"/>
                    <a:pt x="5905" y="3762"/>
                    <a:pt x="6068" y="3777"/>
                  </a:cubicBezTo>
                  <a:cubicBezTo>
                    <a:pt x="6141" y="3787"/>
                    <a:pt x="6220" y="3795"/>
                    <a:pt x="6299" y="3795"/>
                  </a:cubicBezTo>
                  <a:cubicBezTo>
                    <a:pt x="6508" y="3795"/>
                    <a:pt x="6719" y="3743"/>
                    <a:pt x="6836" y="3554"/>
                  </a:cubicBezTo>
                  <a:lnTo>
                    <a:pt x="6836" y="3554"/>
                  </a:lnTo>
                  <a:cubicBezTo>
                    <a:pt x="6912" y="3560"/>
                    <a:pt x="6986" y="3564"/>
                    <a:pt x="7059" y="3564"/>
                  </a:cubicBezTo>
                  <a:cubicBezTo>
                    <a:pt x="7278" y="3564"/>
                    <a:pt x="7488" y="3529"/>
                    <a:pt x="7701" y="3423"/>
                  </a:cubicBezTo>
                  <a:cubicBezTo>
                    <a:pt x="7972" y="3273"/>
                    <a:pt x="8205" y="2919"/>
                    <a:pt x="8131" y="2573"/>
                  </a:cubicBezTo>
                  <a:cubicBezTo>
                    <a:pt x="8047" y="2340"/>
                    <a:pt x="7897" y="2181"/>
                    <a:pt x="7701" y="2069"/>
                  </a:cubicBezTo>
                  <a:cubicBezTo>
                    <a:pt x="7505" y="1910"/>
                    <a:pt x="7272" y="1789"/>
                    <a:pt x="7039" y="1714"/>
                  </a:cubicBezTo>
                  <a:cubicBezTo>
                    <a:pt x="6917" y="1677"/>
                    <a:pt x="6805" y="1640"/>
                    <a:pt x="6684" y="1556"/>
                  </a:cubicBezTo>
                  <a:cubicBezTo>
                    <a:pt x="6413" y="1406"/>
                    <a:pt x="6339" y="1052"/>
                    <a:pt x="6180" y="744"/>
                  </a:cubicBezTo>
                  <a:cubicBezTo>
                    <a:pt x="5946" y="352"/>
                    <a:pt x="5564" y="81"/>
                    <a:pt x="5134" y="6"/>
                  </a:cubicBezTo>
                  <a:cubicBezTo>
                    <a:pt x="5092" y="3"/>
                    <a:pt x="5049" y="1"/>
                    <a:pt x="50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76;p62"/>
            <p:cNvSpPr/>
            <p:nvPr/>
          </p:nvSpPr>
          <p:spPr>
            <a:xfrm>
              <a:off x="-735586" y="3675016"/>
              <a:ext cx="24043" cy="20739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77;p62"/>
            <p:cNvSpPr/>
            <p:nvPr/>
          </p:nvSpPr>
          <p:spPr>
            <a:xfrm>
              <a:off x="-823499" y="3639105"/>
              <a:ext cx="21168" cy="21229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78;p62"/>
            <p:cNvSpPr/>
            <p:nvPr/>
          </p:nvSpPr>
          <p:spPr>
            <a:xfrm>
              <a:off x="-697349" y="3580557"/>
              <a:ext cx="23493" cy="20067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79;p62"/>
            <p:cNvSpPr/>
            <p:nvPr/>
          </p:nvSpPr>
          <p:spPr>
            <a:xfrm>
              <a:off x="-785813" y="3546542"/>
              <a:ext cx="21718" cy="18415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80;p62"/>
            <p:cNvSpPr/>
            <p:nvPr/>
          </p:nvSpPr>
          <p:spPr>
            <a:xfrm>
              <a:off x="-1249546" y="3535468"/>
              <a:ext cx="471189" cy="1137534"/>
            </a:xfrm>
            <a:custGeom>
              <a:avLst/>
              <a:gdLst/>
              <a:ahLst/>
              <a:cxnLst/>
              <a:rect l="l" t="t" r="r" b="b"/>
              <a:pathLst>
                <a:path w="7702" h="18594" extrusionOk="0">
                  <a:moveTo>
                    <a:pt x="1560" y="0"/>
                  </a:moveTo>
                  <a:cubicBezTo>
                    <a:pt x="1560" y="0"/>
                    <a:pt x="701" y="10109"/>
                    <a:pt x="1" y="18594"/>
                  </a:cubicBezTo>
                  <a:lnTo>
                    <a:pt x="4239" y="18594"/>
                  </a:lnTo>
                  <a:cubicBezTo>
                    <a:pt x="4668" y="16913"/>
                    <a:pt x="5060" y="15243"/>
                    <a:pt x="5293" y="14347"/>
                  </a:cubicBezTo>
                  <a:cubicBezTo>
                    <a:pt x="6376" y="9876"/>
                    <a:pt x="7701" y="2138"/>
                    <a:pt x="7701" y="2138"/>
                  </a:cubicBezTo>
                  <a:lnTo>
                    <a:pt x="1560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81;p62"/>
            <p:cNvSpPr/>
            <p:nvPr/>
          </p:nvSpPr>
          <p:spPr>
            <a:xfrm>
              <a:off x="-737849" y="4518239"/>
              <a:ext cx="169036" cy="287845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82;p62"/>
            <p:cNvSpPr/>
            <p:nvPr/>
          </p:nvSpPr>
          <p:spPr>
            <a:xfrm>
              <a:off x="-735586" y="4739154"/>
              <a:ext cx="349513" cy="124009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83;p62"/>
            <p:cNvSpPr/>
            <p:nvPr/>
          </p:nvSpPr>
          <p:spPr>
            <a:xfrm>
              <a:off x="-521461" y="4772864"/>
              <a:ext cx="118870" cy="47474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84;p62"/>
            <p:cNvSpPr/>
            <p:nvPr/>
          </p:nvSpPr>
          <p:spPr>
            <a:xfrm>
              <a:off x="-523725" y="4770050"/>
              <a:ext cx="123397" cy="52552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85;p62"/>
            <p:cNvSpPr/>
            <p:nvPr/>
          </p:nvSpPr>
          <p:spPr>
            <a:xfrm>
              <a:off x="-735586" y="4739216"/>
              <a:ext cx="26307" cy="81123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86;p62"/>
            <p:cNvSpPr/>
            <p:nvPr/>
          </p:nvSpPr>
          <p:spPr>
            <a:xfrm>
              <a:off x="-733322" y="4820277"/>
              <a:ext cx="332994" cy="2325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87;p62"/>
            <p:cNvSpPr/>
            <p:nvPr/>
          </p:nvSpPr>
          <p:spPr>
            <a:xfrm>
              <a:off x="-1208984" y="3609127"/>
              <a:ext cx="673330" cy="1066157"/>
            </a:xfrm>
            <a:custGeom>
              <a:avLst/>
              <a:gdLst/>
              <a:ahLst/>
              <a:cxnLst/>
              <a:rect l="l" t="t" r="r" b="b"/>
              <a:pathLst>
                <a:path w="11006" h="17427" extrusionOk="0">
                  <a:moveTo>
                    <a:pt x="8168" y="0"/>
                  </a:moveTo>
                  <a:lnTo>
                    <a:pt x="150" y="271"/>
                  </a:lnTo>
                  <a:cubicBezTo>
                    <a:pt x="150" y="271"/>
                    <a:pt x="1" y="2838"/>
                    <a:pt x="1279" y="4555"/>
                  </a:cubicBezTo>
                  <a:cubicBezTo>
                    <a:pt x="1783" y="5255"/>
                    <a:pt x="4742" y="9334"/>
                    <a:pt x="5246" y="10389"/>
                  </a:cubicBezTo>
                  <a:cubicBezTo>
                    <a:pt x="5872" y="11743"/>
                    <a:pt x="6301" y="13189"/>
                    <a:pt x="6534" y="14627"/>
                  </a:cubicBezTo>
                  <a:cubicBezTo>
                    <a:pt x="6646" y="15439"/>
                    <a:pt x="6805" y="16409"/>
                    <a:pt x="7038" y="17427"/>
                  </a:cubicBezTo>
                  <a:lnTo>
                    <a:pt x="11005" y="17427"/>
                  </a:lnTo>
                  <a:cubicBezTo>
                    <a:pt x="11005" y="14505"/>
                    <a:pt x="10968" y="11042"/>
                    <a:pt x="10847" y="10072"/>
                  </a:cubicBezTo>
                  <a:cubicBezTo>
                    <a:pt x="10343" y="5526"/>
                    <a:pt x="8168" y="0"/>
                    <a:pt x="816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88;p62"/>
            <p:cNvSpPr/>
            <p:nvPr/>
          </p:nvSpPr>
          <p:spPr>
            <a:xfrm>
              <a:off x="-1004526" y="3828758"/>
              <a:ext cx="316415" cy="751210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89;p62"/>
            <p:cNvSpPr/>
            <p:nvPr/>
          </p:nvSpPr>
          <p:spPr>
            <a:xfrm>
              <a:off x="-854394" y="3836589"/>
              <a:ext cx="78308" cy="222567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90;p62"/>
            <p:cNvSpPr/>
            <p:nvPr/>
          </p:nvSpPr>
          <p:spPr>
            <a:xfrm>
              <a:off x="-800129" y="4567916"/>
              <a:ext cx="259886" cy="16579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91;p62"/>
            <p:cNvSpPr/>
            <p:nvPr/>
          </p:nvSpPr>
          <p:spPr>
            <a:xfrm>
              <a:off x="-1242694" y="4567916"/>
              <a:ext cx="266738" cy="19455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92;p62"/>
            <p:cNvSpPr/>
            <p:nvPr/>
          </p:nvSpPr>
          <p:spPr>
            <a:xfrm>
              <a:off x="-906885" y="2811544"/>
              <a:ext cx="285581" cy="664582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93;p62"/>
            <p:cNvSpPr/>
            <p:nvPr/>
          </p:nvSpPr>
          <p:spPr>
            <a:xfrm>
              <a:off x="-1404266" y="2906187"/>
              <a:ext cx="304424" cy="536229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94;p62"/>
            <p:cNvSpPr/>
            <p:nvPr/>
          </p:nvSpPr>
          <p:spPr>
            <a:xfrm>
              <a:off x="-1394539" y="2846171"/>
              <a:ext cx="275854" cy="352755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95;p62"/>
            <p:cNvSpPr/>
            <p:nvPr/>
          </p:nvSpPr>
          <p:spPr>
            <a:xfrm>
              <a:off x="-1349450" y="2885386"/>
              <a:ext cx="302160" cy="469116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96;p62"/>
            <p:cNvSpPr/>
            <p:nvPr/>
          </p:nvSpPr>
          <p:spPr>
            <a:xfrm>
              <a:off x="-1387687" y="2846171"/>
              <a:ext cx="316415" cy="636807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97;p62"/>
            <p:cNvSpPr/>
            <p:nvPr/>
          </p:nvSpPr>
          <p:spPr>
            <a:xfrm>
              <a:off x="-1211248" y="2859936"/>
              <a:ext cx="173624" cy="294697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98;p62"/>
            <p:cNvSpPr/>
            <p:nvPr/>
          </p:nvSpPr>
          <p:spPr>
            <a:xfrm>
              <a:off x="-1349450" y="2840481"/>
              <a:ext cx="233029" cy="58082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9;p62"/>
            <p:cNvSpPr/>
            <p:nvPr/>
          </p:nvSpPr>
          <p:spPr>
            <a:xfrm>
              <a:off x="-1035360" y="2747979"/>
              <a:ext cx="197606" cy="206783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00;p62"/>
            <p:cNvSpPr/>
            <p:nvPr/>
          </p:nvSpPr>
          <p:spPr>
            <a:xfrm>
              <a:off x="-1021105" y="2747979"/>
              <a:ext cx="183352" cy="92563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01;p62"/>
            <p:cNvSpPr/>
            <p:nvPr/>
          </p:nvSpPr>
          <p:spPr>
            <a:xfrm>
              <a:off x="-1239818" y="2823963"/>
              <a:ext cx="656751" cy="1016847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02;p62"/>
            <p:cNvSpPr/>
            <p:nvPr/>
          </p:nvSpPr>
          <p:spPr>
            <a:xfrm>
              <a:off x="-1206721" y="2836382"/>
              <a:ext cx="432960" cy="728146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03;p62"/>
            <p:cNvSpPr/>
            <p:nvPr/>
          </p:nvSpPr>
          <p:spPr>
            <a:xfrm>
              <a:off x="-809244" y="3308435"/>
              <a:ext cx="75984" cy="42274"/>
            </a:xfrm>
            <a:custGeom>
              <a:avLst/>
              <a:gdLst/>
              <a:ahLst/>
              <a:cxnLst/>
              <a:rect l="l" t="t" r="r" b="b"/>
              <a:pathLst>
                <a:path w="1242" h="691" extrusionOk="0">
                  <a:moveTo>
                    <a:pt x="1001" y="0"/>
                  </a:moveTo>
                  <a:cubicBezTo>
                    <a:pt x="977" y="0"/>
                    <a:pt x="954" y="5"/>
                    <a:pt x="934" y="15"/>
                  </a:cubicBezTo>
                  <a:cubicBezTo>
                    <a:pt x="579" y="211"/>
                    <a:pt x="0" y="444"/>
                    <a:pt x="75" y="603"/>
                  </a:cubicBezTo>
                  <a:cubicBezTo>
                    <a:pt x="110" y="638"/>
                    <a:pt x="178" y="691"/>
                    <a:pt x="312" y="691"/>
                  </a:cubicBezTo>
                  <a:cubicBezTo>
                    <a:pt x="467" y="691"/>
                    <a:pt x="708" y="620"/>
                    <a:pt x="1083" y="370"/>
                  </a:cubicBezTo>
                  <a:cubicBezTo>
                    <a:pt x="1167" y="286"/>
                    <a:pt x="1242" y="211"/>
                    <a:pt x="1167" y="90"/>
                  </a:cubicBezTo>
                  <a:cubicBezTo>
                    <a:pt x="1140" y="35"/>
                    <a:pt x="1067" y="0"/>
                    <a:pt x="100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04;p62"/>
            <p:cNvSpPr/>
            <p:nvPr/>
          </p:nvSpPr>
          <p:spPr>
            <a:xfrm>
              <a:off x="-806981" y="3306967"/>
              <a:ext cx="73720" cy="45272"/>
            </a:xfrm>
            <a:custGeom>
              <a:avLst/>
              <a:gdLst/>
              <a:ahLst/>
              <a:cxnLst/>
              <a:rect l="l" t="t" r="r" b="b"/>
              <a:pathLst>
                <a:path w="1205" h="740" extrusionOk="0">
                  <a:moveTo>
                    <a:pt x="971" y="76"/>
                  </a:moveTo>
                  <a:cubicBezTo>
                    <a:pt x="1009" y="76"/>
                    <a:pt x="1093" y="76"/>
                    <a:pt x="1093" y="160"/>
                  </a:cubicBezTo>
                  <a:cubicBezTo>
                    <a:pt x="1167" y="235"/>
                    <a:pt x="1093" y="310"/>
                    <a:pt x="1046" y="347"/>
                  </a:cubicBezTo>
                  <a:cubicBezTo>
                    <a:pt x="666" y="615"/>
                    <a:pt x="418" y="681"/>
                    <a:pt x="287" y="681"/>
                  </a:cubicBezTo>
                  <a:cubicBezTo>
                    <a:pt x="245" y="681"/>
                    <a:pt x="215" y="674"/>
                    <a:pt x="197" y="665"/>
                  </a:cubicBezTo>
                  <a:cubicBezTo>
                    <a:pt x="113" y="665"/>
                    <a:pt x="75" y="627"/>
                    <a:pt x="75" y="627"/>
                  </a:cubicBezTo>
                  <a:lnTo>
                    <a:pt x="75" y="580"/>
                  </a:lnTo>
                  <a:cubicBezTo>
                    <a:pt x="113" y="468"/>
                    <a:pt x="393" y="347"/>
                    <a:pt x="579" y="235"/>
                  </a:cubicBezTo>
                  <a:cubicBezTo>
                    <a:pt x="701" y="198"/>
                    <a:pt x="813" y="114"/>
                    <a:pt x="897" y="76"/>
                  </a:cubicBezTo>
                  <a:close/>
                  <a:moveTo>
                    <a:pt x="990" y="0"/>
                  </a:moveTo>
                  <a:cubicBezTo>
                    <a:pt x="956" y="0"/>
                    <a:pt x="923" y="13"/>
                    <a:pt x="897" y="39"/>
                  </a:cubicBezTo>
                  <a:cubicBezTo>
                    <a:pt x="775" y="76"/>
                    <a:pt x="663" y="114"/>
                    <a:pt x="579" y="198"/>
                  </a:cubicBezTo>
                  <a:cubicBezTo>
                    <a:pt x="309" y="310"/>
                    <a:pt x="75" y="431"/>
                    <a:pt x="38" y="543"/>
                  </a:cubicBezTo>
                  <a:cubicBezTo>
                    <a:pt x="1" y="580"/>
                    <a:pt x="1" y="627"/>
                    <a:pt x="38" y="627"/>
                  </a:cubicBezTo>
                  <a:cubicBezTo>
                    <a:pt x="38" y="665"/>
                    <a:pt x="75" y="702"/>
                    <a:pt x="159" y="739"/>
                  </a:cubicBezTo>
                  <a:lnTo>
                    <a:pt x="271" y="739"/>
                  </a:lnTo>
                  <a:cubicBezTo>
                    <a:pt x="430" y="739"/>
                    <a:pt x="663" y="665"/>
                    <a:pt x="1046" y="431"/>
                  </a:cubicBezTo>
                  <a:cubicBezTo>
                    <a:pt x="1167" y="347"/>
                    <a:pt x="1205" y="198"/>
                    <a:pt x="1167" y="114"/>
                  </a:cubicBezTo>
                  <a:cubicBezTo>
                    <a:pt x="1119" y="41"/>
                    <a:pt x="1052" y="0"/>
                    <a:pt x="99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05;p62"/>
            <p:cNvSpPr/>
            <p:nvPr/>
          </p:nvSpPr>
          <p:spPr>
            <a:xfrm>
              <a:off x="-818972" y="3282128"/>
              <a:ext cx="85711" cy="48392"/>
            </a:xfrm>
            <a:custGeom>
              <a:avLst/>
              <a:gdLst/>
              <a:ahLst/>
              <a:cxnLst/>
              <a:rect l="l" t="t" r="r" b="b"/>
              <a:pathLst>
                <a:path w="1401" h="791" extrusionOk="0">
                  <a:moveTo>
                    <a:pt x="1198" y="0"/>
                  </a:moveTo>
                  <a:cubicBezTo>
                    <a:pt x="1175" y="0"/>
                    <a:pt x="1152" y="5"/>
                    <a:pt x="1130" y="16"/>
                  </a:cubicBezTo>
                  <a:cubicBezTo>
                    <a:pt x="738" y="286"/>
                    <a:pt x="1" y="641"/>
                    <a:pt x="122" y="753"/>
                  </a:cubicBezTo>
                  <a:cubicBezTo>
                    <a:pt x="146" y="779"/>
                    <a:pt x="184" y="790"/>
                    <a:pt x="232" y="790"/>
                  </a:cubicBezTo>
                  <a:cubicBezTo>
                    <a:pt x="478" y="790"/>
                    <a:pt x="992" y="490"/>
                    <a:pt x="1289" y="333"/>
                  </a:cubicBezTo>
                  <a:cubicBezTo>
                    <a:pt x="1401" y="286"/>
                    <a:pt x="1401" y="174"/>
                    <a:pt x="1363" y="100"/>
                  </a:cubicBezTo>
                  <a:lnTo>
                    <a:pt x="1363" y="53"/>
                  </a:lnTo>
                  <a:cubicBezTo>
                    <a:pt x="1311" y="27"/>
                    <a:pt x="1253" y="0"/>
                    <a:pt x="119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6;p62"/>
            <p:cNvSpPr/>
            <p:nvPr/>
          </p:nvSpPr>
          <p:spPr>
            <a:xfrm>
              <a:off x="-814383" y="3279865"/>
              <a:ext cx="83447" cy="53531"/>
            </a:xfrm>
            <a:custGeom>
              <a:avLst/>
              <a:gdLst/>
              <a:ahLst/>
              <a:cxnLst/>
              <a:rect l="l" t="t" r="r" b="b"/>
              <a:pathLst>
                <a:path w="1364" h="875" extrusionOk="0">
                  <a:moveTo>
                    <a:pt x="1130" y="53"/>
                  </a:moveTo>
                  <a:cubicBezTo>
                    <a:pt x="1167" y="53"/>
                    <a:pt x="1214" y="90"/>
                    <a:pt x="1251" y="137"/>
                  </a:cubicBezTo>
                  <a:cubicBezTo>
                    <a:pt x="1288" y="174"/>
                    <a:pt x="1288" y="211"/>
                    <a:pt x="1288" y="249"/>
                  </a:cubicBezTo>
                  <a:cubicBezTo>
                    <a:pt x="1251" y="286"/>
                    <a:pt x="1251" y="323"/>
                    <a:pt x="1214" y="323"/>
                  </a:cubicBezTo>
                  <a:lnTo>
                    <a:pt x="1130" y="370"/>
                  </a:lnTo>
                  <a:cubicBezTo>
                    <a:pt x="876" y="524"/>
                    <a:pt x="405" y="793"/>
                    <a:pt x="186" y="793"/>
                  </a:cubicBezTo>
                  <a:cubicBezTo>
                    <a:pt x="139" y="793"/>
                    <a:pt x="104" y="781"/>
                    <a:pt x="84" y="753"/>
                  </a:cubicBezTo>
                  <a:cubicBezTo>
                    <a:pt x="84" y="678"/>
                    <a:pt x="430" y="445"/>
                    <a:pt x="700" y="286"/>
                  </a:cubicBezTo>
                  <a:cubicBezTo>
                    <a:pt x="859" y="211"/>
                    <a:pt x="980" y="137"/>
                    <a:pt x="1055" y="90"/>
                  </a:cubicBezTo>
                  <a:cubicBezTo>
                    <a:pt x="1092" y="53"/>
                    <a:pt x="1130" y="53"/>
                    <a:pt x="1130" y="53"/>
                  </a:cubicBezTo>
                  <a:close/>
                  <a:moveTo>
                    <a:pt x="1123" y="1"/>
                  </a:moveTo>
                  <a:cubicBezTo>
                    <a:pt x="1098" y="1"/>
                    <a:pt x="1075" y="5"/>
                    <a:pt x="1055" y="15"/>
                  </a:cubicBezTo>
                  <a:cubicBezTo>
                    <a:pt x="934" y="90"/>
                    <a:pt x="822" y="174"/>
                    <a:pt x="700" y="249"/>
                  </a:cubicBezTo>
                  <a:cubicBezTo>
                    <a:pt x="280" y="482"/>
                    <a:pt x="0" y="641"/>
                    <a:pt x="0" y="753"/>
                  </a:cubicBezTo>
                  <a:cubicBezTo>
                    <a:pt x="0" y="753"/>
                    <a:pt x="0" y="790"/>
                    <a:pt x="47" y="790"/>
                  </a:cubicBezTo>
                  <a:cubicBezTo>
                    <a:pt x="84" y="837"/>
                    <a:pt x="122" y="874"/>
                    <a:pt x="159" y="874"/>
                  </a:cubicBezTo>
                  <a:cubicBezTo>
                    <a:pt x="392" y="874"/>
                    <a:pt x="747" y="641"/>
                    <a:pt x="1167" y="445"/>
                  </a:cubicBezTo>
                  <a:lnTo>
                    <a:pt x="1251" y="370"/>
                  </a:lnTo>
                  <a:cubicBezTo>
                    <a:pt x="1288" y="370"/>
                    <a:pt x="1326" y="323"/>
                    <a:pt x="1326" y="249"/>
                  </a:cubicBezTo>
                  <a:cubicBezTo>
                    <a:pt x="1363" y="211"/>
                    <a:pt x="1326" y="137"/>
                    <a:pt x="1288" y="90"/>
                  </a:cubicBezTo>
                  <a:cubicBezTo>
                    <a:pt x="1261" y="35"/>
                    <a:pt x="1189" y="1"/>
                    <a:pt x="1123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07;p62"/>
            <p:cNvSpPr/>
            <p:nvPr/>
          </p:nvSpPr>
          <p:spPr>
            <a:xfrm>
              <a:off x="-840078" y="3252151"/>
              <a:ext cx="102290" cy="62218"/>
            </a:xfrm>
            <a:custGeom>
              <a:avLst/>
              <a:gdLst/>
              <a:ahLst/>
              <a:cxnLst/>
              <a:rect l="l" t="t" r="r" b="b"/>
              <a:pathLst>
                <a:path w="1672" h="1017" extrusionOk="0">
                  <a:moveTo>
                    <a:pt x="1423" y="1"/>
                  </a:moveTo>
                  <a:cubicBezTo>
                    <a:pt x="1383" y="1"/>
                    <a:pt x="1346" y="13"/>
                    <a:pt x="1316" y="39"/>
                  </a:cubicBezTo>
                  <a:cubicBezTo>
                    <a:pt x="775" y="356"/>
                    <a:pt x="0" y="739"/>
                    <a:pt x="112" y="972"/>
                  </a:cubicBezTo>
                  <a:cubicBezTo>
                    <a:pt x="131" y="1003"/>
                    <a:pt x="168" y="1017"/>
                    <a:pt x="217" y="1017"/>
                  </a:cubicBezTo>
                  <a:cubicBezTo>
                    <a:pt x="481" y="1017"/>
                    <a:pt x="1125" y="628"/>
                    <a:pt x="1550" y="431"/>
                  </a:cubicBezTo>
                  <a:cubicBezTo>
                    <a:pt x="1634" y="394"/>
                    <a:pt x="1671" y="235"/>
                    <a:pt x="1634" y="123"/>
                  </a:cubicBezTo>
                  <a:cubicBezTo>
                    <a:pt x="1579" y="44"/>
                    <a:pt x="1497" y="1"/>
                    <a:pt x="1423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08;p62"/>
            <p:cNvSpPr/>
            <p:nvPr/>
          </p:nvSpPr>
          <p:spPr>
            <a:xfrm>
              <a:off x="-840078" y="3249949"/>
              <a:ext cx="104554" cy="66868"/>
            </a:xfrm>
            <a:custGeom>
              <a:avLst/>
              <a:gdLst/>
              <a:ahLst/>
              <a:cxnLst/>
              <a:rect l="l" t="t" r="r" b="b"/>
              <a:pathLst>
                <a:path w="1709" h="1093" extrusionOk="0">
                  <a:moveTo>
                    <a:pt x="1396" y="47"/>
                  </a:moveTo>
                  <a:cubicBezTo>
                    <a:pt x="1426" y="47"/>
                    <a:pt x="1456" y="56"/>
                    <a:pt x="1475" y="75"/>
                  </a:cubicBezTo>
                  <a:cubicBezTo>
                    <a:pt x="1512" y="75"/>
                    <a:pt x="1587" y="112"/>
                    <a:pt x="1587" y="159"/>
                  </a:cubicBezTo>
                  <a:cubicBezTo>
                    <a:pt x="1671" y="271"/>
                    <a:pt x="1634" y="392"/>
                    <a:pt x="1512" y="430"/>
                  </a:cubicBezTo>
                  <a:cubicBezTo>
                    <a:pt x="1400" y="504"/>
                    <a:pt x="1279" y="542"/>
                    <a:pt x="1167" y="626"/>
                  </a:cubicBezTo>
                  <a:cubicBezTo>
                    <a:pt x="835" y="784"/>
                    <a:pt x="396" y="1035"/>
                    <a:pt x="219" y="1035"/>
                  </a:cubicBezTo>
                  <a:cubicBezTo>
                    <a:pt x="186" y="1035"/>
                    <a:pt x="163" y="1027"/>
                    <a:pt x="150" y="1008"/>
                  </a:cubicBezTo>
                  <a:cubicBezTo>
                    <a:pt x="75" y="859"/>
                    <a:pt x="542" y="579"/>
                    <a:pt x="934" y="308"/>
                  </a:cubicBezTo>
                  <a:cubicBezTo>
                    <a:pt x="1046" y="234"/>
                    <a:pt x="1204" y="159"/>
                    <a:pt x="1316" y="75"/>
                  </a:cubicBezTo>
                  <a:cubicBezTo>
                    <a:pt x="1335" y="56"/>
                    <a:pt x="1365" y="47"/>
                    <a:pt x="1396" y="47"/>
                  </a:cubicBezTo>
                  <a:close/>
                  <a:moveTo>
                    <a:pt x="1475" y="0"/>
                  </a:moveTo>
                  <a:cubicBezTo>
                    <a:pt x="1438" y="0"/>
                    <a:pt x="1354" y="0"/>
                    <a:pt x="1279" y="38"/>
                  </a:cubicBezTo>
                  <a:cubicBezTo>
                    <a:pt x="1167" y="112"/>
                    <a:pt x="1046" y="196"/>
                    <a:pt x="887" y="271"/>
                  </a:cubicBezTo>
                  <a:cubicBezTo>
                    <a:pt x="420" y="579"/>
                    <a:pt x="0" y="812"/>
                    <a:pt x="112" y="1008"/>
                  </a:cubicBezTo>
                  <a:cubicBezTo>
                    <a:pt x="112" y="1046"/>
                    <a:pt x="150" y="1092"/>
                    <a:pt x="234" y="1092"/>
                  </a:cubicBezTo>
                  <a:cubicBezTo>
                    <a:pt x="383" y="1092"/>
                    <a:pt x="738" y="934"/>
                    <a:pt x="1167" y="700"/>
                  </a:cubicBezTo>
                  <a:cubicBezTo>
                    <a:pt x="1316" y="626"/>
                    <a:pt x="1438" y="542"/>
                    <a:pt x="1550" y="504"/>
                  </a:cubicBezTo>
                  <a:cubicBezTo>
                    <a:pt x="1671" y="430"/>
                    <a:pt x="1708" y="271"/>
                    <a:pt x="1671" y="159"/>
                  </a:cubicBezTo>
                  <a:cubicBezTo>
                    <a:pt x="1634" y="75"/>
                    <a:pt x="1550" y="38"/>
                    <a:pt x="14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9;p62"/>
            <p:cNvSpPr/>
            <p:nvPr/>
          </p:nvSpPr>
          <p:spPr>
            <a:xfrm>
              <a:off x="-828638" y="3209999"/>
              <a:ext cx="107368" cy="70294"/>
            </a:xfrm>
            <a:custGeom>
              <a:avLst/>
              <a:gdLst/>
              <a:ahLst/>
              <a:cxnLst/>
              <a:rect l="l" t="t" r="r" b="b"/>
              <a:pathLst>
                <a:path w="1755" h="1149" extrusionOk="0">
                  <a:moveTo>
                    <a:pt x="1700" y="1"/>
                  </a:moveTo>
                  <a:cubicBezTo>
                    <a:pt x="1482" y="1"/>
                    <a:pt x="678" y="417"/>
                    <a:pt x="196" y="653"/>
                  </a:cubicBezTo>
                  <a:cubicBezTo>
                    <a:pt x="0" y="728"/>
                    <a:pt x="0" y="999"/>
                    <a:pt x="159" y="1083"/>
                  </a:cubicBezTo>
                  <a:lnTo>
                    <a:pt x="159" y="1120"/>
                  </a:lnTo>
                  <a:cubicBezTo>
                    <a:pt x="196" y="1139"/>
                    <a:pt x="245" y="1148"/>
                    <a:pt x="299" y="1148"/>
                  </a:cubicBezTo>
                  <a:cubicBezTo>
                    <a:pt x="352" y="1148"/>
                    <a:pt x="411" y="1139"/>
                    <a:pt x="467" y="1120"/>
                  </a:cubicBezTo>
                  <a:cubicBezTo>
                    <a:pt x="821" y="849"/>
                    <a:pt x="1755" y="187"/>
                    <a:pt x="1755" y="28"/>
                  </a:cubicBezTo>
                  <a:cubicBezTo>
                    <a:pt x="1750" y="9"/>
                    <a:pt x="1731" y="1"/>
                    <a:pt x="170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10;p62"/>
            <p:cNvSpPr/>
            <p:nvPr/>
          </p:nvSpPr>
          <p:spPr>
            <a:xfrm>
              <a:off x="-828638" y="3209142"/>
              <a:ext cx="109693" cy="73965"/>
            </a:xfrm>
            <a:custGeom>
              <a:avLst/>
              <a:gdLst/>
              <a:ahLst/>
              <a:cxnLst/>
              <a:rect l="l" t="t" r="r" b="b"/>
              <a:pathLst>
                <a:path w="1793" h="1209" extrusionOk="0">
                  <a:moveTo>
                    <a:pt x="1717" y="42"/>
                  </a:moveTo>
                  <a:cubicBezTo>
                    <a:pt x="1717" y="126"/>
                    <a:pt x="1325" y="471"/>
                    <a:pt x="429" y="1097"/>
                  </a:cubicBezTo>
                  <a:cubicBezTo>
                    <a:pt x="392" y="1115"/>
                    <a:pt x="343" y="1125"/>
                    <a:pt x="294" y="1125"/>
                  </a:cubicBezTo>
                  <a:cubicBezTo>
                    <a:pt x="245" y="1125"/>
                    <a:pt x="196" y="1115"/>
                    <a:pt x="159" y="1097"/>
                  </a:cubicBezTo>
                  <a:cubicBezTo>
                    <a:pt x="121" y="1059"/>
                    <a:pt x="84" y="975"/>
                    <a:pt x="84" y="901"/>
                  </a:cubicBezTo>
                  <a:cubicBezTo>
                    <a:pt x="84" y="826"/>
                    <a:pt x="121" y="742"/>
                    <a:pt x="196" y="705"/>
                  </a:cubicBezTo>
                  <a:cubicBezTo>
                    <a:pt x="1325" y="126"/>
                    <a:pt x="1633" y="42"/>
                    <a:pt x="1717" y="42"/>
                  </a:cubicBezTo>
                  <a:close/>
                  <a:moveTo>
                    <a:pt x="1718" y="0"/>
                  </a:moveTo>
                  <a:cubicBezTo>
                    <a:pt x="1545" y="0"/>
                    <a:pt x="1018" y="200"/>
                    <a:pt x="159" y="630"/>
                  </a:cubicBezTo>
                  <a:cubicBezTo>
                    <a:pt x="84" y="705"/>
                    <a:pt x="0" y="779"/>
                    <a:pt x="0" y="863"/>
                  </a:cubicBezTo>
                  <a:cubicBezTo>
                    <a:pt x="0" y="975"/>
                    <a:pt x="47" y="1097"/>
                    <a:pt x="121" y="1134"/>
                  </a:cubicBezTo>
                  <a:cubicBezTo>
                    <a:pt x="196" y="1171"/>
                    <a:pt x="233" y="1209"/>
                    <a:pt x="317" y="1209"/>
                  </a:cubicBezTo>
                  <a:cubicBezTo>
                    <a:pt x="355" y="1209"/>
                    <a:pt x="429" y="1171"/>
                    <a:pt x="467" y="1134"/>
                  </a:cubicBezTo>
                  <a:cubicBezTo>
                    <a:pt x="1363" y="546"/>
                    <a:pt x="1792" y="163"/>
                    <a:pt x="1792" y="42"/>
                  </a:cubicBezTo>
                  <a:lnTo>
                    <a:pt x="1755" y="5"/>
                  </a:lnTo>
                  <a:cubicBezTo>
                    <a:pt x="1745" y="2"/>
                    <a:pt x="1733" y="0"/>
                    <a:pt x="171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11;p62"/>
            <p:cNvSpPr/>
            <p:nvPr/>
          </p:nvSpPr>
          <p:spPr>
            <a:xfrm>
              <a:off x="-985683" y="3305315"/>
              <a:ext cx="107368" cy="98681"/>
            </a:xfrm>
            <a:custGeom>
              <a:avLst/>
              <a:gdLst/>
              <a:ahLst/>
              <a:cxnLst/>
              <a:rect l="l" t="t" r="r" b="b"/>
              <a:pathLst>
                <a:path w="1755" h="1613" extrusionOk="0">
                  <a:moveTo>
                    <a:pt x="902" y="0"/>
                  </a:moveTo>
                  <a:cubicBezTo>
                    <a:pt x="836" y="0"/>
                    <a:pt x="768" y="10"/>
                    <a:pt x="700" y="29"/>
                  </a:cubicBezTo>
                  <a:cubicBezTo>
                    <a:pt x="280" y="141"/>
                    <a:pt x="0" y="570"/>
                    <a:pt x="84" y="1000"/>
                  </a:cubicBezTo>
                  <a:cubicBezTo>
                    <a:pt x="179" y="1363"/>
                    <a:pt x="501" y="1613"/>
                    <a:pt x="859" y="1613"/>
                  </a:cubicBezTo>
                  <a:cubicBezTo>
                    <a:pt x="923" y="1613"/>
                    <a:pt x="989" y="1605"/>
                    <a:pt x="1055" y="1588"/>
                  </a:cubicBezTo>
                  <a:cubicBezTo>
                    <a:pt x="1484" y="1504"/>
                    <a:pt x="1755" y="1074"/>
                    <a:pt x="1634" y="654"/>
                  </a:cubicBezTo>
                  <a:cubicBezTo>
                    <a:pt x="1571" y="261"/>
                    <a:pt x="1256" y="0"/>
                    <a:pt x="902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12;p62"/>
            <p:cNvSpPr/>
            <p:nvPr/>
          </p:nvSpPr>
          <p:spPr>
            <a:xfrm>
              <a:off x="-942858" y="3245360"/>
              <a:ext cx="188491" cy="157106"/>
            </a:xfrm>
            <a:custGeom>
              <a:avLst/>
              <a:gdLst/>
              <a:ahLst/>
              <a:cxnLst/>
              <a:rect l="l" t="t" r="r" b="b"/>
              <a:pathLst>
                <a:path w="3081" h="2568" extrusionOk="0">
                  <a:moveTo>
                    <a:pt x="2063" y="1"/>
                  </a:moveTo>
                  <a:cubicBezTo>
                    <a:pt x="2026" y="38"/>
                    <a:pt x="1988" y="75"/>
                    <a:pt x="1951" y="113"/>
                  </a:cubicBezTo>
                  <a:cubicBezTo>
                    <a:pt x="1400" y="617"/>
                    <a:pt x="700" y="850"/>
                    <a:pt x="0" y="1009"/>
                  </a:cubicBezTo>
                  <a:lnTo>
                    <a:pt x="355" y="2568"/>
                  </a:lnTo>
                  <a:cubicBezTo>
                    <a:pt x="1167" y="2372"/>
                    <a:pt x="2567" y="2213"/>
                    <a:pt x="3080" y="1475"/>
                  </a:cubicBezTo>
                  <a:lnTo>
                    <a:pt x="3080" y="1438"/>
                  </a:lnTo>
                  <a:cubicBezTo>
                    <a:pt x="3080" y="1242"/>
                    <a:pt x="2996" y="1009"/>
                    <a:pt x="2922" y="813"/>
                  </a:cubicBezTo>
                  <a:cubicBezTo>
                    <a:pt x="2651" y="271"/>
                    <a:pt x="2492" y="234"/>
                    <a:pt x="2063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13;p62"/>
            <p:cNvSpPr/>
            <p:nvPr/>
          </p:nvSpPr>
          <p:spPr>
            <a:xfrm>
              <a:off x="-932580" y="3227985"/>
              <a:ext cx="125661" cy="112262"/>
            </a:xfrm>
            <a:custGeom>
              <a:avLst/>
              <a:gdLst/>
              <a:ahLst/>
              <a:cxnLst/>
              <a:rect l="l" t="t" r="r" b="b"/>
              <a:pathLst>
                <a:path w="2054" h="1835" extrusionOk="0">
                  <a:moveTo>
                    <a:pt x="1699" y="1"/>
                  </a:moveTo>
                  <a:cubicBezTo>
                    <a:pt x="1228" y="1"/>
                    <a:pt x="0" y="1007"/>
                    <a:pt x="262" y="1638"/>
                  </a:cubicBezTo>
                  <a:cubicBezTo>
                    <a:pt x="299" y="1759"/>
                    <a:pt x="420" y="1834"/>
                    <a:pt x="495" y="1834"/>
                  </a:cubicBezTo>
                  <a:cubicBezTo>
                    <a:pt x="532" y="1601"/>
                    <a:pt x="850" y="1293"/>
                    <a:pt x="1195" y="1022"/>
                  </a:cubicBezTo>
                  <a:cubicBezTo>
                    <a:pt x="1391" y="826"/>
                    <a:pt x="1587" y="705"/>
                    <a:pt x="1820" y="593"/>
                  </a:cubicBezTo>
                  <a:cubicBezTo>
                    <a:pt x="2054" y="434"/>
                    <a:pt x="2016" y="89"/>
                    <a:pt x="1746" y="5"/>
                  </a:cubicBezTo>
                  <a:cubicBezTo>
                    <a:pt x="1731" y="2"/>
                    <a:pt x="1716" y="1"/>
                    <a:pt x="1699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14;p62"/>
            <p:cNvSpPr/>
            <p:nvPr/>
          </p:nvSpPr>
          <p:spPr>
            <a:xfrm>
              <a:off x="-1114158" y="2326460"/>
              <a:ext cx="426047" cy="459511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15;p62"/>
            <p:cNvSpPr/>
            <p:nvPr/>
          </p:nvSpPr>
          <p:spPr>
            <a:xfrm>
              <a:off x="-1159308" y="2524189"/>
              <a:ext cx="100027" cy="100088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16;p62"/>
            <p:cNvSpPr/>
            <p:nvPr/>
          </p:nvSpPr>
          <p:spPr>
            <a:xfrm>
              <a:off x="-1137589" y="2562425"/>
              <a:ext cx="21168" cy="3548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17;p62"/>
            <p:cNvSpPr/>
            <p:nvPr/>
          </p:nvSpPr>
          <p:spPr>
            <a:xfrm>
              <a:off x="-878376" y="2640672"/>
              <a:ext cx="100027" cy="38909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18;p62"/>
            <p:cNvSpPr/>
            <p:nvPr/>
          </p:nvSpPr>
          <p:spPr>
            <a:xfrm>
              <a:off x="-830963" y="2546457"/>
              <a:ext cx="45211" cy="7261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9;p62"/>
            <p:cNvSpPr/>
            <p:nvPr/>
          </p:nvSpPr>
          <p:spPr>
            <a:xfrm>
              <a:off x="-957174" y="2521864"/>
              <a:ext cx="66868" cy="47474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20;p62"/>
            <p:cNvSpPr/>
            <p:nvPr/>
          </p:nvSpPr>
          <p:spPr>
            <a:xfrm>
              <a:off x="-782999" y="2512136"/>
              <a:ext cx="68581" cy="50350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21;p62"/>
            <p:cNvSpPr/>
            <p:nvPr/>
          </p:nvSpPr>
          <p:spPr>
            <a:xfrm>
              <a:off x="-1147704" y="2241165"/>
              <a:ext cx="492772" cy="295828"/>
            </a:xfrm>
            <a:custGeom>
              <a:avLst/>
              <a:gdLst/>
              <a:ahLst/>
              <a:cxnLst/>
              <a:rect l="l" t="t" r="r" b="b"/>
              <a:pathLst>
                <a:path w="7971" h="4531" extrusionOk="0">
                  <a:moveTo>
                    <a:pt x="5655" y="1"/>
                  </a:moveTo>
                  <a:cubicBezTo>
                    <a:pt x="4122" y="1"/>
                    <a:pt x="4042" y="1037"/>
                    <a:pt x="3299" y="1037"/>
                  </a:cubicBezTo>
                  <a:cubicBezTo>
                    <a:pt x="3265" y="1037"/>
                    <a:pt x="3229" y="1035"/>
                    <a:pt x="3191" y="1030"/>
                  </a:cubicBezTo>
                  <a:cubicBezTo>
                    <a:pt x="3002" y="1007"/>
                    <a:pt x="2813" y="995"/>
                    <a:pt x="2627" y="995"/>
                  </a:cubicBezTo>
                  <a:cubicBezTo>
                    <a:pt x="1210" y="995"/>
                    <a:pt x="1" y="1741"/>
                    <a:pt x="587" y="4530"/>
                  </a:cubicBezTo>
                  <a:cubicBezTo>
                    <a:pt x="587" y="4530"/>
                    <a:pt x="1866" y="4297"/>
                    <a:pt x="1866" y="3084"/>
                  </a:cubicBezTo>
                  <a:cubicBezTo>
                    <a:pt x="1866" y="1964"/>
                    <a:pt x="2995" y="1683"/>
                    <a:pt x="2995" y="1683"/>
                  </a:cubicBezTo>
                  <a:cubicBezTo>
                    <a:pt x="2995" y="1683"/>
                    <a:pt x="3513" y="2743"/>
                    <a:pt x="4510" y="2743"/>
                  </a:cubicBezTo>
                  <a:cubicBezTo>
                    <a:pt x="4797" y="2743"/>
                    <a:pt x="5123" y="2655"/>
                    <a:pt x="5487" y="2430"/>
                  </a:cubicBezTo>
                  <a:cubicBezTo>
                    <a:pt x="5659" y="2318"/>
                    <a:pt x="5815" y="2272"/>
                    <a:pt x="5954" y="2272"/>
                  </a:cubicBezTo>
                  <a:cubicBezTo>
                    <a:pt x="6545" y="2272"/>
                    <a:pt x="6850" y="3084"/>
                    <a:pt x="6850" y="3084"/>
                  </a:cubicBezTo>
                  <a:cubicBezTo>
                    <a:pt x="7970" y="3084"/>
                    <a:pt x="7391" y="171"/>
                    <a:pt x="5954" y="13"/>
                  </a:cubicBezTo>
                  <a:cubicBezTo>
                    <a:pt x="5849" y="4"/>
                    <a:pt x="5749" y="1"/>
                    <a:pt x="565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22;p62"/>
            <p:cNvSpPr/>
            <p:nvPr/>
          </p:nvSpPr>
          <p:spPr>
            <a:xfrm>
              <a:off x="-1214410" y="2875198"/>
              <a:ext cx="173622" cy="2946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23;p62"/>
            <p:cNvSpPr/>
            <p:nvPr/>
          </p:nvSpPr>
          <p:spPr>
            <a:xfrm>
              <a:off x="-1292371" y="2879024"/>
              <a:ext cx="375819" cy="642618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24;p62"/>
            <p:cNvSpPr/>
            <p:nvPr/>
          </p:nvSpPr>
          <p:spPr>
            <a:xfrm>
              <a:off x="-1028508" y="3149983"/>
              <a:ext cx="81123" cy="163958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25;p62"/>
            <p:cNvSpPr/>
            <p:nvPr/>
          </p:nvSpPr>
          <p:spPr>
            <a:xfrm rot="5750891">
              <a:off x="-118354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11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3563724" y="470280"/>
            <a:ext cx="5158574" cy="3894686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8" name="Google Shape;5878;p74"/>
          <p:cNvSpPr txBox="1">
            <a:spLocks noGrp="1"/>
          </p:cNvSpPr>
          <p:nvPr>
            <p:ph type="title"/>
          </p:nvPr>
        </p:nvSpPr>
        <p:spPr>
          <a:xfrm>
            <a:off x="3417945" y="2881725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1">
                    <a:lumMod val="75000"/>
                  </a:schemeClr>
                </a:solidFill>
                <a:latin typeface="#9Slide03 Maven Pro Bold" panose="00000800000000000000" pitchFamily="2" charset="0"/>
              </a:rPr>
              <a:t>Hoạt động đọc sách</a:t>
            </a:r>
            <a:endParaRPr sz="3200" dirty="0">
              <a:solidFill>
                <a:schemeClr val="bg1">
                  <a:lumMod val="75000"/>
                </a:schemeClr>
              </a:solidFill>
              <a:latin typeface="#9Slide03 Maven Pro Bold" panose="00000800000000000000" pitchFamily="2" charset="0"/>
            </a:endParaRPr>
          </a:p>
        </p:txBody>
      </p:sp>
      <p:sp>
        <p:nvSpPr>
          <p:cNvPr id="5892" name="Google Shape;5892;p74"/>
          <p:cNvSpPr txBox="1">
            <a:spLocks noGrp="1"/>
          </p:cNvSpPr>
          <p:nvPr>
            <p:ph type="subTitle" idx="4294967295"/>
          </p:nvPr>
        </p:nvSpPr>
        <p:spPr>
          <a:xfrm>
            <a:off x="2430077" y="2772525"/>
            <a:ext cx="342900" cy="21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rPr>
              <a:t>15</a:t>
            </a:r>
            <a:endParaRPr sz="1300" b="1">
              <a:solidFill>
                <a:schemeClr val="dk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5893" name="Google Shape;5893;p74"/>
          <p:cNvGrpSpPr/>
          <p:nvPr/>
        </p:nvGrpSpPr>
        <p:grpSpPr>
          <a:xfrm rot="2205942">
            <a:off x="2062961" y="-1417224"/>
            <a:ext cx="6537092" cy="3548002"/>
            <a:chOff x="530725" y="372752"/>
            <a:chExt cx="6686055" cy="354800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431950" y="35880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5878;p74"/>
          <p:cNvSpPr txBox="1">
            <a:spLocks/>
          </p:cNvSpPr>
          <p:nvPr/>
        </p:nvSpPr>
        <p:spPr>
          <a:xfrm>
            <a:off x="413944" y="961830"/>
            <a:ext cx="2833418" cy="276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Vẽ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liên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biểu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#9Slide03 Maven Pro Medium" panose="00000600000000000000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3 Maven Pro Medium" panose="00000600000000000000" pitchFamily="2" charset="0"/>
            </a:endParaRPr>
          </a:p>
        </p:txBody>
      </p:sp>
      <p:pic>
        <p:nvPicPr>
          <p:cNvPr id="1084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49129" r="16009"/>
          <a:stretch/>
        </p:blipFill>
        <p:spPr>
          <a:xfrm>
            <a:off x="4374089" y="1321189"/>
            <a:ext cx="3433313" cy="1395499"/>
          </a:xfrm>
          <a:prstGeom prst="rect">
            <a:avLst/>
          </a:prstGeom>
        </p:spPr>
      </p:pic>
      <p:sp>
        <p:nvSpPr>
          <p:cNvPr id="1085" name="Google Shape;5878;p74"/>
          <p:cNvSpPr txBox="1">
            <a:spLocks/>
          </p:cNvSpPr>
          <p:nvPr/>
        </p:nvSpPr>
        <p:spPr>
          <a:xfrm>
            <a:off x="3563724" y="698862"/>
            <a:ext cx="54480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n-US" sz="3200" dirty="0" smtClean="0">
                <a:latin typeface="#9Slide03 Maven Pro Bold" panose="00000800000000000000" pitchFamily="2" charset="0"/>
              </a:rPr>
              <a:t>1.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Hoạt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động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yêu</a:t>
            </a:r>
            <a:r>
              <a:rPr lang="en-US" sz="3200" dirty="0" smtClean="0">
                <a:latin typeface="#9Slide03 Maven Pro Bold" panose="00000800000000000000" pitchFamily="2" charset="0"/>
              </a:rPr>
              <a:t> </a:t>
            </a:r>
            <a:r>
              <a:rPr lang="en-US" sz="3200" dirty="0" err="1" smtClean="0">
                <a:latin typeface="#9Slide03 Maven Pro Bold" panose="00000800000000000000" pitchFamily="2" charset="0"/>
              </a:rPr>
              <a:t>thích</a:t>
            </a:r>
            <a:endParaRPr lang="en-US" sz="3200" dirty="0">
              <a:latin typeface="#9Slide03 Maven Pro Bold" panose="000008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407" y="3436472"/>
            <a:ext cx="1828959" cy="17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333</Words>
  <Application>Microsoft Office PowerPoint</Application>
  <PresentationFormat>On-screen Show (16:9)</PresentationFormat>
  <Paragraphs>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#9Slide05 Dancing Script</vt:lpstr>
      <vt:lpstr>#9Slide03 Maven Pro Medium</vt:lpstr>
      <vt:lpstr>iCiel Cadena</vt:lpstr>
      <vt:lpstr>Arvo</vt:lpstr>
      <vt:lpstr>Spartan</vt:lpstr>
      <vt:lpstr>#9Slide03 Maven Pro Bold</vt:lpstr>
      <vt:lpstr>Spartan Thin</vt:lpstr>
      <vt:lpstr>Arial</vt:lpstr>
      <vt:lpstr>Walk to School Day by Slidesgo</vt:lpstr>
      <vt:lpstr>TRƯỜNG HỌC MỚI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đọc sách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HỌC MỚI CỦA EM</dc:title>
  <cp:lastModifiedBy>H060521</cp:lastModifiedBy>
  <cp:revision>20</cp:revision>
  <dcterms:modified xsi:type="dcterms:W3CDTF">2021-09-15T08:42:09Z</dcterms:modified>
</cp:coreProperties>
</file>