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6"/>
  </p:notesMasterIdLst>
  <p:sldIdLst>
    <p:sldId id="256" r:id="rId2"/>
    <p:sldId id="303" r:id="rId3"/>
    <p:sldId id="302" r:id="rId4"/>
    <p:sldId id="304" r:id="rId5"/>
    <p:sldId id="257" r:id="rId6"/>
    <p:sldId id="259" r:id="rId7"/>
    <p:sldId id="301" r:id="rId8"/>
    <p:sldId id="305" r:id="rId9"/>
    <p:sldId id="320" r:id="rId10"/>
    <p:sldId id="321" r:id="rId11"/>
    <p:sldId id="322" r:id="rId12"/>
    <p:sldId id="323" r:id="rId13"/>
    <p:sldId id="324" r:id="rId14"/>
    <p:sldId id="280" r:id="rId15"/>
    <p:sldId id="312" r:id="rId16"/>
    <p:sldId id="313" r:id="rId17"/>
    <p:sldId id="272" r:id="rId18"/>
    <p:sldId id="265" r:id="rId19"/>
    <p:sldId id="314" r:id="rId20"/>
    <p:sldId id="315" r:id="rId21"/>
    <p:sldId id="316" r:id="rId22"/>
    <p:sldId id="317" r:id="rId23"/>
    <p:sldId id="318" r:id="rId24"/>
    <p:sldId id="297" r:id="rId25"/>
  </p:sldIdLst>
  <p:sldSz cx="9144000" cy="5143500" type="screen16x9"/>
  <p:notesSz cx="6858000" cy="9144000"/>
  <p:embeddedFontLst>
    <p:embeddedFont>
      <p:font typeface="#9Slide04 Goku Stencil" pitchFamily="2" charset="0"/>
      <p:regular r:id="rId27"/>
    </p:embeddedFont>
    <p:embeddedFont>
      <p:font typeface="宋体" panose="02010600030101010101" pitchFamily="2" charset="-122"/>
      <p:regular r:id="rId28"/>
    </p:embeddedFont>
    <p:embeddedFont>
      <p:font typeface="Patrick Hand" panose="020B0604020202020204" charset="0"/>
      <p:regular r:id="rId29"/>
    </p:embeddedFont>
    <p:embeddedFont>
      <p:font typeface="#9Slide03 SFU Futura_05" panose="00000800000000000000" pitchFamily="2" charset="0"/>
      <p:bold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#9Slide03 Comfortaa" panose="00000500000000000000" pitchFamily="2" charset="0"/>
      <p:regular r:id="rId35"/>
    </p:embeddedFont>
    <p:embeddedFont>
      <p:font typeface="#9Slide03 Cabin SemiBold" panose="00000700000000000000" pitchFamily="2" charset="0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9DB"/>
    <a:srgbClr val="FFB757"/>
    <a:srgbClr val="61D8C4"/>
    <a:srgbClr val="98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051EEF-8181-4A5C-B3FA-73ED5BF4FA80}">
  <a:tblStyle styleId="{57051EEF-8181-4A5C-B3FA-73ED5BF4FA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35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47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39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26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55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791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567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77cf0412cd_0_35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77cf0412cd_0_35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7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2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81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08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4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77cf0412cd_0_3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77cf0412cd_0_3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CUSTOM_7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5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CUSTOM_1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71" r:id="rId16"/>
    <p:sldLayoutId id="2147483672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0.gif"/><Relationship Id="rId5" Type="http://schemas.openxmlformats.org/officeDocument/2006/relationships/slide" Target="slide9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10" Type="http://schemas.openxmlformats.org/officeDocument/2006/relationships/image" Target="../media/image18.png"/><Relationship Id="rId4" Type="http://schemas.openxmlformats.org/officeDocument/2006/relationships/slide" Target="slide7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307879" y="434310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539479" y="512167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#9Slide04 Goku Stencil" pitchFamily="2" charset="0"/>
              </a:rPr>
              <a:t>Tuần 3</a:t>
            </a:r>
            <a:endParaRPr sz="2400" dirty="0">
              <a:latin typeface="#9Slide04 Goku Stencil" pitchFamily="2" charset="0"/>
            </a:endParaRPr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523185" y="1210235"/>
            <a:ext cx="4097631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THÍCH NGHI VỚI MÔI TRƯỜNG MỚI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92" y="1833867"/>
            <a:ext cx="682738" cy="6827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05" y="1318302"/>
            <a:ext cx="810859" cy="8108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93" y="2707020"/>
            <a:ext cx="845871" cy="845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4" y="3008358"/>
            <a:ext cx="877712" cy="877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93" y="1590901"/>
            <a:ext cx="2341722" cy="2645194"/>
          </a:xfrm>
          <a:prstGeom prst="rect">
            <a:avLst/>
          </a:prstGeom>
        </p:spPr>
      </p:pic>
      <p:sp>
        <p:nvSpPr>
          <p:cNvPr id="28" name="Google Shape;937;p45"/>
          <p:cNvSpPr txBox="1">
            <a:spLocks/>
          </p:cNvSpPr>
          <p:nvPr/>
        </p:nvSpPr>
        <p:spPr>
          <a:xfrm>
            <a:off x="1470181" y="4283660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latin typeface="iCiel Cadena" panose="02000503000000020004" pitchFamily="50" charset="0"/>
              </a:rPr>
              <a:t>ĂN HOA QUẢ</a:t>
            </a:r>
            <a:endParaRPr lang="en-US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0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4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37" y="1231165"/>
            <a:ext cx="4779923" cy="2708623"/>
          </a:xfrm>
          <a:prstGeom prst="rect">
            <a:avLst/>
          </a:prstGeom>
        </p:spPr>
      </p:pic>
      <p:sp>
        <p:nvSpPr>
          <p:cNvPr id="25" name="Google Shape;937;p45"/>
          <p:cNvSpPr txBox="1">
            <a:spLocks/>
          </p:cNvSpPr>
          <p:nvPr/>
        </p:nvSpPr>
        <p:spPr>
          <a:xfrm>
            <a:off x="1470181" y="4283660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latin typeface="iCiel Cadena" panose="02000503000000020004" pitchFamily="50" charset="0"/>
              </a:rPr>
              <a:t>CHẠY BỘ</a:t>
            </a:r>
            <a:endParaRPr lang="en-US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5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2" y="1111759"/>
            <a:ext cx="2788227" cy="27882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77" y="2652228"/>
            <a:ext cx="777145" cy="7771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9" y="1279820"/>
            <a:ext cx="979805" cy="979805"/>
          </a:xfrm>
          <a:prstGeom prst="rect">
            <a:avLst/>
          </a:prstGeom>
        </p:spPr>
      </p:pic>
      <p:sp>
        <p:nvSpPr>
          <p:cNvPr id="26" name="Google Shape;2944;p74"/>
          <p:cNvSpPr txBox="1">
            <a:spLocks/>
          </p:cNvSpPr>
          <p:nvPr/>
        </p:nvSpPr>
        <p:spPr>
          <a:xfrm>
            <a:off x="1472605" y="4039236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latin typeface="#9Slide03 SFU Futura_05" panose="00000800000000000000" pitchFamily="2" charset="0"/>
              </a:rPr>
              <a:t>ĂN VẶT</a:t>
            </a:r>
            <a:endParaRPr lang="en-US" sz="3600" dirty="0">
              <a:latin typeface="#9Slide03 SFU Futura_05" panose="000008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5</a:t>
            </a:r>
          </a:p>
        </p:txBody>
      </p:sp>
      <p:pic>
        <p:nvPicPr>
          <p:cNvPr id="27" name="Picture 2" descr="Pin oleh Ichimasa no Kitsune di Gatitos y ositos | Kucing putih, Seni  kucing, Gambar kelinc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72" y="1038152"/>
            <a:ext cx="2785053" cy="27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937;p45"/>
          <p:cNvSpPr txBox="1">
            <a:spLocks/>
          </p:cNvSpPr>
          <p:nvPr/>
        </p:nvSpPr>
        <p:spPr>
          <a:xfrm>
            <a:off x="1586848" y="4032601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latin typeface="iCiel Cadena" panose="02000503000000020004" pitchFamily="50" charset="0"/>
              </a:rPr>
              <a:t>ĐỌC SÁCH</a:t>
            </a:r>
            <a:endParaRPr lang="en-US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4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4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6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Sắp xếp các thói quen vào bảng sau:</a:t>
            </a:r>
            <a:endParaRPr dirty="0"/>
          </a:p>
        </p:txBody>
      </p:sp>
      <p:sp>
        <p:nvSpPr>
          <p:cNvPr id="2169" name="Google Shape;2169;p64">
            <a:hlinkClick r:id="" action="ppaction://noaction"/>
          </p:cNvPr>
          <p:cNvSpPr/>
          <p:nvPr/>
        </p:nvSpPr>
        <p:spPr>
          <a:xfrm>
            <a:off x="894403" y="1693947"/>
            <a:ext cx="3631525" cy="538200"/>
          </a:xfrm>
          <a:prstGeom prst="roundRect">
            <a:avLst>
              <a:gd name="adj" fmla="val 30219"/>
            </a:avLst>
          </a:prstGeom>
          <a:solidFill>
            <a:srgbClr val="C2B9DB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#9Slide03 Cabin SemiBold" panose="00000700000000000000" pitchFamily="2" charset="0"/>
                <a:ea typeface="Lato"/>
                <a:cs typeface="Lato"/>
                <a:sym typeface="Lato"/>
              </a:rPr>
              <a:t>Tốt cho sức khỏe</a:t>
            </a: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170" name="Google Shape;2170;p64">
            <a:hlinkClick r:id="" action="ppaction://noaction"/>
          </p:cNvPr>
          <p:cNvSpPr/>
          <p:nvPr/>
        </p:nvSpPr>
        <p:spPr>
          <a:xfrm>
            <a:off x="4594566" y="1693947"/>
            <a:ext cx="3631525" cy="5382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#9Slide03 Cabin SemiBold" panose="00000700000000000000" pitchFamily="2" charset="0"/>
                <a:ea typeface="Lato"/>
                <a:cs typeface="Lato"/>
                <a:sym typeface="Lato"/>
              </a:rPr>
              <a:t>Không tốt cho sức khỏe</a:t>
            </a: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186" name="Google Shape;2186;p64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" name="Google Shape;2169;p64">
            <a:hlinkClick r:id="" action="ppaction://noaction"/>
          </p:cNvPr>
          <p:cNvSpPr/>
          <p:nvPr/>
        </p:nvSpPr>
        <p:spPr>
          <a:xfrm>
            <a:off x="894402" y="2346737"/>
            <a:ext cx="3631525" cy="1862953"/>
          </a:xfrm>
          <a:prstGeom prst="roundRect">
            <a:avLst>
              <a:gd name="adj" fmla="val 30219"/>
            </a:avLst>
          </a:prstGeom>
          <a:solidFill>
            <a:srgbClr val="C2B9DB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1" name="Google Shape;2169;p64">
            <a:hlinkClick r:id="" action="ppaction://noaction"/>
          </p:cNvPr>
          <p:cNvSpPr/>
          <p:nvPr/>
        </p:nvSpPr>
        <p:spPr>
          <a:xfrm>
            <a:off x="4594566" y="2346736"/>
            <a:ext cx="3631525" cy="1862953"/>
          </a:xfrm>
          <a:prstGeom prst="roundRect">
            <a:avLst>
              <a:gd name="adj" fmla="val 30219"/>
            </a:avLst>
          </a:prstGeom>
          <a:solidFill>
            <a:srgbClr val="FFB757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>
            <a:hlinkClick r:id="rId3" action="ppaction://hlinksldjump"/>
          </p:cNvPr>
          <p:cNvSpPr/>
          <p:nvPr/>
        </p:nvSpPr>
        <p:spPr>
          <a:xfrm>
            <a:off x="214894" y="1998854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42">
            <a:hlinkClick r:id="rId4" action="ppaction://hlinksldjump"/>
          </p:cNvPr>
          <p:cNvSpPr/>
          <p:nvPr/>
        </p:nvSpPr>
        <p:spPr>
          <a:xfrm>
            <a:off x="198936" y="2893342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42">
            <a:hlinkClick r:id="rId5" action="ppaction://hlinksldjump"/>
          </p:cNvPr>
          <p:cNvSpPr/>
          <p:nvPr/>
        </p:nvSpPr>
        <p:spPr>
          <a:xfrm>
            <a:off x="181509" y="3796709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7310135" y="567454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6946555" y="3925314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254240" y="315211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</p:txBody>
      </p:sp>
      <p:sp>
        <p:nvSpPr>
          <p:cNvPr id="648" name="Google Shape;648;p42">
            <a:hlinkClick r:id="rId6" action="ppaction://hlinksldjump"/>
          </p:cNvPr>
          <p:cNvSpPr/>
          <p:nvPr/>
        </p:nvSpPr>
        <p:spPr>
          <a:xfrm>
            <a:off x="198936" y="1130484"/>
            <a:ext cx="2488126" cy="761649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>
            <a:hlinkClick r:id="rId7" action="ppaction://hlinksldjump"/>
          </p:cNvPr>
          <p:cNvSpPr/>
          <p:nvPr/>
        </p:nvSpPr>
        <p:spPr>
          <a:xfrm>
            <a:off x="2789605" y="1155393"/>
            <a:ext cx="1618194" cy="73674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2">
            <a:hlinkClick r:id="" action="ppaction://noaction"/>
          </p:cNvPr>
          <p:cNvSpPr/>
          <p:nvPr/>
        </p:nvSpPr>
        <p:spPr>
          <a:xfrm>
            <a:off x="6247310" y="1155393"/>
            <a:ext cx="2721204" cy="778066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576166" y="1390407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Thói quen</a:t>
            </a:r>
            <a:endParaRPr sz="3200"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-130144" y="3817127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886666" y="3773649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-299451" y="760996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7802919" y="3989815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" name="Google Shape;624;p42">
            <a:hlinkClick r:id="rId3" action="ppaction://hlinksldjump"/>
          </p:cNvPr>
          <p:cNvSpPr/>
          <p:nvPr/>
        </p:nvSpPr>
        <p:spPr>
          <a:xfrm>
            <a:off x="2817339" y="2009306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628;p42">
            <a:hlinkClick r:id="rId4" action="ppaction://hlinksldjump"/>
          </p:cNvPr>
          <p:cNvSpPr/>
          <p:nvPr/>
        </p:nvSpPr>
        <p:spPr>
          <a:xfrm>
            <a:off x="2801381" y="2903794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632;p42">
            <a:hlinkClick r:id="rId5" action="ppaction://hlinksldjump"/>
          </p:cNvPr>
          <p:cNvSpPr/>
          <p:nvPr/>
        </p:nvSpPr>
        <p:spPr>
          <a:xfrm>
            <a:off x="2783954" y="3807161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0" name="Google Shape;624;p42">
            <a:hlinkClick r:id="rId3" action="ppaction://hlinksldjump"/>
          </p:cNvPr>
          <p:cNvSpPr/>
          <p:nvPr/>
        </p:nvSpPr>
        <p:spPr>
          <a:xfrm>
            <a:off x="6280840" y="2004504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8;p42">
            <a:hlinkClick r:id="rId4" action="ppaction://hlinksldjump"/>
          </p:cNvPr>
          <p:cNvSpPr/>
          <p:nvPr/>
        </p:nvSpPr>
        <p:spPr>
          <a:xfrm>
            <a:off x="6264882" y="2898992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632;p42">
            <a:hlinkClick r:id="rId5" action="ppaction://hlinksldjump"/>
          </p:cNvPr>
          <p:cNvSpPr/>
          <p:nvPr/>
        </p:nvSpPr>
        <p:spPr>
          <a:xfrm>
            <a:off x="6247455" y="3802359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3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2359663" y="1369657"/>
            <a:ext cx="2452618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Tốt/</a:t>
            </a:r>
            <a:br>
              <a:rPr lang="en" sz="2400" dirty="0" smtClean="0"/>
            </a:br>
            <a:r>
              <a:rPr lang="en" sz="2400" dirty="0" smtClean="0"/>
              <a:t>không tốt</a:t>
            </a:r>
            <a:endParaRPr sz="2400" dirty="0"/>
          </a:p>
        </p:txBody>
      </p:sp>
      <p:sp>
        <p:nvSpPr>
          <p:cNvPr id="114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6264882" y="1390407"/>
            <a:ext cx="268767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Cách duy trì/</a:t>
            </a:r>
            <a:br>
              <a:rPr lang="en" sz="2400" dirty="0" smtClean="0"/>
            </a:br>
            <a:r>
              <a:rPr lang="en" sz="2400" dirty="0" smtClean="0"/>
              <a:t>Cách khắc phục</a:t>
            </a:r>
            <a:endParaRPr sz="2400" dirty="0"/>
          </a:p>
        </p:txBody>
      </p:sp>
      <p:sp>
        <p:nvSpPr>
          <p:cNvPr id="96" name="Google Shape;649;p42">
            <a:hlinkClick r:id="rId8" action="ppaction://hlinksldjump"/>
          </p:cNvPr>
          <p:cNvSpPr/>
          <p:nvPr/>
        </p:nvSpPr>
        <p:spPr>
          <a:xfrm>
            <a:off x="4479457" y="1187307"/>
            <a:ext cx="1628045" cy="704825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4001290" y="1420518"/>
            <a:ext cx="268767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Tác dụng/</a:t>
            </a:r>
            <a:br>
              <a:rPr lang="en" sz="2400" dirty="0" smtClean="0"/>
            </a:br>
            <a:r>
              <a:rPr lang="en" sz="2400" dirty="0" smtClean="0"/>
              <a:t>Hậu quả</a:t>
            </a:r>
            <a:endParaRPr sz="2400" dirty="0"/>
          </a:p>
        </p:txBody>
      </p:sp>
      <p:sp>
        <p:nvSpPr>
          <p:cNvPr id="98" name="Google Shape;624;p42">
            <a:hlinkClick r:id="rId3" action="ppaction://hlinksldjump"/>
          </p:cNvPr>
          <p:cNvSpPr/>
          <p:nvPr/>
        </p:nvSpPr>
        <p:spPr>
          <a:xfrm>
            <a:off x="4522580" y="2039693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628;p42">
            <a:hlinkClick r:id="rId4" action="ppaction://hlinksldjump"/>
          </p:cNvPr>
          <p:cNvSpPr/>
          <p:nvPr/>
        </p:nvSpPr>
        <p:spPr>
          <a:xfrm>
            <a:off x="4506622" y="2934181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632;p42">
            <a:hlinkClick r:id="rId5" action="ppaction://hlinksldjump"/>
          </p:cNvPr>
          <p:cNvSpPr/>
          <p:nvPr/>
        </p:nvSpPr>
        <p:spPr>
          <a:xfrm>
            <a:off x="4489195" y="3837548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68" y="3026749"/>
            <a:ext cx="662958" cy="662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80" y="2131306"/>
            <a:ext cx="630794" cy="6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5" name="Google Shape;2425;p70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426" name="Google Shape;2426;p70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0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70"/>
          <p:cNvGrpSpPr/>
          <p:nvPr/>
        </p:nvGrpSpPr>
        <p:grpSpPr>
          <a:xfrm>
            <a:off x="6292521" y="803462"/>
            <a:ext cx="2379432" cy="4103650"/>
            <a:chOff x="6093972" y="739900"/>
            <a:chExt cx="2135361" cy="3682716"/>
          </a:xfrm>
        </p:grpSpPr>
        <p:sp>
          <p:nvSpPr>
            <p:cNvPr id="2429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70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70"/>
          <p:cNvGrpSpPr/>
          <p:nvPr/>
        </p:nvGrpSpPr>
        <p:grpSpPr>
          <a:xfrm>
            <a:off x="4440839" y="731398"/>
            <a:ext cx="1274578" cy="838544"/>
            <a:chOff x="2238621" y="-1082064"/>
            <a:chExt cx="1831816" cy="1205152"/>
          </a:xfrm>
        </p:grpSpPr>
        <p:grpSp>
          <p:nvGrpSpPr>
            <p:cNvPr id="2592" name="Google Shape;2592;p70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593" name="Google Shape;2593;p70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0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0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0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0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0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0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0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0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0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0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70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605" name="Google Shape;2605;p70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0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0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0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0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0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0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0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0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0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0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0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0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0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0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0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0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0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0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0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0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0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0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0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0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" name="Google Shape;835;p43">
            <a:hlinkClick r:id="rId4" action="ppaction://hlinksldjump"/>
          </p:cNvPr>
          <p:cNvSpPr/>
          <p:nvPr/>
        </p:nvSpPr>
        <p:spPr>
          <a:xfrm>
            <a:off x="635431" y="2855287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3</a:t>
            </a:r>
            <a:endParaRPr sz="2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Title 2"/>
          <p:cNvSpPr txBox="1">
            <a:spLocks/>
          </p:cNvSpPr>
          <p:nvPr/>
        </p:nvSpPr>
        <p:spPr>
          <a:xfrm>
            <a:off x="1272285" y="3034667"/>
            <a:ext cx="493764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6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 smtClean="0"/>
              <a:t>Kinh</a:t>
            </a:r>
            <a:r>
              <a:rPr lang="en-US" sz="4400" dirty="0" smtClean="0"/>
              <a:t> </a:t>
            </a:r>
            <a:r>
              <a:rPr lang="en-US" sz="4400" dirty="0" err="1" smtClean="0"/>
              <a:t>nghiệm</a:t>
            </a:r>
            <a:r>
              <a:rPr lang="en-US" sz="4400" dirty="0" smtClean="0"/>
              <a:t> </a:t>
            </a:r>
            <a:r>
              <a:rPr lang="en-US" sz="4400" dirty="0" err="1" smtClean="0"/>
              <a:t>thích</a:t>
            </a:r>
            <a:r>
              <a:rPr lang="en-US" sz="4400" dirty="0" smtClean="0"/>
              <a:t> </a:t>
            </a:r>
            <a:r>
              <a:rPr lang="en-US" sz="4400" dirty="0" err="1" smtClean="0"/>
              <a:t>nghi</a:t>
            </a:r>
            <a:r>
              <a:rPr lang="en-US" sz="4400" dirty="0" smtClean="0"/>
              <a:t> </a:t>
            </a:r>
            <a:r>
              <a:rPr lang="en-US" sz="4400" dirty="0" err="1" smtClean="0"/>
              <a:t>với</a:t>
            </a:r>
            <a:r>
              <a:rPr lang="en-US" sz="4400" dirty="0" smtClean="0"/>
              <a:t> </a:t>
            </a:r>
            <a:r>
              <a:rPr lang="en-US" sz="4400" dirty="0" err="1" smtClean="0"/>
              <a:t>môi</a:t>
            </a:r>
            <a:r>
              <a:rPr lang="en-US" sz="4400" dirty="0" smtClean="0"/>
              <a:t> </a:t>
            </a:r>
            <a:r>
              <a:rPr lang="en-US" sz="4400" dirty="0" err="1" smtClean="0"/>
              <a:t>trường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mới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9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4779034" y="1414213"/>
            <a:ext cx="3265940" cy="2227299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4846072" y="1981135"/>
            <a:ext cx="3226933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Xin chào! Tớ là Lan, học sinh lớp 6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1047731" y="1414214"/>
            <a:ext cx="3282728" cy="5565629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4806683" y="1535003"/>
            <a:ext cx="3256253" cy="2170835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5103265" y="2078918"/>
            <a:ext cx="267868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 smtClean="0"/>
              <a:t>Chào</a:t>
            </a:r>
            <a:r>
              <a:rPr lang="en-US" sz="2800" dirty="0" smtClean="0"/>
              <a:t> Lan, </a:t>
            </a:r>
            <a:r>
              <a:rPr lang="en-US" sz="2800" dirty="0" err="1" smtClean="0"/>
              <a:t>tuần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cậu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1126" name="Google Shape;1126;p49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062937" y="3386774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130" name="Google Shape;1130;p49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9" name="Google Shape;4676;p82"/>
          <p:cNvGrpSpPr/>
          <p:nvPr/>
        </p:nvGrpSpPr>
        <p:grpSpPr>
          <a:xfrm>
            <a:off x="2026544" y="1739711"/>
            <a:ext cx="2102209" cy="3932254"/>
            <a:chOff x="35658225" y="12492275"/>
            <a:chExt cx="1104150" cy="2065350"/>
          </a:xfrm>
        </p:grpSpPr>
        <p:sp>
          <p:nvSpPr>
            <p:cNvPr id="50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3642964" y="1349047"/>
            <a:ext cx="4312271" cy="256198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3689018" y="2080991"/>
            <a:ext cx="4401434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Tớ vui vì được quen thêm nhiều bạn mới, gặp thầy cô mới và được tham gia các hoạt động của trường.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356964" y="2419240"/>
            <a:ext cx="2702385" cy="4581700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1" name="Google Shape;4162;p81"/>
          <p:cNvGrpSpPr/>
          <p:nvPr/>
        </p:nvGrpSpPr>
        <p:grpSpPr>
          <a:xfrm>
            <a:off x="6788035" y="3778330"/>
            <a:ext cx="2146349" cy="1293469"/>
            <a:chOff x="10977675" y="3841475"/>
            <a:chExt cx="2902825" cy="1749350"/>
          </a:xfrm>
        </p:grpSpPr>
        <p:sp>
          <p:nvSpPr>
            <p:cNvPr id="152" name="Google Shape;4163;p81"/>
            <p:cNvSpPr/>
            <p:nvPr/>
          </p:nvSpPr>
          <p:spPr>
            <a:xfrm>
              <a:off x="12114475" y="4190325"/>
              <a:ext cx="406575" cy="430875"/>
            </a:xfrm>
            <a:custGeom>
              <a:avLst/>
              <a:gdLst/>
              <a:ahLst/>
              <a:cxnLst/>
              <a:rect l="l" t="t" r="r" b="b"/>
              <a:pathLst>
                <a:path w="16263" h="17235" extrusionOk="0">
                  <a:moveTo>
                    <a:pt x="0" y="0"/>
                  </a:moveTo>
                  <a:lnTo>
                    <a:pt x="0" y="0"/>
                  </a:lnTo>
                  <a:cubicBezTo>
                    <a:pt x="1703" y="5380"/>
                    <a:pt x="10305" y="17235"/>
                    <a:pt x="10305" y="17235"/>
                  </a:cubicBezTo>
                  <a:lnTo>
                    <a:pt x="16262" y="6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64;p81"/>
            <p:cNvSpPr/>
            <p:nvPr/>
          </p:nvSpPr>
          <p:spPr>
            <a:xfrm>
              <a:off x="12952625" y="500417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214" y="0"/>
                  </a:moveTo>
                  <a:cubicBezTo>
                    <a:pt x="1" y="790"/>
                    <a:pt x="214" y="7082"/>
                    <a:pt x="214" y="7082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65;p81"/>
            <p:cNvSpPr/>
            <p:nvPr/>
          </p:nvSpPr>
          <p:spPr>
            <a:xfrm>
              <a:off x="12018725" y="3953225"/>
              <a:ext cx="965850" cy="1116325"/>
            </a:xfrm>
            <a:custGeom>
              <a:avLst/>
              <a:gdLst/>
              <a:ahLst/>
              <a:cxnLst/>
              <a:rect l="l" t="t" r="r" b="b"/>
              <a:pathLst>
                <a:path w="38634" h="44653" extrusionOk="0">
                  <a:moveTo>
                    <a:pt x="396" y="1"/>
                  </a:moveTo>
                  <a:lnTo>
                    <a:pt x="1" y="244"/>
                  </a:lnTo>
                  <a:cubicBezTo>
                    <a:pt x="6293" y="30609"/>
                    <a:pt x="38208" y="44500"/>
                    <a:pt x="38512" y="44652"/>
                  </a:cubicBezTo>
                  <a:lnTo>
                    <a:pt x="38634" y="44105"/>
                  </a:lnTo>
                  <a:cubicBezTo>
                    <a:pt x="38330" y="43983"/>
                    <a:pt x="6627" y="30123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66;p81"/>
            <p:cNvSpPr/>
            <p:nvPr/>
          </p:nvSpPr>
          <p:spPr>
            <a:xfrm>
              <a:off x="10991350" y="501632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1" y="0"/>
                  </a:moveTo>
                  <a:lnTo>
                    <a:pt x="1520" y="7083"/>
                  </a:lnTo>
                  <a:cubicBezTo>
                    <a:pt x="1520" y="7083"/>
                    <a:pt x="1733" y="760"/>
                    <a:pt x="1520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67;p81"/>
            <p:cNvSpPr/>
            <p:nvPr/>
          </p:nvSpPr>
          <p:spPr>
            <a:xfrm>
              <a:off x="11001225" y="3985900"/>
              <a:ext cx="1035000" cy="1087725"/>
            </a:xfrm>
            <a:custGeom>
              <a:avLst/>
              <a:gdLst/>
              <a:ahLst/>
              <a:cxnLst/>
              <a:rect l="l" t="t" r="r" b="b"/>
              <a:pathLst>
                <a:path w="41400" h="43509" extrusionOk="0">
                  <a:moveTo>
                    <a:pt x="40883" y="1"/>
                  </a:moveTo>
                  <a:cubicBezTo>
                    <a:pt x="34682" y="30123"/>
                    <a:pt x="335" y="42798"/>
                    <a:pt x="1" y="42919"/>
                  </a:cubicBezTo>
                  <a:lnTo>
                    <a:pt x="122" y="43497"/>
                  </a:lnTo>
                  <a:cubicBezTo>
                    <a:pt x="109" y="43505"/>
                    <a:pt x="106" y="43508"/>
                    <a:pt x="111" y="43508"/>
                  </a:cubicBezTo>
                  <a:cubicBezTo>
                    <a:pt x="290" y="43508"/>
                    <a:pt x="9531" y="39850"/>
                    <a:pt x="18573" y="33223"/>
                  </a:cubicBezTo>
                  <a:cubicBezTo>
                    <a:pt x="27175" y="26871"/>
                    <a:pt x="38117" y="15989"/>
                    <a:pt x="41400" y="123"/>
                  </a:cubicBezTo>
                  <a:lnTo>
                    <a:pt x="408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68;p81"/>
            <p:cNvSpPr/>
            <p:nvPr/>
          </p:nvSpPr>
          <p:spPr>
            <a:xfrm>
              <a:off x="11737575" y="4284550"/>
              <a:ext cx="637575" cy="841225"/>
            </a:xfrm>
            <a:custGeom>
              <a:avLst/>
              <a:gdLst/>
              <a:ahLst/>
              <a:cxnLst/>
              <a:rect l="l" t="t" r="r" b="b"/>
              <a:pathLst>
                <a:path w="25503" h="33649" extrusionOk="0">
                  <a:moveTo>
                    <a:pt x="11674" y="0"/>
                  </a:moveTo>
                  <a:cubicBezTo>
                    <a:pt x="11674" y="0"/>
                    <a:pt x="11673" y="0"/>
                    <a:pt x="11672" y="0"/>
                  </a:cubicBezTo>
                  <a:cubicBezTo>
                    <a:pt x="11277" y="61"/>
                    <a:pt x="2341" y="26597"/>
                    <a:pt x="0" y="33648"/>
                  </a:cubicBezTo>
                  <a:lnTo>
                    <a:pt x="25502" y="33648"/>
                  </a:lnTo>
                  <a:cubicBezTo>
                    <a:pt x="22711" y="26578"/>
                    <a:pt x="12134" y="0"/>
                    <a:pt x="11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69;p81"/>
            <p:cNvSpPr/>
            <p:nvPr/>
          </p:nvSpPr>
          <p:spPr>
            <a:xfrm>
              <a:off x="12035450" y="4292900"/>
              <a:ext cx="603375" cy="832875"/>
            </a:xfrm>
            <a:custGeom>
              <a:avLst/>
              <a:gdLst/>
              <a:ahLst/>
              <a:cxnLst/>
              <a:rect l="l" t="t" r="r" b="b"/>
              <a:pathLst>
                <a:path w="24135" h="33315" extrusionOk="0">
                  <a:moveTo>
                    <a:pt x="0" y="1"/>
                  </a:moveTo>
                  <a:cubicBezTo>
                    <a:pt x="1581" y="3071"/>
                    <a:pt x="10973" y="26718"/>
                    <a:pt x="13587" y="33314"/>
                  </a:cubicBezTo>
                  <a:lnTo>
                    <a:pt x="24134" y="33314"/>
                  </a:lnTo>
                  <a:cubicBezTo>
                    <a:pt x="17721" y="27478"/>
                    <a:pt x="2006" y="31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70;p81"/>
            <p:cNvSpPr/>
            <p:nvPr/>
          </p:nvSpPr>
          <p:spPr>
            <a:xfrm>
              <a:off x="11476925" y="4289100"/>
              <a:ext cx="550175" cy="836675"/>
            </a:xfrm>
            <a:custGeom>
              <a:avLst/>
              <a:gdLst/>
              <a:ahLst/>
              <a:cxnLst/>
              <a:rect l="l" t="t" r="r" b="b"/>
              <a:pathLst>
                <a:path w="22007" h="33467" extrusionOk="0">
                  <a:moveTo>
                    <a:pt x="22007" y="1"/>
                  </a:moveTo>
                  <a:lnTo>
                    <a:pt x="22007" y="1"/>
                  </a:lnTo>
                  <a:cubicBezTo>
                    <a:pt x="20639" y="2250"/>
                    <a:pt x="6323" y="25715"/>
                    <a:pt x="0" y="33466"/>
                  </a:cubicBezTo>
                  <a:lnTo>
                    <a:pt x="10426" y="33466"/>
                  </a:lnTo>
                  <a:cubicBezTo>
                    <a:pt x="12675" y="26718"/>
                    <a:pt x="20913" y="2189"/>
                    <a:pt x="2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71;p81"/>
            <p:cNvSpPr/>
            <p:nvPr/>
          </p:nvSpPr>
          <p:spPr>
            <a:xfrm>
              <a:off x="11011875" y="3938800"/>
              <a:ext cx="1927875" cy="1195325"/>
            </a:xfrm>
            <a:custGeom>
              <a:avLst/>
              <a:gdLst/>
              <a:ahLst/>
              <a:cxnLst/>
              <a:rect l="l" t="t" r="r" b="b"/>
              <a:pathLst>
                <a:path w="77115" h="47813" extrusionOk="0">
                  <a:moveTo>
                    <a:pt x="40700" y="0"/>
                  </a:moveTo>
                  <a:cubicBezTo>
                    <a:pt x="30670" y="18663"/>
                    <a:pt x="19697" y="38785"/>
                    <a:pt x="0" y="47813"/>
                  </a:cubicBezTo>
                  <a:lnTo>
                    <a:pt x="18602" y="47478"/>
                  </a:lnTo>
                  <a:cubicBezTo>
                    <a:pt x="24925" y="39727"/>
                    <a:pt x="39241" y="16262"/>
                    <a:pt x="40609" y="14013"/>
                  </a:cubicBezTo>
                  <a:cubicBezTo>
                    <a:pt x="40639" y="13891"/>
                    <a:pt x="40700" y="13830"/>
                    <a:pt x="40700" y="13830"/>
                  </a:cubicBezTo>
                  <a:cubicBezTo>
                    <a:pt x="40731" y="13830"/>
                    <a:pt x="40822" y="13952"/>
                    <a:pt x="40943" y="14165"/>
                  </a:cubicBezTo>
                  <a:cubicBezTo>
                    <a:pt x="42949" y="17326"/>
                    <a:pt x="58664" y="41642"/>
                    <a:pt x="65077" y="47478"/>
                  </a:cubicBezTo>
                  <a:lnTo>
                    <a:pt x="77114" y="47813"/>
                  </a:lnTo>
                  <a:cubicBezTo>
                    <a:pt x="77114" y="47813"/>
                    <a:pt x="49029" y="21976"/>
                    <a:pt x="40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72;p81"/>
            <p:cNvSpPr/>
            <p:nvPr/>
          </p:nvSpPr>
          <p:spPr>
            <a:xfrm>
              <a:off x="12935925" y="4986500"/>
              <a:ext cx="82850" cy="43900"/>
            </a:xfrm>
            <a:custGeom>
              <a:avLst/>
              <a:gdLst/>
              <a:ahLst/>
              <a:cxnLst/>
              <a:rect l="l" t="t" r="r" b="b"/>
              <a:pathLst>
                <a:path w="3314" h="1756" extrusionOk="0">
                  <a:moveTo>
                    <a:pt x="1511" y="0"/>
                  </a:moveTo>
                  <a:cubicBezTo>
                    <a:pt x="727" y="0"/>
                    <a:pt x="86" y="292"/>
                    <a:pt x="31" y="737"/>
                  </a:cubicBezTo>
                  <a:cubicBezTo>
                    <a:pt x="0" y="1193"/>
                    <a:pt x="669" y="1649"/>
                    <a:pt x="1581" y="1740"/>
                  </a:cubicBezTo>
                  <a:cubicBezTo>
                    <a:pt x="1679" y="1751"/>
                    <a:pt x="1776" y="1756"/>
                    <a:pt x="1871" y="1756"/>
                  </a:cubicBezTo>
                  <a:cubicBezTo>
                    <a:pt x="2623" y="1756"/>
                    <a:pt x="3229" y="1446"/>
                    <a:pt x="3283" y="1041"/>
                  </a:cubicBezTo>
                  <a:cubicBezTo>
                    <a:pt x="3313" y="555"/>
                    <a:pt x="2645" y="99"/>
                    <a:pt x="1733" y="8"/>
                  </a:cubicBezTo>
                  <a:cubicBezTo>
                    <a:pt x="1658" y="3"/>
                    <a:pt x="1584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73;p81"/>
            <p:cNvSpPr/>
            <p:nvPr/>
          </p:nvSpPr>
          <p:spPr>
            <a:xfrm>
              <a:off x="10977675" y="4997325"/>
              <a:ext cx="68425" cy="37250"/>
            </a:xfrm>
            <a:custGeom>
              <a:avLst/>
              <a:gdLst/>
              <a:ahLst/>
              <a:cxnLst/>
              <a:rect l="l" t="t" r="r" b="b"/>
              <a:pathLst>
                <a:path w="2737" h="1490" extrusionOk="0">
                  <a:moveTo>
                    <a:pt x="1368" y="0"/>
                  </a:moveTo>
                  <a:cubicBezTo>
                    <a:pt x="608" y="0"/>
                    <a:pt x="0" y="335"/>
                    <a:pt x="0" y="760"/>
                  </a:cubicBezTo>
                  <a:cubicBezTo>
                    <a:pt x="0" y="1155"/>
                    <a:pt x="608" y="1490"/>
                    <a:pt x="1368" y="1490"/>
                  </a:cubicBezTo>
                  <a:cubicBezTo>
                    <a:pt x="2128" y="1490"/>
                    <a:pt x="2736" y="1155"/>
                    <a:pt x="2736" y="760"/>
                  </a:cubicBezTo>
                  <a:cubicBezTo>
                    <a:pt x="2736" y="335"/>
                    <a:pt x="2128" y="0"/>
                    <a:pt x="1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74;p81"/>
            <p:cNvSpPr/>
            <p:nvPr/>
          </p:nvSpPr>
          <p:spPr>
            <a:xfrm>
              <a:off x="12148675" y="5178175"/>
              <a:ext cx="1731825" cy="337425"/>
            </a:xfrm>
            <a:custGeom>
              <a:avLst/>
              <a:gdLst/>
              <a:ahLst/>
              <a:cxnLst/>
              <a:rect l="l" t="t" r="r" b="b"/>
              <a:pathLst>
                <a:path w="69273" h="13497" extrusionOk="0">
                  <a:moveTo>
                    <a:pt x="34651" y="1"/>
                  </a:moveTo>
                  <a:cubicBezTo>
                    <a:pt x="15502" y="1"/>
                    <a:pt x="0" y="3010"/>
                    <a:pt x="0" y="6748"/>
                  </a:cubicBezTo>
                  <a:cubicBezTo>
                    <a:pt x="0" y="10487"/>
                    <a:pt x="15502" y="13496"/>
                    <a:pt x="34651" y="13496"/>
                  </a:cubicBezTo>
                  <a:cubicBezTo>
                    <a:pt x="53770" y="13496"/>
                    <a:pt x="69272" y="10487"/>
                    <a:pt x="69272" y="6748"/>
                  </a:cubicBezTo>
                  <a:cubicBezTo>
                    <a:pt x="69272" y="3010"/>
                    <a:pt x="53770" y="1"/>
                    <a:pt x="34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75;p81"/>
            <p:cNvSpPr/>
            <p:nvPr/>
          </p:nvSpPr>
          <p:spPr>
            <a:xfrm>
              <a:off x="12390325" y="5084700"/>
              <a:ext cx="124625" cy="166000"/>
            </a:xfrm>
            <a:custGeom>
              <a:avLst/>
              <a:gdLst/>
              <a:ahLst/>
              <a:cxnLst/>
              <a:rect l="l" t="t" r="r" b="b"/>
              <a:pathLst>
                <a:path w="4985" h="6640" extrusionOk="0">
                  <a:moveTo>
                    <a:pt x="3750" y="0"/>
                  </a:moveTo>
                  <a:cubicBezTo>
                    <a:pt x="2560" y="0"/>
                    <a:pt x="3161" y="5746"/>
                    <a:pt x="3161" y="5746"/>
                  </a:cubicBezTo>
                  <a:cubicBezTo>
                    <a:pt x="3161" y="5746"/>
                    <a:pt x="2122" y="2804"/>
                    <a:pt x="1200" y="2804"/>
                  </a:cubicBezTo>
                  <a:cubicBezTo>
                    <a:pt x="1113" y="2804"/>
                    <a:pt x="1027" y="2831"/>
                    <a:pt x="942" y="2889"/>
                  </a:cubicBezTo>
                  <a:cubicBezTo>
                    <a:pt x="0" y="3527"/>
                    <a:pt x="2645" y="6627"/>
                    <a:pt x="2645" y="6627"/>
                  </a:cubicBezTo>
                  <a:cubicBezTo>
                    <a:pt x="2645" y="6627"/>
                    <a:pt x="2709" y="6639"/>
                    <a:pt x="2807" y="6639"/>
                  </a:cubicBezTo>
                  <a:cubicBezTo>
                    <a:pt x="3152" y="6639"/>
                    <a:pt x="3911" y="6492"/>
                    <a:pt x="3769" y="5168"/>
                  </a:cubicBezTo>
                  <a:cubicBezTo>
                    <a:pt x="3769" y="5168"/>
                    <a:pt x="4985" y="92"/>
                    <a:pt x="3769" y="1"/>
                  </a:cubicBezTo>
                  <a:cubicBezTo>
                    <a:pt x="3763" y="1"/>
                    <a:pt x="3757" y="0"/>
                    <a:pt x="3750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76;p81"/>
            <p:cNvSpPr/>
            <p:nvPr/>
          </p:nvSpPr>
          <p:spPr>
            <a:xfrm>
              <a:off x="13653250" y="5062675"/>
              <a:ext cx="142600" cy="217550"/>
            </a:xfrm>
            <a:custGeom>
              <a:avLst/>
              <a:gdLst/>
              <a:ahLst/>
              <a:cxnLst/>
              <a:rect l="l" t="t" r="r" b="b"/>
              <a:pathLst>
                <a:path w="5704" h="8702" extrusionOk="0">
                  <a:moveTo>
                    <a:pt x="2828" y="0"/>
                  </a:moveTo>
                  <a:cubicBezTo>
                    <a:pt x="2818" y="0"/>
                    <a:pt x="2807" y="0"/>
                    <a:pt x="2797" y="0"/>
                  </a:cubicBezTo>
                  <a:cubicBezTo>
                    <a:pt x="1" y="92"/>
                    <a:pt x="2007" y="8420"/>
                    <a:pt x="2007" y="8420"/>
                  </a:cubicBezTo>
                  <a:cubicBezTo>
                    <a:pt x="2453" y="8618"/>
                    <a:pt x="2851" y="8702"/>
                    <a:pt x="3203" y="8702"/>
                  </a:cubicBezTo>
                  <a:cubicBezTo>
                    <a:pt x="5181" y="8702"/>
                    <a:pt x="5703" y="6043"/>
                    <a:pt x="4955" y="5836"/>
                  </a:cubicBezTo>
                  <a:cubicBezTo>
                    <a:pt x="4915" y="5825"/>
                    <a:pt x="4874" y="5820"/>
                    <a:pt x="4833" y="5820"/>
                  </a:cubicBezTo>
                  <a:cubicBezTo>
                    <a:pt x="3960" y="5820"/>
                    <a:pt x="2797" y="8146"/>
                    <a:pt x="2797" y="8146"/>
                  </a:cubicBezTo>
                  <a:cubicBezTo>
                    <a:pt x="2797" y="8146"/>
                    <a:pt x="5573" y="0"/>
                    <a:pt x="2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77;p81"/>
            <p:cNvSpPr/>
            <p:nvPr/>
          </p:nvSpPr>
          <p:spPr>
            <a:xfrm>
              <a:off x="12484550" y="4868900"/>
              <a:ext cx="337400" cy="297150"/>
            </a:xfrm>
            <a:custGeom>
              <a:avLst/>
              <a:gdLst/>
              <a:ahLst/>
              <a:cxnLst/>
              <a:rect l="l" t="t" r="r" b="b"/>
              <a:pathLst>
                <a:path w="13496" h="11886" extrusionOk="0">
                  <a:moveTo>
                    <a:pt x="10426" y="1"/>
                  </a:moveTo>
                  <a:lnTo>
                    <a:pt x="0" y="4347"/>
                  </a:lnTo>
                  <a:lnTo>
                    <a:pt x="2888" y="11885"/>
                  </a:lnTo>
                  <a:lnTo>
                    <a:pt x="13496" y="10882"/>
                  </a:lnTo>
                  <a:lnTo>
                    <a:pt x="10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78;p81"/>
            <p:cNvSpPr/>
            <p:nvPr/>
          </p:nvSpPr>
          <p:spPr>
            <a:xfrm>
              <a:off x="13141100" y="4780750"/>
              <a:ext cx="592725" cy="490225"/>
            </a:xfrm>
            <a:custGeom>
              <a:avLst/>
              <a:gdLst/>
              <a:ahLst/>
              <a:cxnLst/>
              <a:rect l="l" t="t" r="r" b="b"/>
              <a:pathLst>
                <a:path w="23709" h="19609" extrusionOk="0">
                  <a:moveTo>
                    <a:pt x="4955" y="1"/>
                  </a:moveTo>
                  <a:lnTo>
                    <a:pt x="2158" y="335"/>
                  </a:lnTo>
                  <a:lnTo>
                    <a:pt x="0" y="6110"/>
                  </a:lnTo>
                  <a:lnTo>
                    <a:pt x="0" y="14408"/>
                  </a:lnTo>
                  <a:lnTo>
                    <a:pt x="10274" y="19454"/>
                  </a:lnTo>
                  <a:cubicBezTo>
                    <a:pt x="10274" y="19454"/>
                    <a:pt x="11117" y="19608"/>
                    <a:pt x="12350" y="19608"/>
                  </a:cubicBezTo>
                  <a:cubicBezTo>
                    <a:pt x="14789" y="19608"/>
                    <a:pt x="18751" y="19005"/>
                    <a:pt x="20730" y="15411"/>
                  </a:cubicBezTo>
                  <a:cubicBezTo>
                    <a:pt x="23709" y="10001"/>
                    <a:pt x="18602" y="2919"/>
                    <a:pt x="18116" y="2797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79;p81"/>
            <p:cNvSpPr/>
            <p:nvPr/>
          </p:nvSpPr>
          <p:spPr>
            <a:xfrm>
              <a:off x="12099400" y="4422825"/>
              <a:ext cx="778800" cy="647675"/>
            </a:xfrm>
            <a:custGeom>
              <a:avLst/>
              <a:gdLst/>
              <a:ahLst/>
              <a:cxnLst/>
              <a:rect l="l" t="t" r="r" b="b"/>
              <a:pathLst>
                <a:path w="31152" h="25907" extrusionOk="0">
                  <a:moveTo>
                    <a:pt x="12099" y="0"/>
                  </a:moveTo>
                  <a:cubicBezTo>
                    <a:pt x="8792" y="0"/>
                    <a:pt x="5359" y="430"/>
                    <a:pt x="3552" y="1947"/>
                  </a:cubicBezTo>
                  <a:cubicBezTo>
                    <a:pt x="0" y="4954"/>
                    <a:pt x="8787" y="5175"/>
                    <a:pt x="11449" y="5175"/>
                  </a:cubicBezTo>
                  <a:cubicBezTo>
                    <a:pt x="11907" y="5175"/>
                    <a:pt x="12184" y="5169"/>
                    <a:pt x="12184" y="5169"/>
                  </a:cubicBezTo>
                  <a:lnTo>
                    <a:pt x="12184" y="5169"/>
                  </a:lnTo>
                  <a:lnTo>
                    <a:pt x="11759" y="9394"/>
                  </a:lnTo>
                  <a:lnTo>
                    <a:pt x="16196" y="25169"/>
                  </a:lnTo>
                  <a:cubicBezTo>
                    <a:pt x="16196" y="25169"/>
                    <a:pt x="19915" y="25907"/>
                    <a:pt x="23409" y="25907"/>
                  </a:cubicBezTo>
                  <a:cubicBezTo>
                    <a:pt x="26219" y="25907"/>
                    <a:pt x="28884" y="25430"/>
                    <a:pt x="29358" y="23710"/>
                  </a:cubicBezTo>
                  <a:cubicBezTo>
                    <a:pt x="30422" y="19880"/>
                    <a:pt x="31151" y="7479"/>
                    <a:pt x="31151" y="7479"/>
                  </a:cubicBezTo>
                  <a:cubicBezTo>
                    <a:pt x="31151" y="7479"/>
                    <a:pt x="27808" y="1369"/>
                    <a:pt x="24160" y="1035"/>
                  </a:cubicBezTo>
                  <a:lnTo>
                    <a:pt x="20513" y="731"/>
                  </a:lnTo>
                  <a:cubicBezTo>
                    <a:pt x="20513" y="731"/>
                    <a:pt x="16413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80;p81"/>
            <p:cNvSpPr/>
            <p:nvPr/>
          </p:nvSpPr>
          <p:spPr>
            <a:xfrm>
              <a:off x="12608400" y="4444125"/>
              <a:ext cx="321475" cy="625750"/>
            </a:xfrm>
            <a:custGeom>
              <a:avLst/>
              <a:gdLst/>
              <a:ahLst/>
              <a:cxnLst/>
              <a:rect l="l" t="t" r="r" b="b"/>
              <a:pathLst>
                <a:path w="12859" h="25030" extrusionOk="0">
                  <a:moveTo>
                    <a:pt x="1764" y="0"/>
                  </a:moveTo>
                  <a:lnTo>
                    <a:pt x="1" y="1216"/>
                  </a:lnTo>
                  <a:cubicBezTo>
                    <a:pt x="1" y="1216"/>
                    <a:pt x="669" y="4529"/>
                    <a:pt x="3496" y="4894"/>
                  </a:cubicBezTo>
                  <a:cubicBezTo>
                    <a:pt x="3101" y="7751"/>
                    <a:pt x="5046" y="20183"/>
                    <a:pt x="973" y="24986"/>
                  </a:cubicBezTo>
                  <a:cubicBezTo>
                    <a:pt x="1800" y="25016"/>
                    <a:pt x="2561" y="25030"/>
                    <a:pt x="3261" y="25030"/>
                  </a:cubicBezTo>
                  <a:cubicBezTo>
                    <a:pt x="9559" y="25030"/>
                    <a:pt x="10913" y="23922"/>
                    <a:pt x="10913" y="23922"/>
                  </a:cubicBezTo>
                  <a:lnTo>
                    <a:pt x="12858" y="8511"/>
                  </a:lnTo>
                  <a:cubicBezTo>
                    <a:pt x="12858" y="8511"/>
                    <a:pt x="7190" y="36"/>
                    <a:pt x="3079" y="36"/>
                  </a:cubicBezTo>
                  <a:cubicBezTo>
                    <a:pt x="2890" y="36"/>
                    <a:pt x="2705" y="54"/>
                    <a:pt x="2524" y="92"/>
                  </a:cubicBezTo>
                  <a:cubicBezTo>
                    <a:pt x="2723" y="377"/>
                    <a:pt x="2724" y="475"/>
                    <a:pt x="2630" y="475"/>
                  </a:cubicBezTo>
                  <a:cubicBezTo>
                    <a:pt x="2424" y="475"/>
                    <a:pt x="1764" y="0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81;p81"/>
            <p:cNvSpPr/>
            <p:nvPr/>
          </p:nvSpPr>
          <p:spPr>
            <a:xfrm>
              <a:off x="12653250" y="3930150"/>
              <a:ext cx="189975" cy="328575"/>
            </a:xfrm>
            <a:custGeom>
              <a:avLst/>
              <a:gdLst/>
              <a:ahLst/>
              <a:cxnLst/>
              <a:rect l="l" t="t" r="r" b="b"/>
              <a:pathLst>
                <a:path w="7599" h="13143" extrusionOk="0">
                  <a:moveTo>
                    <a:pt x="4912" y="0"/>
                  </a:moveTo>
                  <a:cubicBezTo>
                    <a:pt x="4845" y="0"/>
                    <a:pt x="4778" y="28"/>
                    <a:pt x="4711" y="73"/>
                  </a:cubicBezTo>
                  <a:cubicBezTo>
                    <a:pt x="4073" y="346"/>
                    <a:pt x="3587" y="863"/>
                    <a:pt x="3131" y="1380"/>
                  </a:cubicBezTo>
                  <a:cubicBezTo>
                    <a:pt x="2401" y="2201"/>
                    <a:pt x="1672" y="3021"/>
                    <a:pt x="912" y="3872"/>
                  </a:cubicBezTo>
                  <a:cubicBezTo>
                    <a:pt x="699" y="4115"/>
                    <a:pt x="456" y="4389"/>
                    <a:pt x="304" y="4723"/>
                  </a:cubicBezTo>
                  <a:cubicBezTo>
                    <a:pt x="0" y="5392"/>
                    <a:pt x="213" y="6213"/>
                    <a:pt x="578" y="6851"/>
                  </a:cubicBezTo>
                  <a:cubicBezTo>
                    <a:pt x="942" y="7520"/>
                    <a:pt x="1489" y="8036"/>
                    <a:pt x="1976" y="8614"/>
                  </a:cubicBezTo>
                  <a:cubicBezTo>
                    <a:pt x="2492" y="9283"/>
                    <a:pt x="2918" y="10043"/>
                    <a:pt x="3222" y="10833"/>
                  </a:cubicBezTo>
                  <a:cubicBezTo>
                    <a:pt x="3496" y="11502"/>
                    <a:pt x="3708" y="12261"/>
                    <a:pt x="4286" y="12717"/>
                  </a:cubicBezTo>
                  <a:cubicBezTo>
                    <a:pt x="4772" y="13082"/>
                    <a:pt x="5410" y="13143"/>
                    <a:pt x="6018" y="13143"/>
                  </a:cubicBezTo>
                  <a:cubicBezTo>
                    <a:pt x="6292" y="13143"/>
                    <a:pt x="6565" y="13143"/>
                    <a:pt x="6778" y="13021"/>
                  </a:cubicBezTo>
                  <a:cubicBezTo>
                    <a:pt x="7599" y="12687"/>
                    <a:pt x="6991" y="11502"/>
                    <a:pt x="6778" y="10954"/>
                  </a:cubicBezTo>
                  <a:cubicBezTo>
                    <a:pt x="6322" y="9799"/>
                    <a:pt x="6110" y="8584"/>
                    <a:pt x="6110" y="7368"/>
                  </a:cubicBezTo>
                  <a:cubicBezTo>
                    <a:pt x="6110" y="6942"/>
                    <a:pt x="6170" y="6517"/>
                    <a:pt x="6231" y="6122"/>
                  </a:cubicBezTo>
                  <a:cubicBezTo>
                    <a:pt x="6322" y="5301"/>
                    <a:pt x="6474" y="4480"/>
                    <a:pt x="6474" y="3629"/>
                  </a:cubicBezTo>
                  <a:cubicBezTo>
                    <a:pt x="6474" y="2383"/>
                    <a:pt x="6018" y="1167"/>
                    <a:pt x="5228" y="194"/>
                  </a:cubicBezTo>
                  <a:cubicBezTo>
                    <a:pt x="5167" y="103"/>
                    <a:pt x="5076" y="42"/>
                    <a:pt x="4985" y="12"/>
                  </a:cubicBezTo>
                  <a:cubicBezTo>
                    <a:pt x="4960" y="4"/>
                    <a:pt x="4936" y="0"/>
                    <a:pt x="491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82;p81"/>
            <p:cNvSpPr/>
            <p:nvPr/>
          </p:nvSpPr>
          <p:spPr>
            <a:xfrm>
              <a:off x="12415400" y="4003400"/>
              <a:ext cx="330575" cy="503825"/>
            </a:xfrm>
            <a:custGeom>
              <a:avLst/>
              <a:gdLst/>
              <a:ahLst/>
              <a:cxnLst/>
              <a:rect l="l" t="t" r="r" b="b"/>
              <a:pathLst>
                <a:path w="13223" h="20153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2401" y="213"/>
                    <a:pt x="0" y="2766"/>
                    <a:pt x="0" y="5836"/>
                  </a:cubicBezTo>
                  <a:lnTo>
                    <a:pt x="0" y="11642"/>
                  </a:lnTo>
                  <a:cubicBezTo>
                    <a:pt x="0" y="14863"/>
                    <a:pt x="2645" y="17508"/>
                    <a:pt x="5867" y="17508"/>
                  </a:cubicBezTo>
                  <a:lnTo>
                    <a:pt x="7295" y="17508"/>
                  </a:lnTo>
                  <a:cubicBezTo>
                    <a:pt x="7386" y="18815"/>
                    <a:pt x="8359" y="19940"/>
                    <a:pt x="9666" y="20122"/>
                  </a:cubicBezTo>
                  <a:cubicBezTo>
                    <a:pt x="9848" y="20152"/>
                    <a:pt x="10031" y="20152"/>
                    <a:pt x="10183" y="20152"/>
                  </a:cubicBezTo>
                  <a:cubicBezTo>
                    <a:pt x="10578" y="20092"/>
                    <a:pt x="10973" y="19818"/>
                    <a:pt x="11277" y="19484"/>
                  </a:cubicBezTo>
                  <a:cubicBezTo>
                    <a:pt x="11186" y="19453"/>
                    <a:pt x="11064" y="19392"/>
                    <a:pt x="10973" y="19332"/>
                  </a:cubicBezTo>
                  <a:cubicBezTo>
                    <a:pt x="9818" y="18602"/>
                    <a:pt x="9119" y="17113"/>
                    <a:pt x="9362" y="15775"/>
                  </a:cubicBezTo>
                  <a:cubicBezTo>
                    <a:pt x="10426" y="15380"/>
                    <a:pt x="11581" y="14985"/>
                    <a:pt x="12310" y="14104"/>
                  </a:cubicBezTo>
                  <a:cubicBezTo>
                    <a:pt x="12979" y="13283"/>
                    <a:pt x="13222" y="12219"/>
                    <a:pt x="13192" y="11186"/>
                  </a:cubicBezTo>
                  <a:cubicBezTo>
                    <a:pt x="13161" y="10152"/>
                    <a:pt x="12888" y="9119"/>
                    <a:pt x="12584" y="8116"/>
                  </a:cubicBezTo>
                  <a:cubicBezTo>
                    <a:pt x="12280" y="7021"/>
                    <a:pt x="11976" y="5927"/>
                    <a:pt x="11672" y="4803"/>
                  </a:cubicBezTo>
                  <a:cubicBezTo>
                    <a:pt x="9824" y="5842"/>
                    <a:pt x="7702" y="6388"/>
                    <a:pt x="5592" y="6388"/>
                  </a:cubicBezTo>
                  <a:cubicBezTo>
                    <a:pt x="5481" y="6388"/>
                    <a:pt x="5370" y="6386"/>
                    <a:pt x="5259" y="6383"/>
                  </a:cubicBezTo>
                  <a:cubicBezTo>
                    <a:pt x="4985" y="6353"/>
                    <a:pt x="4651" y="6322"/>
                    <a:pt x="4499" y="6079"/>
                  </a:cubicBezTo>
                  <a:cubicBezTo>
                    <a:pt x="4377" y="5927"/>
                    <a:pt x="4377" y="5714"/>
                    <a:pt x="4408" y="5502"/>
                  </a:cubicBezTo>
                  <a:cubicBezTo>
                    <a:pt x="4468" y="3648"/>
                    <a:pt x="4620" y="1641"/>
                    <a:pt x="5441" y="0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83;p81"/>
            <p:cNvSpPr/>
            <p:nvPr/>
          </p:nvSpPr>
          <p:spPr>
            <a:xfrm>
              <a:off x="12524825" y="4002625"/>
              <a:ext cx="256850" cy="487875"/>
            </a:xfrm>
            <a:custGeom>
              <a:avLst/>
              <a:gdLst/>
              <a:ahLst/>
              <a:cxnLst/>
              <a:rect l="l" t="t" r="r" b="b"/>
              <a:pathLst>
                <a:path w="10274" h="19515" extrusionOk="0">
                  <a:moveTo>
                    <a:pt x="1490" y="1"/>
                  </a:moveTo>
                  <a:cubicBezTo>
                    <a:pt x="1338" y="1"/>
                    <a:pt x="1186" y="1"/>
                    <a:pt x="1064" y="31"/>
                  </a:cubicBezTo>
                  <a:cubicBezTo>
                    <a:pt x="243" y="1672"/>
                    <a:pt x="91" y="3648"/>
                    <a:pt x="0" y="5533"/>
                  </a:cubicBezTo>
                  <a:cubicBezTo>
                    <a:pt x="0" y="5745"/>
                    <a:pt x="0" y="5958"/>
                    <a:pt x="122" y="6110"/>
                  </a:cubicBezTo>
                  <a:cubicBezTo>
                    <a:pt x="274" y="6353"/>
                    <a:pt x="578" y="6384"/>
                    <a:pt x="882" y="6414"/>
                  </a:cubicBezTo>
                  <a:cubicBezTo>
                    <a:pt x="1041" y="6421"/>
                    <a:pt x="1200" y="6424"/>
                    <a:pt x="1359" y="6424"/>
                  </a:cubicBezTo>
                  <a:cubicBezTo>
                    <a:pt x="3421" y="6424"/>
                    <a:pt x="5489" y="5878"/>
                    <a:pt x="7295" y="4834"/>
                  </a:cubicBezTo>
                  <a:cubicBezTo>
                    <a:pt x="7599" y="5958"/>
                    <a:pt x="7903" y="7052"/>
                    <a:pt x="8207" y="8147"/>
                  </a:cubicBezTo>
                  <a:cubicBezTo>
                    <a:pt x="8511" y="9150"/>
                    <a:pt x="8784" y="10183"/>
                    <a:pt x="8815" y="11217"/>
                  </a:cubicBezTo>
                  <a:cubicBezTo>
                    <a:pt x="8845" y="12250"/>
                    <a:pt x="8602" y="13344"/>
                    <a:pt x="7933" y="14135"/>
                  </a:cubicBezTo>
                  <a:cubicBezTo>
                    <a:pt x="7204" y="15016"/>
                    <a:pt x="6049" y="15411"/>
                    <a:pt x="4985" y="15806"/>
                  </a:cubicBezTo>
                  <a:cubicBezTo>
                    <a:pt x="4742" y="17144"/>
                    <a:pt x="5441" y="18633"/>
                    <a:pt x="6596" y="19363"/>
                  </a:cubicBezTo>
                  <a:cubicBezTo>
                    <a:pt x="6687" y="19423"/>
                    <a:pt x="6809" y="19484"/>
                    <a:pt x="6900" y="19515"/>
                  </a:cubicBezTo>
                  <a:cubicBezTo>
                    <a:pt x="7386" y="19028"/>
                    <a:pt x="7721" y="18420"/>
                    <a:pt x="7721" y="18420"/>
                  </a:cubicBezTo>
                  <a:lnTo>
                    <a:pt x="7873" y="16384"/>
                  </a:lnTo>
                  <a:cubicBezTo>
                    <a:pt x="9332" y="15320"/>
                    <a:pt x="10274" y="13618"/>
                    <a:pt x="10274" y="11673"/>
                  </a:cubicBezTo>
                  <a:lnTo>
                    <a:pt x="10274" y="5867"/>
                  </a:lnTo>
                  <a:cubicBezTo>
                    <a:pt x="10274" y="2645"/>
                    <a:pt x="7629" y="1"/>
                    <a:pt x="44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84;p81"/>
            <p:cNvSpPr/>
            <p:nvPr/>
          </p:nvSpPr>
          <p:spPr>
            <a:xfrm>
              <a:off x="12768750" y="3841475"/>
              <a:ext cx="84175" cy="113600"/>
            </a:xfrm>
            <a:custGeom>
              <a:avLst/>
              <a:gdLst/>
              <a:ahLst/>
              <a:cxnLst/>
              <a:rect l="l" t="t" r="r" b="b"/>
              <a:pathLst>
                <a:path w="3367" h="4544" extrusionOk="0">
                  <a:moveTo>
                    <a:pt x="1263" y="0"/>
                  </a:moveTo>
                  <a:cubicBezTo>
                    <a:pt x="207" y="0"/>
                    <a:pt x="0" y="4319"/>
                    <a:pt x="0" y="4319"/>
                  </a:cubicBezTo>
                  <a:cubicBezTo>
                    <a:pt x="378" y="4476"/>
                    <a:pt x="728" y="4543"/>
                    <a:pt x="1046" y="4543"/>
                  </a:cubicBezTo>
                  <a:cubicBezTo>
                    <a:pt x="2570" y="4543"/>
                    <a:pt x="3367" y="3009"/>
                    <a:pt x="3040" y="2556"/>
                  </a:cubicBezTo>
                  <a:cubicBezTo>
                    <a:pt x="2993" y="2495"/>
                    <a:pt x="2925" y="2469"/>
                    <a:pt x="2840" y="2469"/>
                  </a:cubicBezTo>
                  <a:cubicBezTo>
                    <a:pt x="2202" y="2469"/>
                    <a:pt x="638" y="3985"/>
                    <a:pt x="638" y="3985"/>
                  </a:cubicBezTo>
                  <a:cubicBezTo>
                    <a:pt x="638" y="3985"/>
                    <a:pt x="2432" y="124"/>
                    <a:pt x="1307" y="3"/>
                  </a:cubicBezTo>
                  <a:cubicBezTo>
                    <a:pt x="1292" y="1"/>
                    <a:pt x="1278" y="0"/>
                    <a:pt x="126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85;p81"/>
            <p:cNvSpPr/>
            <p:nvPr/>
          </p:nvSpPr>
          <p:spPr>
            <a:xfrm>
              <a:off x="12707950" y="4345425"/>
              <a:ext cx="492425" cy="461200"/>
            </a:xfrm>
            <a:custGeom>
              <a:avLst/>
              <a:gdLst/>
              <a:ahLst/>
              <a:cxnLst/>
              <a:rect l="l" t="t" r="r" b="b"/>
              <a:pathLst>
                <a:path w="19697" h="18448" extrusionOk="0">
                  <a:moveTo>
                    <a:pt x="12858" y="1"/>
                  </a:moveTo>
                  <a:cubicBezTo>
                    <a:pt x="10359" y="1"/>
                    <a:pt x="8116" y="1030"/>
                    <a:pt x="8116" y="1030"/>
                  </a:cubicBezTo>
                  <a:cubicBezTo>
                    <a:pt x="7964" y="1122"/>
                    <a:pt x="7751" y="2155"/>
                    <a:pt x="7691" y="2307"/>
                  </a:cubicBezTo>
                  <a:cubicBezTo>
                    <a:pt x="7265" y="3401"/>
                    <a:pt x="6809" y="4496"/>
                    <a:pt x="6323" y="5529"/>
                  </a:cubicBezTo>
                  <a:cubicBezTo>
                    <a:pt x="5320" y="7657"/>
                    <a:pt x="4195" y="9632"/>
                    <a:pt x="2280" y="11061"/>
                  </a:cubicBezTo>
                  <a:cubicBezTo>
                    <a:pt x="1672" y="11487"/>
                    <a:pt x="1004" y="11912"/>
                    <a:pt x="578" y="12520"/>
                  </a:cubicBezTo>
                  <a:cubicBezTo>
                    <a:pt x="122" y="13189"/>
                    <a:pt x="0" y="14040"/>
                    <a:pt x="122" y="14830"/>
                  </a:cubicBezTo>
                  <a:cubicBezTo>
                    <a:pt x="335" y="16563"/>
                    <a:pt x="1581" y="18447"/>
                    <a:pt x="3435" y="18447"/>
                  </a:cubicBezTo>
                  <a:cubicBezTo>
                    <a:pt x="4712" y="18417"/>
                    <a:pt x="5958" y="18143"/>
                    <a:pt x="7174" y="17839"/>
                  </a:cubicBezTo>
                  <a:cubicBezTo>
                    <a:pt x="10335" y="17049"/>
                    <a:pt x="13557" y="15803"/>
                    <a:pt x="16262" y="13979"/>
                  </a:cubicBezTo>
                  <a:cubicBezTo>
                    <a:pt x="17600" y="13067"/>
                    <a:pt x="19363" y="11669"/>
                    <a:pt x="19454" y="9876"/>
                  </a:cubicBezTo>
                  <a:cubicBezTo>
                    <a:pt x="19697" y="4891"/>
                    <a:pt x="18238" y="1304"/>
                    <a:pt x="15016" y="301"/>
                  </a:cubicBezTo>
                  <a:cubicBezTo>
                    <a:pt x="14307" y="85"/>
                    <a:pt x="13572" y="1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86;p81"/>
            <p:cNvSpPr/>
            <p:nvPr/>
          </p:nvSpPr>
          <p:spPr>
            <a:xfrm>
              <a:off x="12717825" y="4684900"/>
              <a:ext cx="535750" cy="560150"/>
            </a:xfrm>
            <a:custGeom>
              <a:avLst/>
              <a:gdLst/>
              <a:ahLst/>
              <a:cxnLst/>
              <a:rect l="l" t="t" r="r" b="b"/>
              <a:pathLst>
                <a:path w="21430" h="22406" extrusionOk="0">
                  <a:moveTo>
                    <a:pt x="16763" y="1"/>
                  </a:moveTo>
                  <a:cubicBezTo>
                    <a:pt x="15945" y="1"/>
                    <a:pt x="15095" y="294"/>
                    <a:pt x="14287" y="491"/>
                  </a:cubicBezTo>
                  <a:cubicBezTo>
                    <a:pt x="13466" y="704"/>
                    <a:pt x="12645" y="886"/>
                    <a:pt x="11825" y="1038"/>
                  </a:cubicBezTo>
                  <a:cubicBezTo>
                    <a:pt x="10943" y="1221"/>
                    <a:pt x="10092" y="1373"/>
                    <a:pt x="9180" y="1464"/>
                  </a:cubicBezTo>
                  <a:cubicBezTo>
                    <a:pt x="7022" y="1737"/>
                    <a:pt x="4803" y="1829"/>
                    <a:pt x="2767" y="2771"/>
                  </a:cubicBezTo>
                  <a:cubicBezTo>
                    <a:pt x="1" y="4047"/>
                    <a:pt x="1034" y="11251"/>
                    <a:pt x="1034" y="11251"/>
                  </a:cubicBezTo>
                  <a:lnTo>
                    <a:pt x="3618" y="10978"/>
                  </a:lnTo>
                  <a:cubicBezTo>
                    <a:pt x="3618" y="10978"/>
                    <a:pt x="5897" y="18364"/>
                    <a:pt x="5897" y="21920"/>
                  </a:cubicBezTo>
                  <a:cubicBezTo>
                    <a:pt x="7303" y="22273"/>
                    <a:pt x="8931" y="22406"/>
                    <a:pt x="10577" y="22406"/>
                  </a:cubicBezTo>
                  <a:cubicBezTo>
                    <a:pt x="15446" y="22406"/>
                    <a:pt x="20487" y="21251"/>
                    <a:pt x="20487" y="21251"/>
                  </a:cubicBezTo>
                  <a:lnTo>
                    <a:pt x="18816" y="13105"/>
                  </a:lnTo>
                  <a:lnTo>
                    <a:pt x="19910" y="7634"/>
                  </a:lnTo>
                  <a:lnTo>
                    <a:pt x="21430" y="7634"/>
                  </a:lnTo>
                  <a:cubicBezTo>
                    <a:pt x="21430" y="7634"/>
                    <a:pt x="20062" y="1889"/>
                    <a:pt x="18390" y="552"/>
                  </a:cubicBezTo>
                  <a:cubicBezTo>
                    <a:pt x="17880" y="141"/>
                    <a:pt x="17329" y="1"/>
                    <a:pt x="1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87;p81"/>
            <p:cNvSpPr/>
            <p:nvPr/>
          </p:nvSpPr>
          <p:spPr>
            <a:xfrm>
              <a:off x="13211000" y="4031075"/>
              <a:ext cx="614775" cy="626600"/>
            </a:xfrm>
            <a:custGeom>
              <a:avLst/>
              <a:gdLst/>
              <a:ahLst/>
              <a:cxnLst/>
              <a:rect l="l" t="t" r="r" b="b"/>
              <a:pathLst>
                <a:path w="24591" h="25064" extrusionOk="0">
                  <a:moveTo>
                    <a:pt x="10046" y="0"/>
                  </a:moveTo>
                  <a:cubicBezTo>
                    <a:pt x="9691" y="0"/>
                    <a:pt x="9320" y="25"/>
                    <a:pt x="8937" y="78"/>
                  </a:cubicBezTo>
                  <a:cubicBezTo>
                    <a:pt x="8928" y="78"/>
                    <a:pt x="8920" y="78"/>
                    <a:pt x="8911" y="78"/>
                  </a:cubicBezTo>
                  <a:cubicBezTo>
                    <a:pt x="698" y="78"/>
                    <a:pt x="0" y="14729"/>
                    <a:pt x="0" y="14729"/>
                  </a:cubicBezTo>
                  <a:lnTo>
                    <a:pt x="19059" y="25064"/>
                  </a:lnTo>
                  <a:cubicBezTo>
                    <a:pt x="19059" y="25064"/>
                    <a:pt x="23648" y="22602"/>
                    <a:pt x="24591" y="20231"/>
                  </a:cubicBezTo>
                  <a:cubicBezTo>
                    <a:pt x="19818" y="14760"/>
                    <a:pt x="17204" y="7556"/>
                    <a:pt x="16201" y="4273"/>
                  </a:cubicBezTo>
                  <a:cubicBezTo>
                    <a:pt x="15685" y="2601"/>
                    <a:pt x="14438" y="1203"/>
                    <a:pt x="12797" y="534"/>
                  </a:cubicBezTo>
                  <a:cubicBezTo>
                    <a:pt x="12025" y="216"/>
                    <a:pt x="11099" y="0"/>
                    <a:pt x="10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88;p81"/>
            <p:cNvSpPr/>
            <p:nvPr/>
          </p:nvSpPr>
          <p:spPr>
            <a:xfrm>
              <a:off x="13211000" y="4242750"/>
              <a:ext cx="614775" cy="463500"/>
            </a:xfrm>
            <a:custGeom>
              <a:avLst/>
              <a:gdLst/>
              <a:ahLst/>
              <a:cxnLst/>
              <a:rect l="l" t="t" r="r" b="b"/>
              <a:pathLst>
                <a:path w="24591" h="18540" extrusionOk="0">
                  <a:moveTo>
                    <a:pt x="1064" y="1"/>
                  </a:moveTo>
                  <a:cubicBezTo>
                    <a:pt x="183" y="1824"/>
                    <a:pt x="0" y="7600"/>
                    <a:pt x="0" y="7600"/>
                  </a:cubicBezTo>
                  <a:cubicBezTo>
                    <a:pt x="0" y="7600"/>
                    <a:pt x="3015" y="18539"/>
                    <a:pt x="10692" y="18539"/>
                  </a:cubicBezTo>
                  <a:cubicBezTo>
                    <a:pt x="10914" y="18539"/>
                    <a:pt x="11139" y="18530"/>
                    <a:pt x="11368" y="18512"/>
                  </a:cubicBezTo>
                  <a:cubicBezTo>
                    <a:pt x="19545" y="17873"/>
                    <a:pt x="22311" y="15259"/>
                    <a:pt x="24591" y="11764"/>
                  </a:cubicBezTo>
                  <a:cubicBezTo>
                    <a:pt x="18390" y="10062"/>
                    <a:pt x="16019" y="669"/>
                    <a:pt x="16019" y="669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189;p81"/>
            <p:cNvSpPr/>
            <p:nvPr/>
          </p:nvSpPr>
          <p:spPr>
            <a:xfrm>
              <a:off x="13164650" y="4361975"/>
              <a:ext cx="582850" cy="523975"/>
            </a:xfrm>
            <a:custGeom>
              <a:avLst/>
              <a:gdLst/>
              <a:ahLst/>
              <a:cxnLst/>
              <a:rect l="l" t="t" r="r" b="b"/>
              <a:pathLst>
                <a:path w="23314" h="20959" extrusionOk="0">
                  <a:moveTo>
                    <a:pt x="3960" y="0"/>
                  </a:moveTo>
                  <a:cubicBezTo>
                    <a:pt x="3457" y="0"/>
                    <a:pt x="2970" y="110"/>
                    <a:pt x="2523" y="368"/>
                  </a:cubicBezTo>
                  <a:cubicBezTo>
                    <a:pt x="0" y="1858"/>
                    <a:pt x="547" y="13621"/>
                    <a:pt x="4408" y="18271"/>
                  </a:cubicBezTo>
                  <a:cubicBezTo>
                    <a:pt x="6146" y="20379"/>
                    <a:pt x="8981" y="20959"/>
                    <a:pt x="11573" y="20959"/>
                  </a:cubicBezTo>
                  <a:cubicBezTo>
                    <a:pt x="14737" y="20959"/>
                    <a:pt x="17539" y="20095"/>
                    <a:pt x="17539" y="20095"/>
                  </a:cubicBezTo>
                  <a:lnTo>
                    <a:pt x="18451" y="16934"/>
                  </a:lnTo>
                  <a:lnTo>
                    <a:pt x="21976" y="17937"/>
                  </a:lnTo>
                  <a:cubicBezTo>
                    <a:pt x="21976" y="17937"/>
                    <a:pt x="23314" y="14047"/>
                    <a:pt x="22311" y="8879"/>
                  </a:cubicBezTo>
                  <a:cubicBezTo>
                    <a:pt x="21338" y="3712"/>
                    <a:pt x="14712" y="3469"/>
                    <a:pt x="14712" y="3469"/>
                  </a:cubicBezTo>
                  <a:cubicBezTo>
                    <a:pt x="14712" y="3469"/>
                    <a:pt x="13243" y="3680"/>
                    <a:pt x="11862" y="3680"/>
                  </a:cubicBezTo>
                  <a:cubicBezTo>
                    <a:pt x="10843" y="3680"/>
                    <a:pt x="9872" y="3565"/>
                    <a:pt x="9575" y="3165"/>
                  </a:cubicBezTo>
                  <a:cubicBezTo>
                    <a:pt x="8975" y="2365"/>
                    <a:pt x="6296" y="0"/>
                    <a:pt x="3960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190;p81"/>
            <p:cNvSpPr/>
            <p:nvPr/>
          </p:nvSpPr>
          <p:spPr>
            <a:xfrm>
              <a:off x="12779075" y="4472175"/>
              <a:ext cx="98350" cy="79500"/>
            </a:xfrm>
            <a:custGeom>
              <a:avLst/>
              <a:gdLst/>
              <a:ahLst/>
              <a:cxnLst/>
              <a:rect l="l" t="t" r="r" b="b"/>
              <a:pathLst>
                <a:path w="3934" h="3180" extrusionOk="0">
                  <a:moveTo>
                    <a:pt x="2385" y="0"/>
                  </a:moveTo>
                  <a:cubicBezTo>
                    <a:pt x="2020" y="0"/>
                    <a:pt x="1613" y="174"/>
                    <a:pt x="1198" y="672"/>
                  </a:cubicBezTo>
                  <a:cubicBezTo>
                    <a:pt x="1" y="2069"/>
                    <a:pt x="1506" y="3180"/>
                    <a:pt x="2992" y="3180"/>
                  </a:cubicBezTo>
                  <a:cubicBezTo>
                    <a:pt x="3316" y="3180"/>
                    <a:pt x="3640" y="3127"/>
                    <a:pt x="3934" y="3012"/>
                  </a:cubicBezTo>
                  <a:lnTo>
                    <a:pt x="3843" y="915"/>
                  </a:lnTo>
                  <a:cubicBezTo>
                    <a:pt x="3843" y="915"/>
                    <a:pt x="3223" y="0"/>
                    <a:pt x="23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191;p81"/>
            <p:cNvSpPr/>
            <p:nvPr/>
          </p:nvSpPr>
          <p:spPr>
            <a:xfrm>
              <a:off x="12954925" y="4285950"/>
              <a:ext cx="81525" cy="71725"/>
            </a:xfrm>
            <a:custGeom>
              <a:avLst/>
              <a:gdLst/>
              <a:ahLst/>
              <a:cxnLst/>
              <a:rect l="l" t="t" r="r" b="b"/>
              <a:pathLst>
                <a:path w="3261" h="2869" extrusionOk="0">
                  <a:moveTo>
                    <a:pt x="2330" y="0"/>
                  </a:moveTo>
                  <a:cubicBezTo>
                    <a:pt x="1629" y="0"/>
                    <a:pt x="1674" y="1543"/>
                    <a:pt x="1696" y="1926"/>
                  </a:cubicBezTo>
                  <a:lnTo>
                    <a:pt x="1696" y="1926"/>
                  </a:lnTo>
                  <a:cubicBezTo>
                    <a:pt x="1668" y="1569"/>
                    <a:pt x="1518" y="212"/>
                    <a:pt x="864" y="212"/>
                  </a:cubicBezTo>
                  <a:cubicBezTo>
                    <a:pt x="840" y="212"/>
                    <a:pt x="816" y="214"/>
                    <a:pt x="790" y="218"/>
                  </a:cubicBezTo>
                  <a:cubicBezTo>
                    <a:pt x="0" y="370"/>
                    <a:pt x="1702" y="2862"/>
                    <a:pt x="1702" y="2862"/>
                  </a:cubicBezTo>
                  <a:cubicBezTo>
                    <a:pt x="1716" y="2866"/>
                    <a:pt x="1731" y="2868"/>
                    <a:pt x="1745" y="2868"/>
                  </a:cubicBezTo>
                  <a:cubicBezTo>
                    <a:pt x="2301" y="2868"/>
                    <a:pt x="3260" y="124"/>
                    <a:pt x="2401" y="5"/>
                  </a:cubicBezTo>
                  <a:cubicBezTo>
                    <a:pt x="2377" y="2"/>
                    <a:pt x="2353" y="0"/>
                    <a:pt x="2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192;p81"/>
            <p:cNvSpPr/>
            <p:nvPr/>
          </p:nvSpPr>
          <p:spPr>
            <a:xfrm>
              <a:off x="13412375" y="3955375"/>
              <a:ext cx="82100" cy="85275"/>
            </a:xfrm>
            <a:custGeom>
              <a:avLst/>
              <a:gdLst/>
              <a:ahLst/>
              <a:cxnLst/>
              <a:rect l="l" t="t" r="r" b="b"/>
              <a:pathLst>
                <a:path w="3284" h="3411" extrusionOk="0">
                  <a:moveTo>
                    <a:pt x="751" y="1"/>
                  </a:moveTo>
                  <a:cubicBezTo>
                    <a:pt x="734" y="1"/>
                    <a:pt x="717" y="2"/>
                    <a:pt x="699" y="6"/>
                  </a:cubicBezTo>
                  <a:cubicBezTo>
                    <a:pt x="0" y="158"/>
                    <a:pt x="882" y="3410"/>
                    <a:pt x="882" y="3410"/>
                  </a:cubicBezTo>
                  <a:cubicBezTo>
                    <a:pt x="1581" y="3350"/>
                    <a:pt x="3283" y="1799"/>
                    <a:pt x="2614" y="1465"/>
                  </a:cubicBezTo>
                  <a:cubicBezTo>
                    <a:pt x="2560" y="1437"/>
                    <a:pt x="2505" y="1424"/>
                    <a:pt x="2450" y="1424"/>
                  </a:cubicBezTo>
                  <a:cubicBezTo>
                    <a:pt x="1857" y="1424"/>
                    <a:pt x="1247" y="2924"/>
                    <a:pt x="1247" y="2924"/>
                  </a:cubicBezTo>
                  <a:cubicBezTo>
                    <a:pt x="1247" y="2924"/>
                    <a:pt x="1420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93;p81"/>
            <p:cNvSpPr/>
            <p:nvPr/>
          </p:nvSpPr>
          <p:spPr>
            <a:xfrm>
              <a:off x="13293825" y="4033025"/>
              <a:ext cx="294100" cy="503725"/>
            </a:xfrm>
            <a:custGeom>
              <a:avLst/>
              <a:gdLst/>
              <a:ahLst/>
              <a:cxnLst/>
              <a:rect l="l" t="t" r="r" b="b"/>
              <a:pathLst>
                <a:path w="11764" h="20149" extrusionOk="0">
                  <a:moveTo>
                    <a:pt x="5259" y="0"/>
                  </a:moveTo>
                  <a:cubicBezTo>
                    <a:pt x="4803" y="3952"/>
                    <a:pt x="1642" y="5897"/>
                    <a:pt x="1" y="6657"/>
                  </a:cubicBezTo>
                  <a:lnTo>
                    <a:pt x="1" y="9484"/>
                  </a:lnTo>
                  <a:cubicBezTo>
                    <a:pt x="1" y="11885"/>
                    <a:pt x="1490" y="13922"/>
                    <a:pt x="3618" y="14742"/>
                  </a:cubicBezTo>
                  <a:lnTo>
                    <a:pt x="3618" y="16992"/>
                  </a:lnTo>
                  <a:cubicBezTo>
                    <a:pt x="3618" y="16992"/>
                    <a:pt x="3496" y="19545"/>
                    <a:pt x="6840" y="20092"/>
                  </a:cubicBezTo>
                  <a:cubicBezTo>
                    <a:pt x="7061" y="20130"/>
                    <a:pt x="7271" y="20148"/>
                    <a:pt x="7470" y="20148"/>
                  </a:cubicBezTo>
                  <a:cubicBezTo>
                    <a:pt x="8529" y="20148"/>
                    <a:pt x="9286" y="19642"/>
                    <a:pt x="9849" y="19028"/>
                  </a:cubicBezTo>
                  <a:lnTo>
                    <a:pt x="9849" y="19028"/>
                  </a:lnTo>
                  <a:cubicBezTo>
                    <a:pt x="9768" y="19034"/>
                    <a:pt x="9690" y="19037"/>
                    <a:pt x="9614" y="19037"/>
                  </a:cubicBezTo>
                  <a:cubicBezTo>
                    <a:pt x="7305" y="19037"/>
                    <a:pt x="6992" y="16412"/>
                    <a:pt x="6992" y="14499"/>
                  </a:cubicBezTo>
                  <a:cubicBezTo>
                    <a:pt x="10730" y="13861"/>
                    <a:pt x="11764" y="10912"/>
                    <a:pt x="11581" y="8116"/>
                  </a:cubicBezTo>
                  <a:cubicBezTo>
                    <a:pt x="6505" y="7569"/>
                    <a:pt x="6080" y="1976"/>
                    <a:pt x="611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94;p81"/>
            <p:cNvSpPr/>
            <p:nvPr/>
          </p:nvSpPr>
          <p:spPr>
            <a:xfrm>
              <a:off x="13445800" y="4033025"/>
              <a:ext cx="171775" cy="475925"/>
            </a:xfrm>
            <a:custGeom>
              <a:avLst/>
              <a:gdLst/>
              <a:ahLst/>
              <a:cxnLst/>
              <a:rect l="l" t="t" r="r" b="b"/>
              <a:pathLst>
                <a:path w="6871" h="19037" extrusionOk="0">
                  <a:moveTo>
                    <a:pt x="31" y="0"/>
                  </a:moveTo>
                  <a:cubicBezTo>
                    <a:pt x="1" y="1976"/>
                    <a:pt x="426" y="7569"/>
                    <a:pt x="5502" y="8146"/>
                  </a:cubicBezTo>
                  <a:cubicBezTo>
                    <a:pt x="5685" y="10912"/>
                    <a:pt x="4651" y="13861"/>
                    <a:pt x="913" y="14530"/>
                  </a:cubicBezTo>
                  <a:cubicBezTo>
                    <a:pt x="913" y="16413"/>
                    <a:pt x="1226" y="19037"/>
                    <a:pt x="3563" y="19037"/>
                  </a:cubicBezTo>
                  <a:cubicBezTo>
                    <a:pt x="3640" y="19037"/>
                    <a:pt x="3719" y="19034"/>
                    <a:pt x="3800" y="19028"/>
                  </a:cubicBezTo>
                  <a:cubicBezTo>
                    <a:pt x="4712" y="18025"/>
                    <a:pt x="5077" y="16840"/>
                    <a:pt x="5077" y="16840"/>
                  </a:cubicBezTo>
                  <a:lnTo>
                    <a:pt x="2828" y="16414"/>
                  </a:lnTo>
                  <a:lnTo>
                    <a:pt x="2584" y="14925"/>
                  </a:lnTo>
                  <a:cubicBezTo>
                    <a:pt x="5046" y="14347"/>
                    <a:pt x="6870" y="12128"/>
                    <a:pt x="6870" y="9484"/>
                  </a:cubicBezTo>
                  <a:lnTo>
                    <a:pt x="6870" y="7569"/>
                  </a:lnTo>
                  <a:cubicBezTo>
                    <a:pt x="2220" y="7356"/>
                    <a:pt x="517" y="2007"/>
                    <a:pt x="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95;p81"/>
            <p:cNvSpPr/>
            <p:nvPr/>
          </p:nvSpPr>
          <p:spPr>
            <a:xfrm>
              <a:off x="13012675" y="4451725"/>
              <a:ext cx="160350" cy="311575"/>
            </a:xfrm>
            <a:custGeom>
              <a:avLst/>
              <a:gdLst/>
              <a:ahLst/>
              <a:cxnLst/>
              <a:rect l="l" t="t" r="r" b="b"/>
              <a:pathLst>
                <a:path w="6414" h="12463" extrusionOk="0">
                  <a:moveTo>
                    <a:pt x="4468" y="0"/>
                  </a:moveTo>
                  <a:lnTo>
                    <a:pt x="4468" y="0"/>
                  </a:lnTo>
                  <a:cubicBezTo>
                    <a:pt x="4468" y="1"/>
                    <a:pt x="4012" y="517"/>
                    <a:pt x="3617" y="669"/>
                  </a:cubicBezTo>
                  <a:cubicBezTo>
                    <a:pt x="3465" y="2189"/>
                    <a:pt x="3648" y="3769"/>
                    <a:pt x="4529" y="5016"/>
                  </a:cubicBezTo>
                  <a:cubicBezTo>
                    <a:pt x="3399" y="7841"/>
                    <a:pt x="1571" y="9182"/>
                    <a:pt x="98" y="9182"/>
                  </a:cubicBezTo>
                  <a:cubicBezTo>
                    <a:pt x="65" y="9182"/>
                    <a:pt x="33" y="9181"/>
                    <a:pt x="0" y="9180"/>
                  </a:cubicBezTo>
                  <a:lnTo>
                    <a:pt x="0" y="9180"/>
                  </a:lnTo>
                  <a:cubicBezTo>
                    <a:pt x="152" y="10852"/>
                    <a:pt x="821" y="12159"/>
                    <a:pt x="2280" y="12463"/>
                  </a:cubicBezTo>
                  <a:cubicBezTo>
                    <a:pt x="4286" y="11460"/>
                    <a:pt x="3830" y="10335"/>
                    <a:pt x="3830" y="10335"/>
                  </a:cubicBezTo>
                  <a:lnTo>
                    <a:pt x="3830" y="10335"/>
                  </a:lnTo>
                  <a:lnTo>
                    <a:pt x="2158" y="10487"/>
                  </a:lnTo>
                  <a:lnTo>
                    <a:pt x="2037" y="9818"/>
                  </a:lnTo>
                  <a:cubicBezTo>
                    <a:pt x="4012" y="9180"/>
                    <a:pt x="5654" y="7569"/>
                    <a:pt x="6201" y="5411"/>
                  </a:cubicBezTo>
                  <a:lnTo>
                    <a:pt x="6414" y="4712"/>
                  </a:lnTo>
                  <a:cubicBezTo>
                    <a:pt x="3800" y="3739"/>
                    <a:pt x="4468" y="1"/>
                    <a:pt x="446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96;p81"/>
            <p:cNvSpPr/>
            <p:nvPr/>
          </p:nvSpPr>
          <p:spPr>
            <a:xfrm>
              <a:off x="12821925" y="4402325"/>
              <a:ext cx="304750" cy="378625"/>
            </a:xfrm>
            <a:custGeom>
              <a:avLst/>
              <a:gdLst/>
              <a:ahLst/>
              <a:cxnLst/>
              <a:rect l="l" t="t" r="r" b="b"/>
              <a:pathLst>
                <a:path w="12190" h="15145" extrusionOk="0">
                  <a:moveTo>
                    <a:pt x="9150" y="1"/>
                  </a:moveTo>
                  <a:lnTo>
                    <a:pt x="9150" y="1"/>
                  </a:lnTo>
                  <a:cubicBezTo>
                    <a:pt x="7449" y="2235"/>
                    <a:pt x="4645" y="2688"/>
                    <a:pt x="2634" y="2688"/>
                  </a:cubicBezTo>
                  <a:cubicBezTo>
                    <a:pt x="2237" y="2688"/>
                    <a:pt x="1871" y="2670"/>
                    <a:pt x="1551" y="2645"/>
                  </a:cubicBezTo>
                  <a:lnTo>
                    <a:pt x="1551" y="2645"/>
                  </a:lnTo>
                  <a:cubicBezTo>
                    <a:pt x="1551" y="2645"/>
                    <a:pt x="1" y="11065"/>
                    <a:pt x="5746" y="11825"/>
                  </a:cubicBezTo>
                  <a:lnTo>
                    <a:pt x="5867" y="11855"/>
                  </a:lnTo>
                  <a:lnTo>
                    <a:pt x="5746" y="12584"/>
                  </a:lnTo>
                  <a:lnTo>
                    <a:pt x="3496" y="12980"/>
                  </a:lnTo>
                  <a:cubicBezTo>
                    <a:pt x="3496" y="12980"/>
                    <a:pt x="4903" y="15144"/>
                    <a:pt x="7334" y="15144"/>
                  </a:cubicBezTo>
                  <a:cubicBezTo>
                    <a:pt x="7783" y="15144"/>
                    <a:pt x="8268" y="15070"/>
                    <a:pt x="8785" y="14895"/>
                  </a:cubicBezTo>
                  <a:cubicBezTo>
                    <a:pt x="9241" y="14743"/>
                    <a:pt x="9636" y="14591"/>
                    <a:pt x="9940" y="14439"/>
                  </a:cubicBezTo>
                  <a:cubicBezTo>
                    <a:pt x="8481" y="14135"/>
                    <a:pt x="7813" y="12797"/>
                    <a:pt x="7661" y="11156"/>
                  </a:cubicBezTo>
                  <a:lnTo>
                    <a:pt x="7661" y="11156"/>
                  </a:lnTo>
                  <a:cubicBezTo>
                    <a:pt x="7694" y="11157"/>
                    <a:pt x="7727" y="11158"/>
                    <a:pt x="7760" y="11158"/>
                  </a:cubicBezTo>
                  <a:cubicBezTo>
                    <a:pt x="9233" y="11158"/>
                    <a:pt x="11060" y="9845"/>
                    <a:pt x="12190" y="6992"/>
                  </a:cubicBezTo>
                  <a:cubicBezTo>
                    <a:pt x="11308" y="5745"/>
                    <a:pt x="11156" y="4165"/>
                    <a:pt x="11308" y="2645"/>
                  </a:cubicBezTo>
                  <a:lnTo>
                    <a:pt x="11308" y="2645"/>
                  </a:lnTo>
                  <a:cubicBezTo>
                    <a:pt x="11278" y="2676"/>
                    <a:pt x="11217" y="2676"/>
                    <a:pt x="11186" y="2706"/>
                  </a:cubicBezTo>
                  <a:cubicBezTo>
                    <a:pt x="11169" y="2710"/>
                    <a:pt x="11152" y="2712"/>
                    <a:pt x="11134" y="2712"/>
                  </a:cubicBezTo>
                  <a:cubicBezTo>
                    <a:pt x="10788" y="2712"/>
                    <a:pt x="10457" y="1885"/>
                    <a:pt x="10457" y="1885"/>
                  </a:cubicBezTo>
                  <a:cubicBezTo>
                    <a:pt x="10457" y="1885"/>
                    <a:pt x="10275" y="2584"/>
                    <a:pt x="9879" y="2676"/>
                  </a:cubicBezTo>
                  <a:cubicBezTo>
                    <a:pt x="9855" y="2684"/>
                    <a:pt x="9828" y="2688"/>
                    <a:pt x="9799" y="2688"/>
                  </a:cubicBezTo>
                  <a:cubicBezTo>
                    <a:pt x="9405" y="2688"/>
                    <a:pt x="8697" y="1899"/>
                    <a:pt x="915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97;p81"/>
            <p:cNvSpPr/>
            <p:nvPr/>
          </p:nvSpPr>
          <p:spPr>
            <a:xfrm>
              <a:off x="13293825" y="4033025"/>
              <a:ext cx="131475" cy="166450"/>
            </a:xfrm>
            <a:custGeom>
              <a:avLst/>
              <a:gdLst/>
              <a:ahLst/>
              <a:cxnLst/>
              <a:rect l="l" t="t" r="r" b="b"/>
              <a:pathLst>
                <a:path w="5259" h="6658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2341" y="183"/>
                    <a:pt x="1" y="2645"/>
                    <a:pt x="1" y="5624"/>
                  </a:cubicBezTo>
                  <a:lnTo>
                    <a:pt x="1" y="6657"/>
                  </a:lnTo>
                  <a:cubicBezTo>
                    <a:pt x="1642" y="5897"/>
                    <a:pt x="4803" y="3952"/>
                    <a:pt x="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98;p81"/>
            <p:cNvSpPr/>
            <p:nvPr/>
          </p:nvSpPr>
          <p:spPr>
            <a:xfrm>
              <a:off x="12599700" y="4322700"/>
              <a:ext cx="101575" cy="63025"/>
            </a:xfrm>
            <a:custGeom>
              <a:avLst/>
              <a:gdLst/>
              <a:ahLst/>
              <a:cxnLst/>
              <a:rect l="l" t="t" r="r" b="b"/>
              <a:pathLst>
                <a:path w="4063" h="2521" extrusionOk="0">
                  <a:moveTo>
                    <a:pt x="3777" y="0"/>
                  </a:moveTo>
                  <a:cubicBezTo>
                    <a:pt x="3684" y="0"/>
                    <a:pt x="3595" y="54"/>
                    <a:pt x="3571" y="177"/>
                  </a:cubicBezTo>
                  <a:cubicBezTo>
                    <a:pt x="3393" y="1522"/>
                    <a:pt x="2283" y="2062"/>
                    <a:pt x="1090" y="2062"/>
                  </a:cubicBezTo>
                  <a:cubicBezTo>
                    <a:pt x="854" y="2062"/>
                    <a:pt x="615" y="2040"/>
                    <a:pt x="379" y="2000"/>
                  </a:cubicBezTo>
                  <a:cubicBezTo>
                    <a:pt x="362" y="1996"/>
                    <a:pt x="346" y="1995"/>
                    <a:pt x="330" y="1995"/>
                  </a:cubicBezTo>
                  <a:cubicBezTo>
                    <a:pt x="92" y="1995"/>
                    <a:pt x="1" y="2399"/>
                    <a:pt x="257" y="2456"/>
                  </a:cubicBezTo>
                  <a:cubicBezTo>
                    <a:pt x="511" y="2499"/>
                    <a:pt x="771" y="2520"/>
                    <a:pt x="1030" y="2520"/>
                  </a:cubicBezTo>
                  <a:cubicBezTo>
                    <a:pt x="2443" y="2520"/>
                    <a:pt x="3821" y="1865"/>
                    <a:pt x="4027" y="298"/>
                  </a:cubicBezTo>
                  <a:cubicBezTo>
                    <a:pt x="4063" y="117"/>
                    <a:pt x="3915" y="0"/>
                    <a:pt x="3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99;p81"/>
            <p:cNvSpPr/>
            <p:nvPr/>
          </p:nvSpPr>
          <p:spPr>
            <a:xfrm>
              <a:off x="12559775" y="4245225"/>
              <a:ext cx="37250" cy="95575"/>
            </a:xfrm>
            <a:custGeom>
              <a:avLst/>
              <a:gdLst/>
              <a:ahLst/>
              <a:cxnLst/>
              <a:rect l="l" t="t" r="r" b="b"/>
              <a:pathLst>
                <a:path w="1490" h="3823" extrusionOk="0">
                  <a:moveTo>
                    <a:pt x="395" y="0"/>
                  </a:moveTo>
                  <a:cubicBezTo>
                    <a:pt x="335" y="0"/>
                    <a:pt x="274" y="38"/>
                    <a:pt x="274" y="114"/>
                  </a:cubicBezTo>
                  <a:cubicBezTo>
                    <a:pt x="183" y="1300"/>
                    <a:pt x="92" y="2516"/>
                    <a:pt x="31" y="3701"/>
                  </a:cubicBezTo>
                  <a:cubicBezTo>
                    <a:pt x="0" y="3762"/>
                    <a:pt x="61" y="3823"/>
                    <a:pt x="122" y="3823"/>
                  </a:cubicBezTo>
                  <a:lnTo>
                    <a:pt x="1338" y="3823"/>
                  </a:lnTo>
                  <a:cubicBezTo>
                    <a:pt x="1490" y="3823"/>
                    <a:pt x="1490" y="3580"/>
                    <a:pt x="1338" y="3580"/>
                  </a:cubicBezTo>
                  <a:lnTo>
                    <a:pt x="730" y="3580"/>
                  </a:lnTo>
                  <a:cubicBezTo>
                    <a:pt x="693" y="3580"/>
                    <a:pt x="589" y="3575"/>
                    <a:pt x="482" y="3575"/>
                  </a:cubicBezTo>
                  <a:cubicBezTo>
                    <a:pt x="407" y="3575"/>
                    <a:pt x="331" y="3577"/>
                    <a:pt x="277" y="3585"/>
                  </a:cubicBezTo>
                  <a:lnTo>
                    <a:pt x="277" y="3585"/>
                  </a:lnTo>
                  <a:cubicBezTo>
                    <a:pt x="283" y="3516"/>
                    <a:pt x="274" y="3415"/>
                    <a:pt x="274" y="3367"/>
                  </a:cubicBezTo>
                  <a:cubicBezTo>
                    <a:pt x="304" y="3154"/>
                    <a:pt x="304" y="2941"/>
                    <a:pt x="335" y="2728"/>
                  </a:cubicBezTo>
                  <a:cubicBezTo>
                    <a:pt x="395" y="1847"/>
                    <a:pt x="456" y="965"/>
                    <a:pt x="517" y="114"/>
                  </a:cubicBezTo>
                  <a:cubicBezTo>
                    <a:pt x="517" y="38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200;p81"/>
            <p:cNvSpPr/>
            <p:nvPr/>
          </p:nvSpPr>
          <p:spPr>
            <a:xfrm>
              <a:off x="12777850" y="4191925"/>
              <a:ext cx="121725" cy="107500"/>
            </a:xfrm>
            <a:custGeom>
              <a:avLst/>
              <a:gdLst/>
              <a:ahLst/>
              <a:cxnLst/>
              <a:rect l="l" t="t" r="r" b="b"/>
              <a:pathLst>
                <a:path w="4869" h="4300" extrusionOk="0">
                  <a:moveTo>
                    <a:pt x="2031" y="0"/>
                  </a:moveTo>
                  <a:cubicBezTo>
                    <a:pt x="941" y="0"/>
                    <a:pt x="1" y="727"/>
                    <a:pt x="1" y="727"/>
                  </a:cubicBezTo>
                  <a:cubicBezTo>
                    <a:pt x="1" y="727"/>
                    <a:pt x="214" y="2186"/>
                    <a:pt x="153" y="4101"/>
                  </a:cubicBezTo>
                  <a:cubicBezTo>
                    <a:pt x="591" y="4238"/>
                    <a:pt x="1001" y="4300"/>
                    <a:pt x="1379" y="4300"/>
                  </a:cubicBezTo>
                  <a:cubicBezTo>
                    <a:pt x="3758" y="4300"/>
                    <a:pt x="4869" y="1864"/>
                    <a:pt x="3557" y="605"/>
                  </a:cubicBezTo>
                  <a:cubicBezTo>
                    <a:pt x="3068" y="154"/>
                    <a:pt x="2534" y="0"/>
                    <a:pt x="203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201;p81"/>
            <p:cNvSpPr/>
            <p:nvPr/>
          </p:nvSpPr>
          <p:spPr>
            <a:xfrm>
              <a:off x="12794400" y="4210075"/>
              <a:ext cx="68775" cy="65325"/>
            </a:xfrm>
            <a:custGeom>
              <a:avLst/>
              <a:gdLst/>
              <a:ahLst/>
              <a:cxnLst/>
              <a:rect l="l" t="t" r="r" b="b"/>
              <a:pathLst>
                <a:path w="2751" h="2613" extrusionOk="0">
                  <a:moveTo>
                    <a:pt x="2500" y="1"/>
                  </a:moveTo>
                  <a:cubicBezTo>
                    <a:pt x="1649" y="1"/>
                    <a:pt x="1011" y="487"/>
                    <a:pt x="585" y="1156"/>
                  </a:cubicBezTo>
                  <a:cubicBezTo>
                    <a:pt x="555" y="1186"/>
                    <a:pt x="524" y="1186"/>
                    <a:pt x="524" y="1216"/>
                  </a:cubicBezTo>
                  <a:cubicBezTo>
                    <a:pt x="312" y="1581"/>
                    <a:pt x="129" y="1976"/>
                    <a:pt x="38" y="2371"/>
                  </a:cubicBezTo>
                  <a:cubicBezTo>
                    <a:pt x="1" y="2520"/>
                    <a:pt x="123" y="2612"/>
                    <a:pt x="238" y="2612"/>
                  </a:cubicBezTo>
                  <a:cubicBezTo>
                    <a:pt x="310" y="2612"/>
                    <a:pt x="379" y="2576"/>
                    <a:pt x="403" y="2493"/>
                  </a:cubicBezTo>
                  <a:cubicBezTo>
                    <a:pt x="494" y="2128"/>
                    <a:pt x="646" y="1764"/>
                    <a:pt x="828" y="1429"/>
                  </a:cubicBezTo>
                  <a:cubicBezTo>
                    <a:pt x="1155" y="1295"/>
                    <a:pt x="1519" y="1196"/>
                    <a:pt x="1865" y="1196"/>
                  </a:cubicBezTo>
                  <a:cubicBezTo>
                    <a:pt x="2066" y="1196"/>
                    <a:pt x="2261" y="1230"/>
                    <a:pt x="2439" y="1308"/>
                  </a:cubicBezTo>
                  <a:cubicBezTo>
                    <a:pt x="2466" y="1318"/>
                    <a:pt x="2491" y="1322"/>
                    <a:pt x="2514" y="1322"/>
                  </a:cubicBezTo>
                  <a:cubicBezTo>
                    <a:pt x="2699" y="1322"/>
                    <a:pt x="2750" y="1024"/>
                    <a:pt x="2561" y="943"/>
                  </a:cubicBezTo>
                  <a:cubicBezTo>
                    <a:pt x="2338" y="857"/>
                    <a:pt x="2096" y="820"/>
                    <a:pt x="1851" y="820"/>
                  </a:cubicBezTo>
                  <a:cubicBezTo>
                    <a:pt x="1662" y="820"/>
                    <a:pt x="1470" y="842"/>
                    <a:pt x="1284" y="882"/>
                  </a:cubicBezTo>
                  <a:cubicBezTo>
                    <a:pt x="1619" y="578"/>
                    <a:pt x="2014" y="365"/>
                    <a:pt x="2500" y="365"/>
                  </a:cubicBezTo>
                  <a:cubicBezTo>
                    <a:pt x="2743" y="365"/>
                    <a:pt x="2743" y="1"/>
                    <a:pt x="2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202;p81"/>
            <p:cNvSpPr/>
            <p:nvPr/>
          </p:nvSpPr>
          <p:spPr>
            <a:xfrm>
              <a:off x="12295325" y="3930450"/>
              <a:ext cx="509150" cy="308450"/>
            </a:xfrm>
            <a:custGeom>
              <a:avLst/>
              <a:gdLst/>
              <a:ahLst/>
              <a:cxnLst/>
              <a:rect l="l" t="t" r="r" b="b"/>
              <a:pathLst>
                <a:path w="20366" h="12338" extrusionOk="0">
                  <a:moveTo>
                    <a:pt x="19302" y="0"/>
                  </a:moveTo>
                  <a:cubicBezTo>
                    <a:pt x="19302" y="0"/>
                    <a:pt x="16533" y="943"/>
                    <a:pt x="13843" y="943"/>
                  </a:cubicBezTo>
                  <a:cubicBezTo>
                    <a:pt x="13258" y="943"/>
                    <a:pt x="12677" y="899"/>
                    <a:pt x="12129" y="790"/>
                  </a:cubicBezTo>
                  <a:cubicBezTo>
                    <a:pt x="10964" y="560"/>
                    <a:pt x="9257" y="329"/>
                    <a:pt x="7551" y="329"/>
                  </a:cubicBezTo>
                  <a:cubicBezTo>
                    <a:pt x="4758" y="329"/>
                    <a:pt x="1966" y="947"/>
                    <a:pt x="1551" y="3192"/>
                  </a:cubicBezTo>
                  <a:cubicBezTo>
                    <a:pt x="1141" y="5492"/>
                    <a:pt x="2495" y="5904"/>
                    <a:pt x="3518" y="5904"/>
                  </a:cubicBezTo>
                  <a:cubicBezTo>
                    <a:pt x="4091" y="5904"/>
                    <a:pt x="4560" y="5775"/>
                    <a:pt x="4560" y="5775"/>
                  </a:cubicBezTo>
                  <a:lnTo>
                    <a:pt x="4560" y="5775"/>
                  </a:lnTo>
                  <a:cubicBezTo>
                    <a:pt x="3922" y="6170"/>
                    <a:pt x="3314" y="6596"/>
                    <a:pt x="2706" y="7052"/>
                  </a:cubicBezTo>
                  <a:cubicBezTo>
                    <a:pt x="1764" y="7781"/>
                    <a:pt x="669" y="8572"/>
                    <a:pt x="183" y="9696"/>
                  </a:cubicBezTo>
                  <a:cubicBezTo>
                    <a:pt x="31" y="10000"/>
                    <a:pt x="1" y="10365"/>
                    <a:pt x="92" y="10669"/>
                  </a:cubicBezTo>
                  <a:cubicBezTo>
                    <a:pt x="153" y="10942"/>
                    <a:pt x="335" y="11155"/>
                    <a:pt x="517" y="11368"/>
                  </a:cubicBezTo>
                  <a:cubicBezTo>
                    <a:pt x="1111" y="11961"/>
                    <a:pt x="1945" y="12338"/>
                    <a:pt x="2770" y="12338"/>
                  </a:cubicBezTo>
                  <a:cubicBezTo>
                    <a:pt x="3255" y="12338"/>
                    <a:pt x="3737" y="12208"/>
                    <a:pt x="4165" y="11915"/>
                  </a:cubicBezTo>
                  <a:cubicBezTo>
                    <a:pt x="4560" y="11642"/>
                    <a:pt x="4925" y="11246"/>
                    <a:pt x="5198" y="10851"/>
                  </a:cubicBezTo>
                  <a:cubicBezTo>
                    <a:pt x="5229" y="10821"/>
                    <a:pt x="5533" y="10274"/>
                    <a:pt x="5563" y="10274"/>
                  </a:cubicBezTo>
                  <a:cubicBezTo>
                    <a:pt x="5563" y="10274"/>
                    <a:pt x="5705" y="10291"/>
                    <a:pt x="5946" y="10291"/>
                  </a:cubicBezTo>
                  <a:cubicBezTo>
                    <a:pt x="6809" y="10291"/>
                    <a:pt x="8946" y="10068"/>
                    <a:pt x="10396" y="8024"/>
                  </a:cubicBezTo>
                  <a:cubicBezTo>
                    <a:pt x="10428" y="8436"/>
                    <a:pt x="10650" y="8612"/>
                    <a:pt x="10953" y="8612"/>
                  </a:cubicBezTo>
                  <a:cubicBezTo>
                    <a:pt x="11501" y="8612"/>
                    <a:pt x="12317" y="8037"/>
                    <a:pt x="12767" y="7234"/>
                  </a:cubicBezTo>
                  <a:cubicBezTo>
                    <a:pt x="12848" y="7513"/>
                    <a:pt x="13125" y="7637"/>
                    <a:pt x="13508" y="7637"/>
                  </a:cubicBezTo>
                  <a:cubicBezTo>
                    <a:pt x="14822" y="7637"/>
                    <a:pt x="17388" y="6184"/>
                    <a:pt x="17652" y="4555"/>
                  </a:cubicBezTo>
                  <a:lnTo>
                    <a:pt x="17652" y="4555"/>
                  </a:lnTo>
                  <a:cubicBezTo>
                    <a:pt x="17408" y="6352"/>
                    <a:pt x="18401" y="10583"/>
                    <a:pt x="19454" y="11034"/>
                  </a:cubicBezTo>
                  <a:cubicBezTo>
                    <a:pt x="19940" y="7599"/>
                    <a:pt x="20366" y="1793"/>
                    <a:pt x="193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3;p81"/>
            <p:cNvSpPr/>
            <p:nvPr/>
          </p:nvSpPr>
          <p:spPr>
            <a:xfrm>
              <a:off x="12693500" y="4233575"/>
              <a:ext cx="17525" cy="32000"/>
            </a:xfrm>
            <a:custGeom>
              <a:avLst/>
              <a:gdLst/>
              <a:ahLst/>
              <a:cxnLst/>
              <a:rect l="l" t="t" r="r" b="b"/>
              <a:pathLst>
                <a:path w="701" h="1280" extrusionOk="0">
                  <a:moveTo>
                    <a:pt x="341" y="1"/>
                  </a:moveTo>
                  <a:cubicBezTo>
                    <a:pt x="170" y="1"/>
                    <a:pt x="31" y="292"/>
                    <a:pt x="31" y="611"/>
                  </a:cubicBezTo>
                  <a:cubicBezTo>
                    <a:pt x="1" y="976"/>
                    <a:pt x="153" y="1280"/>
                    <a:pt x="335" y="1280"/>
                  </a:cubicBezTo>
                  <a:cubicBezTo>
                    <a:pt x="518" y="1280"/>
                    <a:pt x="700" y="1006"/>
                    <a:pt x="700" y="641"/>
                  </a:cubicBezTo>
                  <a:cubicBezTo>
                    <a:pt x="700" y="276"/>
                    <a:pt x="548" y="3"/>
                    <a:pt x="366" y="3"/>
                  </a:cubicBezTo>
                  <a:cubicBezTo>
                    <a:pt x="357" y="1"/>
                    <a:pt x="34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04;p81"/>
            <p:cNvSpPr/>
            <p:nvPr/>
          </p:nvSpPr>
          <p:spPr>
            <a:xfrm>
              <a:off x="12492150" y="4257200"/>
              <a:ext cx="17500" cy="32700"/>
            </a:xfrm>
            <a:custGeom>
              <a:avLst/>
              <a:gdLst/>
              <a:ahLst/>
              <a:cxnLst/>
              <a:rect l="l" t="t" r="r" b="b"/>
              <a:pathLst>
                <a:path w="700" h="1308" extrusionOk="0">
                  <a:moveTo>
                    <a:pt x="365" y="0"/>
                  </a:moveTo>
                  <a:cubicBezTo>
                    <a:pt x="152" y="0"/>
                    <a:pt x="0" y="304"/>
                    <a:pt x="0" y="638"/>
                  </a:cubicBezTo>
                  <a:cubicBezTo>
                    <a:pt x="0" y="1003"/>
                    <a:pt x="122" y="1277"/>
                    <a:pt x="334" y="1307"/>
                  </a:cubicBezTo>
                  <a:cubicBezTo>
                    <a:pt x="517" y="1307"/>
                    <a:pt x="669" y="1003"/>
                    <a:pt x="669" y="669"/>
                  </a:cubicBezTo>
                  <a:cubicBezTo>
                    <a:pt x="699" y="304"/>
                    <a:pt x="547" y="31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05;p81"/>
            <p:cNvSpPr/>
            <p:nvPr/>
          </p:nvSpPr>
          <p:spPr>
            <a:xfrm>
              <a:off x="13509625" y="422602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35" y="1"/>
                  </a:moveTo>
                  <a:cubicBezTo>
                    <a:pt x="153" y="1"/>
                    <a:pt x="1" y="274"/>
                    <a:pt x="1" y="609"/>
                  </a:cubicBezTo>
                  <a:cubicBezTo>
                    <a:pt x="1" y="943"/>
                    <a:pt x="153" y="1217"/>
                    <a:pt x="305" y="1217"/>
                  </a:cubicBezTo>
                  <a:cubicBezTo>
                    <a:pt x="487" y="1217"/>
                    <a:pt x="639" y="943"/>
                    <a:pt x="670" y="609"/>
                  </a:cubicBezTo>
                  <a:cubicBezTo>
                    <a:pt x="670" y="274"/>
                    <a:pt x="518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06;p81"/>
            <p:cNvSpPr/>
            <p:nvPr/>
          </p:nvSpPr>
          <p:spPr>
            <a:xfrm>
              <a:off x="13337900" y="423287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65" y="0"/>
                  </a:moveTo>
                  <a:cubicBezTo>
                    <a:pt x="183" y="0"/>
                    <a:pt x="31" y="244"/>
                    <a:pt x="1" y="608"/>
                  </a:cubicBezTo>
                  <a:cubicBezTo>
                    <a:pt x="1" y="943"/>
                    <a:pt x="153" y="1216"/>
                    <a:pt x="335" y="1216"/>
                  </a:cubicBezTo>
                  <a:cubicBezTo>
                    <a:pt x="487" y="1216"/>
                    <a:pt x="669" y="943"/>
                    <a:pt x="669" y="608"/>
                  </a:cubicBezTo>
                  <a:cubicBezTo>
                    <a:pt x="669" y="274"/>
                    <a:pt x="517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07;p81"/>
            <p:cNvSpPr/>
            <p:nvPr/>
          </p:nvSpPr>
          <p:spPr>
            <a:xfrm>
              <a:off x="13397175" y="4248975"/>
              <a:ext cx="47875" cy="67550"/>
            </a:xfrm>
            <a:custGeom>
              <a:avLst/>
              <a:gdLst/>
              <a:ahLst/>
              <a:cxnLst/>
              <a:rect l="l" t="t" r="r" b="b"/>
              <a:pathLst>
                <a:path w="1915" h="2702" extrusionOk="0">
                  <a:moveTo>
                    <a:pt x="1122" y="0"/>
                  </a:moveTo>
                  <a:cubicBezTo>
                    <a:pt x="1039" y="0"/>
                    <a:pt x="911" y="170"/>
                    <a:pt x="730" y="633"/>
                  </a:cubicBezTo>
                  <a:cubicBezTo>
                    <a:pt x="639" y="907"/>
                    <a:pt x="548" y="1150"/>
                    <a:pt x="456" y="1423"/>
                  </a:cubicBezTo>
                  <a:cubicBezTo>
                    <a:pt x="304" y="1758"/>
                    <a:pt x="183" y="2122"/>
                    <a:pt x="61" y="2487"/>
                  </a:cubicBezTo>
                  <a:cubicBezTo>
                    <a:pt x="0" y="2578"/>
                    <a:pt x="122" y="2700"/>
                    <a:pt x="244" y="2700"/>
                  </a:cubicBezTo>
                  <a:lnTo>
                    <a:pt x="1672" y="2700"/>
                  </a:lnTo>
                  <a:cubicBezTo>
                    <a:pt x="1681" y="2701"/>
                    <a:pt x="1690" y="2702"/>
                    <a:pt x="1698" y="2702"/>
                  </a:cubicBezTo>
                  <a:cubicBezTo>
                    <a:pt x="1915" y="2702"/>
                    <a:pt x="1906" y="2335"/>
                    <a:pt x="1672" y="2335"/>
                  </a:cubicBezTo>
                  <a:lnTo>
                    <a:pt x="517" y="2335"/>
                  </a:lnTo>
                  <a:cubicBezTo>
                    <a:pt x="639" y="2001"/>
                    <a:pt x="760" y="1636"/>
                    <a:pt x="882" y="1302"/>
                  </a:cubicBezTo>
                  <a:cubicBezTo>
                    <a:pt x="973" y="1059"/>
                    <a:pt x="1277" y="420"/>
                    <a:pt x="1216" y="116"/>
                  </a:cubicBezTo>
                  <a:cubicBezTo>
                    <a:pt x="1196" y="45"/>
                    <a:pt x="1165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08;p81"/>
            <p:cNvSpPr/>
            <p:nvPr/>
          </p:nvSpPr>
          <p:spPr>
            <a:xfrm>
              <a:off x="13439734" y="4292965"/>
              <a:ext cx="72950" cy="58925"/>
            </a:xfrm>
            <a:custGeom>
              <a:avLst/>
              <a:gdLst/>
              <a:ahLst/>
              <a:cxnLst/>
              <a:rect l="l" t="t" r="r" b="b"/>
              <a:pathLst>
                <a:path w="2918" h="2357" extrusionOk="0">
                  <a:moveTo>
                    <a:pt x="2766" y="1"/>
                  </a:moveTo>
                  <a:cubicBezTo>
                    <a:pt x="2690" y="1"/>
                    <a:pt x="2614" y="46"/>
                    <a:pt x="2614" y="137"/>
                  </a:cubicBezTo>
                  <a:cubicBezTo>
                    <a:pt x="2644" y="776"/>
                    <a:pt x="2341" y="1262"/>
                    <a:pt x="1793" y="1566"/>
                  </a:cubicBezTo>
                  <a:cubicBezTo>
                    <a:pt x="1398" y="1809"/>
                    <a:pt x="942" y="1961"/>
                    <a:pt x="486" y="2022"/>
                  </a:cubicBezTo>
                  <a:cubicBezTo>
                    <a:pt x="365" y="2052"/>
                    <a:pt x="304" y="2052"/>
                    <a:pt x="182" y="2052"/>
                  </a:cubicBezTo>
                  <a:cubicBezTo>
                    <a:pt x="0" y="2083"/>
                    <a:pt x="0" y="2356"/>
                    <a:pt x="182" y="2356"/>
                  </a:cubicBezTo>
                  <a:cubicBezTo>
                    <a:pt x="1064" y="2295"/>
                    <a:pt x="2067" y="1961"/>
                    <a:pt x="2614" y="1232"/>
                  </a:cubicBezTo>
                  <a:cubicBezTo>
                    <a:pt x="2827" y="928"/>
                    <a:pt x="2918" y="532"/>
                    <a:pt x="2918" y="137"/>
                  </a:cubicBezTo>
                  <a:cubicBezTo>
                    <a:pt x="2918" y="46"/>
                    <a:pt x="2842" y="1"/>
                    <a:pt x="2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09;p81"/>
            <p:cNvSpPr/>
            <p:nvPr/>
          </p:nvSpPr>
          <p:spPr>
            <a:xfrm>
              <a:off x="13616775" y="4220500"/>
              <a:ext cx="57325" cy="67250"/>
            </a:xfrm>
            <a:custGeom>
              <a:avLst/>
              <a:gdLst/>
              <a:ahLst/>
              <a:cxnLst/>
              <a:rect l="l" t="t" r="r" b="b"/>
              <a:pathLst>
                <a:path w="2293" h="2690" extrusionOk="0">
                  <a:moveTo>
                    <a:pt x="585" y="0"/>
                  </a:moveTo>
                  <a:cubicBezTo>
                    <a:pt x="272" y="0"/>
                    <a:pt x="31" y="70"/>
                    <a:pt x="31" y="70"/>
                  </a:cubicBezTo>
                  <a:cubicBezTo>
                    <a:pt x="31" y="70"/>
                    <a:pt x="1" y="1620"/>
                    <a:pt x="1" y="2654"/>
                  </a:cubicBezTo>
                  <a:cubicBezTo>
                    <a:pt x="153" y="2678"/>
                    <a:pt x="298" y="2689"/>
                    <a:pt x="435" y="2689"/>
                  </a:cubicBezTo>
                  <a:cubicBezTo>
                    <a:pt x="1672" y="2689"/>
                    <a:pt x="2293" y="1754"/>
                    <a:pt x="1855" y="769"/>
                  </a:cubicBezTo>
                  <a:cubicBezTo>
                    <a:pt x="1590" y="134"/>
                    <a:pt x="1018" y="0"/>
                    <a:pt x="5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10;p81"/>
            <p:cNvSpPr/>
            <p:nvPr/>
          </p:nvSpPr>
          <p:spPr>
            <a:xfrm>
              <a:off x="13212450" y="4211650"/>
              <a:ext cx="82150" cy="74050"/>
            </a:xfrm>
            <a:custGeom>
              <a:avLst/>
              <a:gdLst/>
              <a:ahLst/>
              <a:cxnLst/>
              <a:rect l="l" t="t" r="r" b="b"/>
              <a:pathLst>
                <a:path w="3286" h="2962" extrusionOk="0">
                  <a:moveTo>
                    <a:pt x="1983" y="0"/>
                  </a:moveTo>
                  <a:cubicBezTo>
                    <a:pt x="1543" y="0"/>
                    <a:pt x="1094" y="139"/>
                    <a:pt x="824" y="606"/>
                  </a:cubicBezTo>
                  <a:cubicBezTo>
                    <a:pt x="0" y="1970"/>
                    <a:pt x="1167" y="2962"/>
                    <a:pt x="2911" y="2962"/>
                  </a:cubicBezTo>
                  <a:cubicBezTo>
                    <a:pt x="3034" y="2962"/>
                    <a:pt x="3159" y="2957"/>
                    <a:pt x="3286" y="2947"/>
                  </a:cubicBezTo>
                  <a:cubicBezTo>
                    <a:pt x="3286" y="2065"/>
                    <a:pt x="3256" y="302"/>
                    <a:pt x="3256" y="302"/>
                  </a:cubicBezTo>
                  <a:cubicBezTo>
                    <a:pt x="3256" y="302"/>
                    <a:pt x="2630" y="0"/>
                    <a:pt x="198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11;p81"/>
            <p:cNvSpPr/>
            <p:nvPr/>
          </p:nvSpPr>
          <p:spPr>
            <a:xfrm>
              <a:off x="13625900" y="4235925"/>
              <a:ext cx="27375" cy="35925"/>
            </a:xfrm>
            <a:custGeom>
              <a:avLst/>
              <a:gdLst/>
              <a:ahLst/>
              <a:cxnLst/>
              <a:rect l="l" t="t" r="r" b="b"/>
              <a:pathLst>
                <a:path w="1095" h="1437" extrusionOk="0">
                  <a:moveTo>
                    <a:pt x="912" y="0"/>
                  </a:moveTo>
                  <a:cubicBezTo>
                    <a:pt x="639" y="0"/>
                    <a:pt x="426" y="213"/>
                    <a:pt x="304" y="456"/>
                  </a:cubicBezTo>
                  <a:cubicBezTo>
                    <a:pt x="183" y="638"/>
                    <a:pt x="92" y="882"/>
                    <a:pt x="31" y="1094"/>
                  </a:cubicBezTo>
                  <a:cubicBezTo>
                    <a:pt x="31" y="1155"/>
                    <a:pt x="1" y="1216"/>
                    <a:pt x="1" y="1246"/>
                  </a:cubicBezTo>
                  <a:cubicBezTo>
                    <a:pt x="1" y="1337"/>
                    <a:pt x="31" y="1398"/>
                    <a:pt x="92" y="1429"/>
                  </a:cubicBezTo>
                  <a:cubicBezTo>
                    <a:pt x="108" y="1434"/>
                    <a:pt x="125" y="1437"/>
                    <a:pt x="141" y="1437"/>
                  </a:cubicBezTo>
                  <a:cubicBezTo>
                    <a:pt x="213" y="1437"/>
                    <a:pt x="274" y="1387"/>
                    <a:pt x="274" y="1337"/>
                  </a:cubicBezTo>
                  <a:cubicBezTo>
                    <a:pt x="304" y="1216"/>
                    <a:pt x="335" y="1064"/>
                    <a:pt x="396" y="942"/>
                  </a:cubicBezTo>
                  <a:cubicBezTo>
                    <a:pt x="396" y="912"/>
                    <a:pt x="426" y="851"/>
                    <a:pt x="456" y="790"/>
                  </a:cubicBezTo>
                  <a:cubicBezTo>
                    <a:pt x="456" y="760"/>
                    <a:pt x="456" y="760"/>
                    <a:pt x="456" y="760"/>
                  </a:cubicBezTo>
                  <a:cubicBezTo>
                    <a:pt x="487" y="730"/>
                    <a:pt x="487" y="699"/>
                    <a:pt x="517" y="669"/>
                  </a:cubicBezTo>
                  <a:cubicBezTo>
                    <a:pt x="548" y="608"/>
                    <a:pt x="578" y="547"/>
                    <a:pt x="608" y="517"/>
                  </a:cubicBezTo>
                  <a:cubicBezTo>
                    <a:pt x="608" y="486"/>
                    <a:pt x="608" y="486"/>
                    <a:pt x="639" y="486"/>
                  </a:cubicBezTo>
                  <a:cubicBezTo>
                    <a:pt x="639" y="456"/>
                    <a:pt x="639" y="456"/>
                    <a:pt x="639" y="456"/>
                  </a:cubicBezTo>
                  <a:lnTo>
                    <a:pt x="700" y="395"/>
                  </a:lnTo>
                  <a:cubicBezTo>
                    <a:pt x="700" y="365"/>
                    <a:pt x="730" y="365"/>
                    <a:pt x="760" y="334"/>
                  </a:cubicBezTo>
                  <a:cubicBezTo>
                    <a:pt x="791" y="334"/>
                    <a:pt x="791" y="304"/>
                    <a:pt x="821" y="304"/>
                  </a:cubicBezTo>
                  <a:lnTo>
                    <a:pt x="852" y="304"/>
                  </a:lnTo>
                  <a:cubicBezTo>
                    <a:pt x="852" y="304"/>
                    <a:pt x="876" y="304"/>
                    <a:pt x="881" y="282"/>
                  </a:cubicBezTo>
                  <a:lnTo>
                    <a:pt x="881" y="282"/>
                  </a:lnTo>
                  <a:cubicBezTo>
                    <a:pt x="889" y="278"/>
                    <a:pt x="901" y="274"/>
                    <a:pt x="912" y="274"/>
                  </a:cubicBezTo>
                  <a:cubicBezTo>
                    <a:pt x="1095" y="274"/>
                    <a:pt x="1095" y="0"/>
                    <a:pt x="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12;p81"/>
            <p:cNvSpPr/>
            <p:nvPr/>
          </p:nvSpPr>
          <p:spPr>
            <a:xfrm>
              <a:off x="13243925" y="4226725"/>
              <a:ext cx="40525" cy="45125"/>
            </a:xfrm>
            <a:custGeom>
              <a:avLst/>
              <a:gdLst/>
              <a:ahLst/>
              <a:cxnLst/>
              <a:rect l="l" t="t" r="r" b="b"/>
              <a:pathLst>
                <a:path w="1621" h="1805" extrusionOk="0">
                  <a:moveTo>
                    <a:pt x="210" y="1"/>
                  </a:moveTo>
                  <a:cubicBezTo>
                    <a:pt x="73" y="1"/>
                    <a:pt x="0" y="248"/>
                    <a:pt x="173" y="277"/>
                  </a:cubicBezTo>
                  <a:cubicBezTo>
                    <a:pt x="173" y="307"/>
                    <a:pt x="203" y="307"/>
                    <a:pt x="203" y="307"/>
                  </a:cubicBezTo>
                  <a:lnTo>
                    <a:pt x="234" y="307"/>
                  </a:lnTo>
                  <a:cubicBezTo>
                    <a:pt x="325" y="338"/>
                    <a:pt x="386" y="398"/>
                    <a:pt x="477" y="429"/>
                  </a:cubicBezTo>
                  <a:lnTo>
                    <a:pt x="538" y="490"/>
                  </a:lnTo>
                  <a:lnTo>
                    <a:pt x="568" y="490"/>
                  </a:lnTo>
                  <a:cubicBezTo>
                    <a:pt x="568" y="520"/>
                    <a:pt x="568" y="520"/>
                    <a:pt x="568" y="520"/>
                  </a:cubicBezTo>
                  <a:cubicBezTo>
                    <a:pt x="588" y="530"/>
                    <a:pt x="595" y="534"/>
                    <a:pt x="596" y="534"/>
                  </a:cubicBezTo>
                  <a:cubicBezTo>
                    <a:pt x="598" y="534"/>
                    <a:pt x="578" y="520"/>
                    <a:pt x="598" y="520"/>
                  </a:cubicBezTo>
                  <a:cubicBezTo>
                    <a:pt x="629" y="550"/>
                    <a:pt x="690" y="611"/>
                    <a:pt x="750" y="642"/>
                  </a:cubicBezTo>
                  <a:cubicBezTo>
                    <a:pt x="872" y="763"/>
                    <a:pt x="963" y="885"/>
                    <a:pt x="1054" y="1037"/>
                  </a:cubicBezTo>
                  <a:cubicBezTo>
                    <a:pt x="1176" y="1250"/>
                    <a:pt x="1267" y="1462"/>
                    <a:pt x="1328" y="1705"/>
                  </a:cubicBezTo>
                  <a:cubicBezTo>
                    <a:pt x="1340" y="1775"/>
                    <a:pt x="1387" y="1805"/>
                    <a:pt x="1439" y="1805"/>
                  </a:cubicBezTo>
                  <a:cubicBezTo>
                    <a:pt x="1523" y="1805"/>
                    <a:pt x="1620" y="1727"/>
                    <a:pt x="1601" y="1614"/>
                  </a:cubicBezTo>
                  <a:cubicBezTo>
                    <a:pt x="1419" y="976"/>
                    <a:pt x="1024" y="338"/>
                    <a:pt x="386" y="64"/>
                  </a:cubicBezTo>
                  <a:cubicBezTo>
                    <a:pt x="355" y="34"/>
                    <a:pt x="294" y="34"/>
                    <a:pt x="234" y="3"/>
                  </a:cubicBezTo>
                  <a:cubicBezTo>
                    <a:pt x="226" y="2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13;p81"/>
            <p:cNvSpPr/>
            <p:nvPr/>
          </p:nvSpPr>
          <p:spPr>
            <a:xfrm>
              <a:off x="13238350" y="4246550"/>
              <a:ext cx="41875" cy="11175"/>
            </a:xfrm>
            <a:custGeom>
              <a:avLst/>
              <a:gdLst/>
              <a:ahLst/>
              <a:cxnLst/>
              <a:rect l="l" t="t" r="r" b="b"/>
              <a:pathLst>
                <a:path w="1675" h="447" extrusionOk="0">
                  <a:moveTo>
                    <a:pt x="818" y="1"/>
                  </a:moveTo>
                  <a:cubicBezTo>
                    <a:pt x="571" y="1"/>
                    <a:pt x="320" y="61"/>
                    <a:pt x="92" y="183"/>
                  </a:cubicBezTo>
                  <a:cubicBezTo>
                    <a:pt x="31" y="213"/>
                    <a:pt x="1" y="305"/>
                    <a:pt x="62" y="365"/>
                  </a:cubicBezTo>
                  <a:cubicBezTo>
                    <a:pt x="84" y="410"/>
                    <a:pt x="139" y="438"/>
                    <a:pt x="190" y="438"/>
                  </a:cubicBezTo>
                  <a:cubicBezTo>
                    <a:pt x="209" y="438"/>
                    <a:pt x="228" y="434"/>
                    <a:pt x="244" y="426"/>
                  </a:cubicBezTo>
                  <a:cubicBezTo>
                    <a:pt x="244" y="426"/>
                    <a:pt x="274" y="396"/>
                    <a:pt x="274" y="396"/>
                  </a:cubicBezTo>
                  <a:lnTo>
                    <a:pt x="335" y="396"/>
                  </a:lnTo>
                  <a:cubicBezTo>
                    <a:pt x="426" y="365"/>
                    <a:pt x="517" y="335"/>
                    <a:pt x="609" y="305"/>
                  </a:cubicBezTo>
                  <a:cubicBezTo>
                    <a:pt x="666" y="297"/>
                    <a:pt x="727" y="294"/>
                    <a:pt x="789" y="294"/>
                  </a:cubicBezTo>
                  <a:cubicBezTo>
                    <a:pt x="992" y="294"/>
                    <a:pt x="1213" y="333"/>
                    <a:pt x="1399" y="426"/>
                  </a:cubicBezTo>
                  <a:cubicBezTo>
                    <a:pt x="1422" y="440"/>
                    <a:pt x="1446" y="446"/>
                    <a:pt x="1468" y="446"/>
                  </a:cubicBezTo>
                  <a:cubicBezTo>
                    <a:pt x="1590" y="446"/>
                    <a:pt x="1675" y="260"/>
                    <a:pt x="1520" y="183"/>
                  </a:cubicBezTo>
                  <a:cubicBezTo>
                    <a:pt x="1308" y="61"/>
                    <a:pt x="1065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14;p81"/>
            <p:cNvSpPr/>
            <p:nvPr/>
          </p:nvSpPr>
          <p:spPr>
            <a:xfrm>
              <a:off x="13308660" y="4263375"/>
              <a:ext cx="74452" cy="74452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39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39" y="1247"/>
                  </a:cubicBezTo>
                  <a:cubicBezTo>
                    <a:pt x="973" y="1247"/>
                    <a:pt x="1247" y="973"/>
                    <a:pt x="1247" y="639"/>
                  </a:cubicBezTo>
                  <a:cubicBezTo>
                    <a:pt x="1247" y="274"/>
                    <a:pt x="973" y="0"/>
                    <a:pt x="6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15;p81"/>
            <p:cNvSpPr/>
            <p:nvPr/>
          </p:nvSpPr>
          <p:spPr>
            <a:xfrm>
              <a:off x="13490478" y="4256406"/>
              <a:ext cx="74047" cy="75872"/>
            </a:xfrm>
            <a:custGeom>
              <a:avLst/>
              <a:gdLst/>
              <a:ahLst/>
              <a:cxnLst/>
              <a:rect l="l" t="t" r="r" b="b"/>
              <a:pathLst>
                <a:path w="1247" h="1278" extrusionOk="0">
                  <a:moveTo>
                    <a:pt x="608" y="1"/>
                  </a:moveTo>
                  <a:cubicBezTo>
                    <a:pt x="274" y="1"/>
                    <a:pt x="0" y="305"/>
                    <a:pt x="0" y="639"/>
                  </a:cubicBezTo>
                  <a:cubicBezTo>
                    <a:pt x="0" y="974"/>
                    <a:pt x="274" y="1277"/>
                    <a:pt x="608" y="1277"/>
                  </a:cubicBezTo>
                  <a:cubicBezTo>
                    <a:pt x="973" y="1277"/>
                    <a:pt x="1246" y="974"/>
                    <a:pt x="1246" y="639"/>
                  </a:cubicBezTo>
                  <a:cubicBezTo>
                    <a:pt x="1246" y="305"/>
                    <a:pt x="973" y="1"/>
                    <a:pt x="6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16;p81"/>
            <p:cNvSpPr/>
            <p:nvPr/>
          </p:nvSpPr>
          <p:spPr>
            <a:xfrm>
              <a:off x="12440651" y="4309795"/>
              <a:ext cx="88587" cy="88618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08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08" y="1247"/>
                  </a:cubicBezTo>
                  <a:cubicBezTo>
                    <a:pt x="973" y="1247"/>
                    <a:pt x="1246" y="973"/>
                    <a:pt x="1246" y="639"/>
                  </a:cubicBezTo>
                  <a:cubicBezTo>
                    <a:pt x="1246" y="274"/>
                    <a:pt x="973" y="0"/>
                    <a:pt x="6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17;p81"/>
            <p:cNvSpPr/>
            <p:nvPr/>
          </p:nvSpPr>
          <p:spPr>
            <a:xfrm>
              <a:off x="12678586" y="4282905"/>
              <a:ext cx="78543" cy="78543"/>
            </a:xfrm>
            <a:custGeom>
              <a:avLst/>
              <a:gdLst/>
              <a:ahLst/>
              <a:cxnLst/>
              <a:rect l="l" t="t" r="r" b="b"/>
              <a:pathLst>
                <a:path w="1248" h="1248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74"/>
                    <a:pt x="274" y="1247"/>
                    <a:pt x="609" y="1247"/>
                  </a:cubicBezTo>
                  <a:cubicBezTo>
                    <a:pt x="974" y="1247"/>
                    <a:pt x="1247" y="974"/>
                    <a:pt x="1247" y="609"/>
                  </a:cubicBezTo>
                  <a:cubicBezTo>
                    <a:pt x="1247" y="274"/>
                    <a:pt x="974" y="1"/>
                    <a:pt x="60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18;p81"/>
            <p:cNvSpPr/>
            <p:nvPr/>
          </p:nvSpPr>
          <p:spPr>
            <a:xfrm>
              <a:off x="13504325" y="4192600"/>
              <a:ext cx="38775" cy="8375"/>
            </a:xfrm>
            <a:custGeom>
              <a:avLst/>
              <a:gdLst/>
              <a:ahLst/>
              <a:cxnLst/>
              <a:rect l="l" t="t" r="r" b="b"/>
              <a:pathLst>
                <a:path w="1551" h="335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1" y="213"/>
                    <a:pt x="0" y="335"/>
                  </a:cubicBezTo>
                  <a:cubicBezTo>
                    <a:pt x="274" y="335"/>
                    <a:pt x="517" y="304"/>
                    <a:pt x="760" y="304"/>
                  </a:cubicBezTo>
                  <a:lnTo>
                    <a:pt x="1155" y="304"/>
                  </a:lnTo>
                  <a:cubicBezTo>
                    <a:pt x="1277" y="335"/>
                    <a:pt x="1398" y="335"/>
                    <a:pt x="1550" y="335"/>
                  </a:cubicBez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19;p81"/>
            <p:cNvSpPr/>
            <p:nvPr/>
          </p:nvSpPr>
          <p:spPr>
            <a:xfrm>
              <a:off x="13320425" y="4194875"/>
              <a:ext cx="38775" cy="8400"/>
            </a:xfrm>
            <a:custGeom>
              <a:avLst/>
              <a:gdLst/>
              <a:ahLst/>
              <a:cxnLst/>
              <a:rect l="l" t="t" r="r" b="b"/>
              <a:pathLst>
                <a:path w="1551" h="336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2" y="213"/>
                    <a:pt x="0" y="335"/>
                  </a:cubicBezTo>
                  <a:cubicBezTo>
                    <a:pt x="274" y="335"/>
                    <a:pt x="517" y="305"/>
                    <a:pt x="791" y="305"/>
                  </a:cubicBezTo>
                  <a:cubicBezTo>
                    <a:pt x="912" y="305"/>
                    <a:pt x="1034" y="305"/>
                    <a:pt x="1155" y="335"/>
                  </a:cubicBezTo>
                  <a:lnTo>
                    <a:pt x="1551" y="335"/>
                  </a:ln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20;p81"/>
            <p:cNvSpPr/>
            <p:nvPr/>
          </p:nvSpPr>
          <p:spPr>
            <a:xfrm>
              <a:off x="13141850" y="4569375"/>
              <a:ext cx="85600" cy="68175"/>
            </a:xfrm>
            <a:custGeom>
              <a:avLst/>
              <a:gdLst/>
              <a:ahLst/>
              <a:cxnLst/>
              <a:rect l="l" t="t" r="r" b="b"/>
              <a:pathLst>
                <a:path w="3424" h="2727" extrusionOk="0">
                  <a:moveTo>
                    <a:pt x="1145" y="1"/>
                  </a:moveTo>
                  <a:cubicBezTo>
                    <a:pt x="1019" y="1"/>
                    <a:pt x="943" y="6"/>
                    <a:pt x="943" y="6"/>
                  </a:cubicBezTo>
                  <a:cubicBezTo>
                    <a:pt x="943" y="6"/>
                    <a:pt x="760" y="1222"/>
                    <a:pt x="0" y="2194"/>
                  </a:cubicBezTo>
                  <a:cubicBezTo>
                    <a:pt x="337" y="2562"/>
                    <a:pt x="854" y="2726"/>
                    <a:pt x="1383" y="2726"/>
                  </a:cubicBezTo>
                  <a:cubicBezTo>
                    <a:pt x="2384" y="2726"/>
                    <a:pt x="3424" y="2137"/>
                    <a:pt x="3344" y="1222"/>
                  </a:cubicBezTo>
                  <a:cubicBezTo>
                    <a:pt x="3269" y="102"/>
                    <a:pt x="1709" y="1"/>
                    <a:pt x="114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21;p81"/>
            <p:cNvSpPr/>
            <p:nvPr/>
          </p:nvSpPr>
          <p:spPr>
            <a:xfrm>
              <a:off x="12517975" y="5140950"/>
              <a:ext cx="273575" cy="202900"/>
            </a:xfrm>
            <a:custGeom>
              <a:avLst/>
              <a:gdLst/>
              <a:ahLst/>
              <a:cxnLst/>
              <a:rect l="l" t="t" r="r" b="b"/>
              <a:pathLst>
                <a:path w="10943" h="8116" extrusionOk="0">
                  <a:moveTo>
                    <a:pt x="10943" y="0"/>
                  </a:moveTo>
                  <a:cubicBezTo>
                    <a:pt x="9849" y="365"/>
                    <a:pt x="8815" y="882"/>
                    <a:pt x="7843" y="1429"/>
                  </a:cubicBezTo>
                  <a:cubicBezTo>
                    <a:pt x="6840" y="2037"/>
                    <a:pt x="5897" y="2675"/>
                    <a:pt x="4985" y="3374"/>
                  </a:cubicBezTo>
                  <a:cubicBezTo>
                    <a:pt x="4074" y="4073"/>
                    <a:pt x="3192" y="4833"/>
                    <a:pt x="2371" y="5623"/>
                  </a:cubicBezTo>
                  <a:cubicBezTo>
                    <a:pt x="1520" y="6414"/>
                    <a:pt x="730" y="7234"/>
                    <a:pt x="1" y="8116"/>
                  </a:cubicBezTo>
                  <a:cubicBezTo>
                    <a:pt x="426" y="7721"/>
                    <a:pt x="821" y="7326"/>
                    <a:pt x="1277" y="6961"/>
                  </a:cubicBezTo>
                  <a:cubicBezTo>
                    <a:pt x="1703" y="6596"/>
                    <a:pt x="2128" y="6201"/>
                    <a:pt x="2554" y="5836"/>
                  </a:cubicBezTo>
                  <a:cubicBezTo>
                    <a:pt x="3435" y="5107"/>
                    <a:pt x="4317" y="4377"/>
                    <a:pt x="5198" y="3678"/>
                  </a:cubicBezTo>
                  <a:cubicBezTo>
                    <a:pt x="6110" y="2979"/>
                    <a:pt x="7022" y="2341"/>
                    <a:pt x="7995" y="1702"/>
                  </a:cubicBezTo>
                  <a:cubicBezTo>
                    <a:pt x="8451" y="1398"/>
                    <a:pt x="8937" y="1064"/>
                    <a:pt x="9454" y="821"/>
                  </a:cubicBezTo>
                  <a:cubicBezTo>
                    <a:pt x="9940" y="517"/>
                    <a:pt x="10457" y="274"/>
                    <a:pt x="10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22;p81"/>
            <p:cNvSpPr/>
            <p:nvPr/>
          </p:nvSpPr>
          <p:spPr>
            <a:xfrm>
              <a:off x="12742150" y="49426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2736" y="1"/>
                  </a:moveTo>
                  <a:lnTo>
                    <a:pt x="0" y="275"/>
                  </a:lnTo>
                  <a:lnTo>
                    <a:pt x="760" y="5958"/>
                  </a:lnTo>
                  <a:lnTo>
                    <a:pt x="4165" y="5107"/>
                  </a:lnTo>
                  <a:lnTo>
                    <a:pt x="3192" y="2129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23;p81"/>
            <p:cNvSpPr/>
            <p:nvPr/>
          </p:nvSpPr>
          <p:spPr>
            <a:xfrm>
              <a:off x="13627425" y="4250475"/>
              <a:ext cx="34225" cy="12900"/>
            </a:xfrm>
            <a:custGeom>
              <a:avLst/>
              <a:gdLst/>
              <a:ahLst/>
              <a:cxnLst/>
              <a:rect l="l" t="t" r="r" b="b"/>
              <a:pathLst>
                <a:path w="1369" h="516" extrusionOk="0">
                  <a:moveTo>
                    <a:pt x="325" y="453"/>
                  </a:moveTo>
                  <a:cubicBezTo>
                    <a:pt x="316" y="456"/>
                    <a:pt x="304" y="463"/>
                    <a:pt x="304" y="482"/>
                  </a:cubicBezTo>
                  <a:cubicBezTo>
                    <a:pt x="324" y="463"/>
                    <a:pt x="331" y="456"/>
                    <a:pt x="325" y="453"/>
                  </a:cubicBezTo>
                  <a:close/>
                  <a:moveTo>
                    <a:pt x="1046" y="1"/>
                  </a:moveTo>
                  <a:cubicBezTo>
                    <a:pt x="876" y="1"/>
                    <a:pt x="689" y="44"/>
                    <a:pt x="517" y="87"/>
                  </a:cubicBezTo>
                  <a:cubicBezTo>
                    <a:pt x="395" y="117"/>
                    <a:pt x="243" y="178"/>
                    <a:pt x="91" y="239"/>
                  </a:cubicBezTo>
                  <a:cubicBezTo>
                    <a:pt x="31" y="300"/>
                    <a:pt x="0" y="391"/>
                    <a:pt x="61" y="452"/>
                  </a:cubicBezTo>
                  <a:cubicBezTo>
                    <a:pt x="80" y="489"/>
                    <a:pt x="122" y="515"/>
                    <a:pt x="166" y="515"/>
                  </a:cubicBezTo>
                  <a:cubicBezTo>
                    <a:pt x="193" y="515"/>
                    <a:pt x="220" y="505"/>
                    <a:pt x="243" y="482"/>
                  </a:cubicBezTo>
                  <a:lnTo>
                    <a:pt x="274" y="482"/>
                  </a:lnTo>
                  <a:cubicBezTo>
                    <a:pt x="304" y="482"/>
                    <a:pt x="304" y="482"/>
                    <a:pt x="304" y="452"/>
                  </a:cubicBezTo>
                  <a:cubicBezTo>
                    <a:pt x="315" y="452"/>
                    <a:pt x="322" y="452"/>
                    <a:pt x="325" y="453"/>
                  </a:cubicBezTo>
                  <a:lnTo>
                    <a:pt x="325" y="453"/>
                  </a:lnTo>
                  <a:cubicBezTo>
                    <a:pt x="331" y="452"/>
                    <a:pt x="335" y="452"/>
                    <a:pt x="335" y="452"/>
                  </a:cubicBezTo>
                  <a:cubicBezTo>
                    <a:pt x="426" y="421"/>
                    <a:pt x="517" y="391"/>
                    <a:pt x="608" y="360"/>
                  </a:cubicBezTo>
                  <a:cubicBezTo>
                    <a:pt x="669" y="360"/>
                    <a:pt x="699" y="330"/>
                    <a:pt x="760" y="330"/>
                  </a:cubicBezTo>
                  <a:cubicBezTo>
                    <a:pt x="791" y="300"/>
                    <a:pt x="821" y="300"/>
                    <a:pt x="851" y="300"/>
                  </a:cubicBezTo>
                  <a:lnTo>
                    <a:pt x="882" y="300"/>
                  </a:lnTo>
                  <a:cubicBezTo>
                    <a:pt x="882" y="300"/>
                    <a:pt x="909" y="286"/>
                    <a:pt x="918" y="286"/>
                  </a:cubicBezTo>
                  <a:lnTo>
                    <a:pt x="918" y="286"/>
                  </a:lnTo>
                  <a:cubicBezTo>
                    <a:pt x="922" y="286"/>
                    <a:pt x="922" y="289"/>
                    <a:pt x="912" y="300"/>
                  </a:cubicBezTo>
                  <a:cubicBezTo>
                    <a:pt x="973" y="269"/>
                    <a:pt x="1003" y="269"/>
                    <a:pt x="1064" y="269"/>
                  </a:cubicBezTo>
                  <a:lnTo>
                    <a:pt x="1095" y="269"/>
                  </a:lnTo>
                  <a:cubicBezTo>
                    <a:pt x="1095" y="269"/>
                    <a:pt x="1095" y="269"/>
                    <a:pt x="1095" y="269"/>
                  </a:cubicBezTo>
                  <a:lnTo>
                    <a:pt x="1095" y="269"/>
                  </a:lnTo>
                  <a:cubicBezTo>
                    <a:pt x="1074" y="269"/>
                    <a:pt x="1095" y="283"/>
                    <a:pt x="1101" y="283"/>
                  </a:cubicBezTo>
                  <a:cubicBezTo>
                    <a:pt x="1105" y="283"/>
                    <a:pt x="1105" y="279"/>
                    <a:pt x="1095" y="269"/>
                  </a:cubicBezTo>
                  <a:lnTo>
                    <a:pt x="1095" y="269"/>
                  </a:lnTo>
                  <a:cubicBezTo>
                    <a:pt x="1125" y="300"/>
                    <a:pt x="1155" y="300"/>
                    <a:pt x="1186" y="300"/>
                  </a:cubicBezTo>
                  <a:cubicBezTo>
                    <a:pt x="1197" y="305"/>
                    <a:pt x="1209" y="308"/>
                    <a:pt x="1222" y="308"/>
                  </a:cubicBezTo>
                  <a:cubicBezTo>
                    <a:pt x="1278" y="308"/>
                    <a:pt x="1343" y="258"/>
                    <a:pt x="1368" y="208"/>
                  </a:cubicBezTo>
                  <a:cubicBezTo>
                    <a:pt x="1368" y="117"/>
                    <a:pt x="1338" y="56"/>
                    <a:pt x="1247" y="26"/>
                  </a:cubicBezTo>
                  <a:cubicBezTo>
                    <a:pt x="1184" y="8"/>
                    <a:pt x="1117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24;p81"/>
            <p:cNvSpPr/>
            <p:nvPr/>
          </p:nvSpPr>
          <p:spPr>
            <a:xfrm>
              <a:off x="12559775" y="4257200"/>
              <a:ext cx="80575" cy="9125"/>
            </a:xfrm>
            <a:custGeom>
              <a:avLst/>
              <a:gdLst/>
              <a:ahLst/>
              <a:cxnLst/>
              <a:rect l="l" t="t" r="r" b="b"/>
              <a:pathLst>
                <a:path w="3223" h="365" fill="none" extrusionOk="0">
                  <a:moveTo>
                    <a:pt x="0" y="365"/>
                  </a:moveTo>
                  <a:lnTo>
                    <a:pt x="3222" y="0"/>
                  </a:ln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225;p81"/>
            <p:cNvSpPr/>
            <p:nvPr/>
          </p:nvSpPr>
          <p:spPr>
            <a:xfrm>
              <a:off x="12666925" y="4165500"/>
              <a:ext cx="59275" cy="18000"/>
            </a:xfrm>
            <a:custGeom>
              <a:avLst/>
              <a:gdLst/>
              <a:ahLst/>
              <a:cxnLst/>
              <a:rect l="l" t="t" r="r" b="b"/>
              <a:pathLst>
                <a:path w="2371" h="720" extrusionOk="0">
                  <a:moveTo>
                    <a:pt x="988" y="1"/>
                  </a:moveTo>
                  <a:cubicBezTo>
                    <a:pt x="857" y="1"/>
                    <a:pt x="733" y="15"/>
                    <a:pt x="608" y="51"/>
                  </a:cubicBezTo>
                  <a:cubicBezTo>
                    <a:pt x="395" y="81"/>
                    <a:pt x="183" y="173"/>
                    <a:pt x="0" y="294"/>
                  </a:cubicBezTo>
                  <a:cubicBezTo>
                    <a:pt x="426" y="355"/>
                    <a:pt x="821" y="355"/>
                    <a:pt x="1216" y="385"/>
                  </a:cubicBezTo>
                  <a:cubicBezTo>
                    <a:pt x="1429" y="416"/>
                    <a:pt x="1611" y="446"/>
                    <a:pt x="1793" y="477"/>
                  </a:cubicBezTo>
                  <a:cubicBezTo>
                    <a:pt x="1976" y="537"/>
                    <a:pt x="2158" y="629"/>
                    <a:pt x="2371" y="720"/>
                  </a:cubicBezTo>
                  <a:cubicBezTo>
                    <a:pt x="2280" y="507"/>
                    <a:pt x="2097" y="325"/>
                    <a:pt x="1915" y="233"/>
                  </a:cubicBezTo>
                  <a:cubicBezTo>
                    <a:pt x="1702" y="112"/>
                    <a:pt x="1490" y="51"/>
                    <a:pt x="1277" y="21"/>
                  </a:cubicBezTo>
                  <a:cubicBezTo>
                    <a:pt x="1176" y="8"/>
                    <a:pt x="1081" y="1"/>
                    <a:pt x="9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26;p81"/>
            <p:cNvSpPr/>
            <p:nvPr/>
          </p:nvSpPr>
          <p:spPr>
            <a:xfrm>
              <a:off x="12454150" y="4189550"/>
              <a:ext cx="68400" cy="30425"/>
            </a:xfrm>
            <a:custGeom>
              <a:avLst/>
              <a:gdLst/>
              <a:ahLst/>
              <a:cxnLst/>
              <a:rect l="l" t="t" r="r" b="b"/>
              <a:pathLst>
                <a:path w="2736" h="1217" extrusionOk="0">
                  <a:moveTo>
                    <a:pt x="1976" y="1"/>
                  </a:moveTo>
                  <a:cubicBezTo>
                    <a:pt x="1702" y="1"/>
                    <a:pt x="1429" y="92"/>
                    <a:pt x="1186" y="183"/>
                  </a:cubicBezTo>
                  <a:cubicBezTo>
                    <a:pt x="943" y="305"/>
                    <a:pt x="730" y="457"/>
                    <a:pt x="517" y="639"/>
                  </a:cubicBezTo>
                  <a:cubicBezTo>
                    <a:pt x="335" y="791"/>
                    <a:pt x="152" y="1004"/>
                    <a:pt x="0" y="1217"/>
                  </a:cubicBezTo>
                  <a:cubicBezTo>
                    <a:pt x="487" y="1004"/>
                    <a:pt x="912" y="730"/>
                    <a:pt x="1338" y="548"/>
                  </a:cubicBezTo>
                  <a:cubicBezTo>
                    <a:pt x="1551" y="426"/>
                    <a:pt x="1763" y="335"/>
                    <a:pt x="2006" y="275"/>
                  </a:cubicBezTo>
                  <a:cubicBezTo>
                    <a:pt x="2219" y="244"/>
                    <a:pt x="2462" y="214"/>
                    <a:pt x="2736" y="214"/>
                  </a:cubicBezTo>
                  <a:cubicBezTo>
                    <a:pt x="2523" y="62"/>
                    <a:pt x="2250" y="1"/>
                    <a:pt x="197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27;p81"/>
            <p:cNvSpPr/>
            <p:nvPr/>
          </p:nvSpPr>
          <p:spPr>
            <a:xfrm>
              <a:off x="12303275" y="4197925"/>
              <a:ext cx="112150" cy="101200"/>
            </a:xfrm>
            <a:custGeom>
              <a:avLst/>
              <a:gdLst/>
              <a:ahLst/>
              <a:cxnLst/>
              <a:rect l="l" t="t" r="r" b="b"/>
              <a:pathLst>
                <a:path w="4486" h="4048" extrusionOk="0">
                  <a:moveTo>
                    <a:pt x="2724" y="0"/>
                  </a:moveTo>
                  <a:cubicBezTo>
                    <a:pt x="2243" y="0"/>
                    <a:pt x="1719" y="152"/>
                    <a:pt x="1233" y="608"/>
                  </a:cubicBezTo>
                  <a:cubicBezTo>
                    <a:pt x="0" y="1762"/>
                    <a:pt x="1098" y="4048"/>
                    <a:pt x="3336" y="4048"/>
                  </a:cubicBezTo>
                  <a:cubicBezTo>
                    <a:pt x="3692" y="4048"/>
                    <a:pt x="4077" y="3990"/>
                    <a:pt x="4485" y="3861"/>
                  </a:cubicBezTo>
                  <a:lnTo>
                    <a:pt x="4485" y="608"/>
                  </a:lnTo>
                  <a:cubicBezTo>
                    <a:pt x="4485" y="608"/>
                    <a:pt x="3688" y="0"/>
                    <a:pt x="272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28;p81"/>
            <p:cNvSpPr/>
            <p:nvPr/>
          </p:nvSpPr>
          <p:spPr>
            <a:xfrm>
              <a:off x="12337750" y="4209325"/>
              <a:ext cx="64125" cy="61350"/>
            </a:xfrm>
            <a:custGeom>
              <a:avLst/>
              <a:gdLst/>
              <a:ahLst/>
              <a:cxnLst/>
              <a:rect l="l" t="t" r="r" b="b"/>
              <a:pathLst>
                <a:path w="2565" h="2454" extrusionOk="0">
                  <a:moveTo>
                    <a:pt x="219" y="0"/>
                  </a:moveTo>
                  <a:cubicBezTo>
                    <a:pt x="6" y="0"/>
                    <a:pt x="6" y="365"/>
                    <a:pt x="219" y="365"/>
                  </a:cubicBezTo>
                  <a:cubicBezTo>
                    <a:pt x="674" y="365"/>
                    <a:pt x="1070" y="547"/>
                    <a:pt x="1374" y="821"/>
                  </a:cubicBezTo>
                  <a:cubicBezTo>
                    <a:pt x="1201" y="781"/>
                    <a:pt x="1023" y="759"/>
                    <a:pt x="846" y="759"/>
                  </a:cubicBezTo>
                  <a:cubicBezTo>
                    <a:pt x="619" y="759"/>
                    <a:pt x="394" y="796"/>
                    <a:pt x="188" y="882"/>
                  </a:cubicBezTo>
                  <a:cubicBezTo>
                    <a:pt x="1" y="962"/>
                    <a:pt x="49" y="1232"/>
                    <a:pt x="209" y="1232"/>
                  </a:cubicBezTo>
                  <a:cubicBezTo>
                    <a:pt x="231" y="1232"/>
                    <a:pt x="254" y="1227"/>
                    <a:pt x="279" y="1216"/>
                  </a:cubicBezTo>
                  <a:cubicBezTo>
                    <a:pt x="460" y="1148"/>
                    <a:pt x="649" y="1118"/>
                    <a:pt x="841" y="1118"/>
                  </a:cubicBezTo>
                  <a:cubicBezTo>
                    <a:pt x="1164" y="1118"/>
                    <a:pt x="1494" y="1204"/>
                    <a:pt x="1799" y="1338"/>
                  </a:cubicBezTo>
                  <a:cubicBezTo>
                    <a:pt x="2103" y="1854"/>
                    <a:pt x="2164" y="2219"/>
                    <a:pt x="2194" y="2310"/>
                  </a:cubicBezTo>
                  <a:cubicBezTo>
                    <a:pt x="2219" y="2410"/>
                    <a:pt x="2290" y="2453"/>
                    <a:pt x="2361" y="2453"/>
                  </a:cubicBezTo>
                  <a:cubicBezTo>
                    <a:pt x="2463" y="2453"/>
                    <a:pt x="2565" y="2363"/>
                    <a:pt x="2529" y="2219"/>
                  </a:cubicBezTo>
                  <a:cubicBezTo>
                    <a:pt x="2437" y="1854"/>
                    <a:pt x="2285" y="1490"/>
                    <a:pt x="2073" y="1155"/>
                  </a:cubicBezTo>
                  <a:cubicBezTo>
                    <a:pt x="2073" y="1125"/>
                    <a:pt x="2073" y="1094"/>
                    <a:pt x="2042" y="1064"/>
                  </a:cubicBezTo>
                  <a:cubicBezTo>
                    <a:pt x="1617" y="456"/>
                    <a:pt x="1009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29;p81"/>
            <p:cNvSpPr/>
            <p:nvPr/>
          </p:nvSpPr>
          <p:spPr>
            <a:xfrm>
              <a:off x="12363725" y="3958775"/>
              <a:ext cx="122350" cy="62175"/>
            </a:xfrm>
            <a:custGeom>
              <a:avLst/>
              <a:gdLst/>
              <a:ahLst/>
              <a:cxnLst/>
              <a:rect l="l" t="t" r="r" b="b"/>
              <a:pathLst>
                <a:path w="4894" h="2487" extrusionOk="0">
                  <a:moveTo>
                    <a:pt x="3459" y="0"/>
                  </a:moveTo>
                  <a:cubicBezTo>
                    <a:pt x="2927" y="0"/>
                    <a:pt x="2302" y="164"/>
                    <a:pt x="1885" y="296"/>
                  </a:cubicBezTo>
                  <a:cubicBezTo>
                    <a:pt x="1277" y="478"/>
                    <a:pt x="669" y="843"/>
                    <a:pt x="304" y="1359"/>
                  </a:cubicBezTo>
                  <a:cubicBezTo>
                    <a:pt x="122" y="1603"/>
                    <a:pt x="0" y="1967"/>
                    <a:pt x="152" y="2211"/>
                  </a:cubicBezTo>
                  <a:cubicBezTo>
                    <a:pt x="304" y="2423"/>
                    <a:pt x="547" y="2484"/>
                    <a:pt x="760" y="2484"/>
                  </a:cubicBezTo>
                  <a:cubicBezTo>
                    <a:pt x="792" y="2486"/>
                    <a:pt x="823" y="2486"/>
                    <a:pt x="854" y="2486"/>
                  </a:cubicBezTo>
                  <a:cubicBezTo>
                    <a:pt x="1425" y="2486"/>
                    <a:pt x="1945" y="2230"/>
                    <a:pt x="2493" y="2028"/>
                  </a:cubicBezTo>
                  <a:cubicBezTo>
                    <a:pt x="2888" y="1876"/>
                    <a:pt x="3344" y="1755"/>
                    <a:pt x="3769" y="1694"/>
                  </a:cubicBezTo>
                  <a:cubicBezTo>
                    <a:pt x="3982" y="1663"/>
                    <a:pt x="4195" y="1633"/>
                    <a:pt x="4347" y="1511"/>
                  </a:cubicBezTo>
                  <a:cubicBezTo>
                    <a:pt x="4894" y="1147"/>
                    <a:pt x="4560" y="265"/>
                    <a:pt x="4012" y="83"/>
                  </a:cubicBezTo>
                  <a:cubicBezTo>
                    <a:pt x="3853" y="24"/>
                    <a:pt x="3663" y="0"/>
                    <a:pt x="3459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30;p81"/>
            <p:cNvSpPr/>
            <p:nvPr/>
          </p:nvSpPr>
          <p:spPr>
            <a:xfrm>
              <a:off x="13493675" y="4033775"/>
              <a:ext cx="135300" cy="142900"/>
            </a:xfrm>
            <a:custGeom>
              <a:avLst/>
              <a:gdLst/>
              <a:ahLst/>
              <a:cxnLst/>
              <a:rect l="l" t="t" r="r" b="b"/>
              <a:pathLst>
                <a:path w="5412" h="5716" extrusionOk="0">
                  <a:moveTo>
                    <a:pt x="1" y="1"/>
                  </a:moveTo>
                  <a:cubicBezTo>
                    <a:pt x="274" y="1247"/>
                    <a:pt x="1733" y="4651"/>
                    <a:pt x="5411" y="5715"/>
                  </a:cubicBezTo>
                  <a:cubicBezTo>
                    <a:pt x="5411" y="5715"/>
                    <a:pt x="5077" y="3770"/>
                    <a:pt x="3952" y="2341"/>
                  </a:cubicBezTo>
                  <a:cubicBezTo>
                    <a:pt x="2979" y="1034"/>
                    <a:pt x="1308" y="1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231;p81"/>
            <p:cNvSpPr/>
            <p:nvPr/>
          </p:nvSpPr>
          <p:spPr>
            <a:xfrm>
              <a:off x="13447325" y="4033025"/>
              <a:ext cx="170250" cy="188475"/>
            </a:xfrm>
            <a:custGeom>
              <a:avLst/>
              <a:gdLst/>
              <a:ahLst/>
              <a:cxnLst/>
              <a:rect l="l" t="t" r="r" b="b"/>
              <a:pathLst>
                <a:path w="6810" h="7539" extrusionOk="0">
                  <a:moveTo>
                    <a:pt x="1" y="0"/>
                  </a:moveTo>
                  <a:cubicBezTo>
                    <a:pt x="456" y="2007"/>
                    <a:pt x="2159" y="7356"/>
                    <a:pt x="6809" y="7539"/>
                  </a:cubicBezTo>
                  <a:lnTo>
                    <a:pt x="6809" y="5806"/>
                  </a:lnTo>
                  <a:cubicBezTo>
                    <a:pt x="3162" y="4742"/>
                    <a:pt x="2128" y="1277"/>
                    <a:pt x="1855" y="31"/>
                  </a:cubicBezTo>
                  <a:cubicBezTo>
                    <a:pt x="1642" y="0"/>
                    <a:pt x="1399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232;p81"/>
            <p:cNvSpPr/>
            <p:nvPr/>
          </p:nvSpPr>
          <p:spPr>
            <a:xfrm>
              <a:off x="13171025" y="4585475"/>
              <a:ext cx="37725" cy="35875"/>
            </a:xfrm>
            <a:custGeom>
              <a:avLst/>
              <a:gdLst/>
              <a:ahLst/>
              <a:cxnLst/>
              <a:rect l="l" t="t" r="r" b="b"/>
              <a:pathLst>
                <a:path w="1509" h="1435" extrusionOk="0">
                  <a:moveTo>
                    <a:pt x="1356" y="0"/>
                  </a:moveTo>
                  <a:cubicBezTo>
                    <a:pt x="900" y="0"/>
                    <a:pt x="536" y="274"/>
                    <a:pt x="292" y="638"/>
                  </a:cubicBezTo>
                  <a:cubicBezTo>
                    <a:pt x="292" y="638"/>
                    <a:pt x="292" y="669"/>
                    <a:pt x="292" y="669"/>
                  </a:cubicBezTo>
                  <a:cubicBezTo>
                    <a:pt x="171" y="882"/>
                    <a:pt x="80" y="1094"/>
                    <a:pt x="19" y="1307"/>
                  </a:cubicBezTo>
                  <a:cubicBezTo>
                    <a:pt x="0" y="1382"/>
                    <a:pt x="63" y="1434"/>
                    <a:pt x="120" y="1434"/>
                  </a:cubicBezTo>
                  <a:cubicBezTo>
                    <a:pt x="156" y="1434"/>
                    <a:pt x="190" y="1414"/>
                    <a:pt x="201" y="1368"/>
                  </a:cubicBezTo>
                  <a:cubicBezTo>
                    <a:pt x="262" y="1155"/>
                    <a:pt x="353" y="973"/>
                    <a:pt x="444" y="790"/>
                  </a:cubicBezTo>
                  <a:cubicBezTo>
                    <a:pt x="613" y="715"/>
                    <a:pt x="806" y="663"/>
                    <a:pt x="993" y="663"/>
                  </a:cubicBezTo>
                  <a:cubicBezTo>
                    <a:pt x="1108" y="663"/>
                    <a:pt x="1221" y="683"/>
                    <a:pt x="1326" y="730"/>
                  </a:cubicBezTo>
                  <a:cubicBezTo>
                    <a:pt x="1335" y="732"/>
                    <a:pt x="1344" y="733"/>
                    <a:pt x="1353" y="733"/>
                  </a:cubicBezTo>
                  <a:cubicBezTo>
                    <a:pt x="1456" y="733"/>
                    <a:pt x="1499" y="573"/>
                    <a:pt x="1387" y="517"/>
                  </a:cubicBezTo>
                  <a:cubicBezTo>
                    <a:pt x="1270" y="467"/>
                    <a:pt x="1143" y="444"/>
                    <a:pt x="1013" y="444"/>
                  </a:cubicBezTo>
                  <a:cubicBezTo>
                    <a:pt x="906" y="444"/>
                    <a:pt x="797" y="459"/>
                    <a:pt x="688" y="486"/>
                  </a:cubicBezTo>
                  <a:cubicBezTo>
                    <a:pt x="870" y="334"/>
                    <a:pt x="1113" y="213"/>
                    <a:pt x="1356" y="213"/>
                  </a:cubicBezTo>
                  <a:cubicBezTo>
                    <a:pt x="1508" y="213"/>
                    <a:pt x="1508" y="0"/>
                    <a:pt x="1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233;p81"/>
            <p:cNvSpPr/>
            <p:nvPr/>
          </p:nvSpPr>
          <p:spPr>
            <a:xfrm>
              <a:off x="12809400" y="4489725"/>
              <a:ext cx="47200" cy="44775"/>
            </a:xfrm>
            <a:custGeom>
              <a:avLst/>
              <a:gdLst/>
              <a:ahLst/>
              <a:cxnLst/>
              <a:rect l="l" t="t" r="r" b="b"/>
              <a:pathLst>
                <a:path w="1888" h="1791" extrusionOk="0">
                  <a:moveTo>
                    <a:pt x="167" y="0"/>
                  </a:moveTo>
                  <a:cubicBezTo>
                    <a:pt x="16" y="0"/>
                    <a:pt x="16" y="243"/>
                    <a:pt x="167" y="243"/>
                  </a:cubicBezTo>
                  <a:cubicBezTo>
                    <a:pt x="502" y="243"/>
                    <a:pt x="775" y="395"/>
                    <a:pt x="1019" y="608"/>
                  </a:cubicBezTo>
                  <a:cubicBezTo>
                    <a:pt x="882" y="581"/>
                    <a:pt x="745" y="566"/>
                    <a:pt x="611" y="566"/>
                  </a:cubicBezTo>
                  <a:cubicBezTo>
                    <a:pt x="448" y="566"/>
                    <a:pt x="288" y="588"/>
                    <a:pt x="137" y="639"/>
                  </a:cubicBezTo>
                  <a:cubicBezTo>
                    <a:pt x="0" y="693"/>
                    <a:pt x="36" y="921"/>
                    <a:pt x="156" y="921"/>
                  </a:cubicBezTo>
                  <a:cubicBezTo>
                    <a:pt x="169" y="921"/>
                    <a:pt x="183" y="918"/>
                    <a:pt x="198" y="912"/>
                  </a:cubicBezTo>
                  <a:cubicBezTo>
                    <a:pt x="345" y="851"/>
                    <a:pt x="497" y="824"/>
                    <a:pt x="649" y="824"/>
                  </a:cubicBezTo>
                  <a:cubicBezTo>
                    <a:pt x="872" y="824"/>
                    <a:pt x="1093" y="882"/>
                    <a:pt x="1292" y="973"/>
                  </a:cubicBezTo>
                  <a:cubicBezTo>
                    <a:pt x="1535" y="1338"/>
                    <a:pt x="1596" y="1611"/>
                    <a:pt x="1596" y="1702"/>
                  </a:cubicBezTo>
                  <a:cubicBezTo>
                    <a:pt x="1621" y="1764"/>
                    <a:pt x="1675" y="1790"/>
                    <a:pt x="1729" y="1790"/>
                  </a:cubicBezTo>
                  <a:cubicBezTo>
                    <a:pt x="1809" y="1790"/>
                    <a:pt x="1888" y="1732"/>
                    <a:pt x="1870" y="1642"/>
                  </a:cubicBezTo>
                  <a:cubicBezTo>
                    <a:pt x="1809" y="1368"/>
                    <a:pt x="1687" y="1094"/>
                    <a:pt x="1535" y="821"/>
                  </a:cubicBezTo>
                  <a:cubicBezTo>
                    <a:pt x="1505" y="821"/>
                    <a:pt x="1505" y="790"/>
                    <a:pt x="1505" y="790"/>
                  </a:cubicBezTo>
                  <a:cubicBezTo>
                    <a:pt x="1201" y="335"/>
                    <a:pt x="745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234;p81"/>
            <p:cNvSpPr/>
            <p:nvPr/>
          </p:nvSpPr>
          <p:spPr>
            <a:xfrm>
              <a:off x="13523325" y="4606350"/>
              <a:ext cx="195625" cy="207325"/>
            </a:xfrm>
            <a:custGeom>
              <a:avLst/>
              <a:gdLst/>
              <a:ahLst/>
              <a:cxnLst/>
              <a:rect l="l" t="t" r="r" b="b"/>
              <a:pathLst>
                <a:path w="7825" h="8293" extrusionOk="0">
                  <a:moveTo>
                    <a:pt x="1505" y="1"/>
                  </a:moveTo>
                  <a:cubicBezTo>
                    <a:pt x="1436" y="1"/>
                    <a:pt x="1368" y="47"/>
                    <a:pt x="1368" y="138"/>
                  </a:cubicBezTo>
                  <a:cubicBezTo>
                    <a:pt x="1338" y="1323"/>
                    <a:pt x="1003" y="2509"/>
                    <a:pt x="669" y="3633"/>
                  </a:cubicBezTo>
                  <a:cubicBezTo>
                    <a:pt x="486" y="4363"/>
                    <a:pt x="274" y="5092"/>
                    <a:pt x="30" y="5791"/>
                  </a:cubicBezTo>
                  <a:cubicBezTo>
                    <a:pt x="0" y="5852"/>
                    <a:pt x="61" y="5943"/>
                    <a:pt x="122" y="5974"/>
                  </a:cubicBezTo>
                  <a:cubicBezTo>
                    <a:pt x="2280" y="6642"/>
                    <a:pt x="4468" y="7311"/>
                    <a:pt x="6657" y="7980"/>
                  </a:cubicBezTo>
                  <a:cubicBezTo>
                    <a:pt x="6961" y="8101"/>
                    <a:pt x="7265" y="8193"/>
                    <a:pt x="7569" y="8284"/>
                  </a:cubicBezTo>
                  <a:cubicBezTo>
                    <a:pt x="7587" y="8290"/>
                    <a:pt x="7604" y="8292"/>
                    <a:pt x="7620" y="8292"/>
                  </a:cubicBezTo>
                  <a:cubicBezTo>
                    <a:pt x="7766" y="8292"/>
                    <a:pt x="7824" y="8065"/>
                    <a:pt x="7660" y="8010"/>
                  </a:cubicBezTo>
                  <a:cubicBezTo>
                    <a:pt x="5471" y="7341"/>
                    <a:pt x="3313" y="6642"/>
                    <a:pt x="1125" y="5974"/>
                  </a:cubicBezTo>
                  <a:cubicBezTo>
                    <a:pt x="869" y="5897"/>
                    <a:pt x="614" y="5820"/>
                    <a:pt x="340" y="5744"/>
                  </a:cubicBezTo>
                  <a:lnTo>
                    <a:pt x="340" y="5744"/>
                  </a:lnTo>
                  <a:cubicBezTo>
                    <a:pt x="568" y="5047"/>
                    <a:pt x="771" y="4327"/>
                    <a:pt x="973" y="3633"/>
                  </a:cubicBezTo>
                  <a:cubicBezTo>
                    <a:pt x="1277" y="2509"/>
                    <a:pt x="1641" y="1323"/>
                    <a:pt x="1641" y="138"/>
                  </a:cubicBezTo>
                  <a:cubicBezTo>
                    <a:pt x="1641" y="47"/>
                    <a:pt x="1573" y="1"/>
                    <a:pt x="1505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35;p81"/>
            <p:cNvSpPr/>
            <p:nvPr/>
          </p:nvSpPr>
          <p:spPr>
            <a:xfrm>
              <a:off x="12426025" y="4207050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5"/>
                    <a:pt x="4256" y="5471"/>
                    <a:pt x="2736" y="5471"/>
                  </a:cubicBezTo>
                  <a:cubicBezTo>
                    <a:pt x="1217" y="5471"/>
                    <a:pt x="1" y="4255"/>
                    <a:pt x="1" y="2736"/>
                  </a:cubicBezTo>
                  <a:cubicBezTo>
                    <a:pt x="1" y="1216"/>
                    <a:pt x="1217" y="0"/>
                    <a:pt x="2736" y="0"/>
                  </a:cubicBezTo>
                  <a:cubicBezTo>
                    <a:pt x="4256" y="0"/>
                    <a:pt x="5472" y="1216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36;p81"/>
            <p:cNvSpPr/>
            <p:nvPr/>
          </p:nvSpPr>
          <p:spPr>
            <a:xfrm>
              <a:off x="12635000" y="4179675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6"/>
                    <a:pt x="4256" y="5472"/>
                    <a:pt x="2736" y="5472"/>
                  </a:cubicBezTo>
                  <a:cubicBezTo>
                    <a:pt x="1216" y="5472"/>
                    <a:pt x="1" y="4256"/>
                    <a:pt x="1" y="2736"/>
                  </a:cubicBezTo>
                  <a:cubicBezTo>
                    <a:pt x="1" y="1217"/>
                    <a:pt x="1216" y="1"/>
                    <a:pt x="2736" y="1"/>
                  </a:cubicBezTo>
                  <a:cubicBezTo>
                    <a:pt x="4256" y="1"/>
                    <a:pt x="5472" y="1217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37;p81"/>
            <p:cNvSpPr/>
            <p:nvPr/>
          </p:nvSpPr>
          <p:spPr>
            <a:xfrm>
              <a:off x="12688200" y="4511000"/>
              <a:ext cx="38775" cy="120500"/>
            </a:xfrm>
            <a:custGeom>
              <a:avLst/>
              <a:gdLst/>
              <a:ahLst/>
              <a:cxnLst/>
              <a:rect l="l" t="t" r="r" b="b"/>
              <a:pathLst>
                <a:path w="1551" h="4820" extrusionOk="0">
                  <a:moveTo>
                    <a:pt x="699" y="0"/>
                  </a:moveTo>
                  <a:lnTo>
                    <a:pt x="699" y="0"/>
                  </a:lnTo>
                  <a:cubicBezTo>
                    <a:pt x="942" y="213"/>
                    <a:pt x="1216" y="699"/>
                    <a:pt x="1064" y="1095"/>
                  </a:cubicBezTo>
                  <a:cubicBezTo>
                    <a:pt x="973" y="1277"/>
                    <a:pt x="790" y="1459"/>
                    <a:pt x="639" y="1581"/>
                  </a:cubicBezTo>
                  <a:cubicBezTo>
                    <a:pt x="456" y="1733"/>
                    <a:pt x="274" y="1885"/>
                    <a:pt x="152" y="2067"/>
                  </a:cubicBezTo>
                  <a:cubicBezTo>
                    <a:pt x="31" y="2280"/>
                    <a:pt x="0" y="2523"/>
                    <a:pt x="91" y="2736"/>
                  </a:cubicBezTo>
                  <a:cubicBezTo>
                    <a:pt x="183" y="2888"/>
                    <a:pt x="365" y="3009"/>
                    <a:pt x="547" y="3131"/>
                  </a:cubicBezTo>
                  <a:cubicBezTo>
                    <a:pt x="760" y="3283"/>
                    <a:pt x="973" y="3587"/>
                    <a:pt x="912" y="3861"/>
                  </a:cubicBezTo>
                  <a:cubicBezTo>
                    <a:pt x="851" y="4104"/>
                    <a:pt x="395" y="4438"/>
                    <a:pt x="487" y="4681"/>
                  </a:cubicBezTo>
                  <a:cubicBezTo>
                    <a:pt x="536" y="4781"/>
                    <a:pt x="607" y="4819"/>
                    <a:pt x="685" y="4819"/>
                  </a:cubicBezTo>
                  <a:cubicBezTo>
                    <a:pt x="893" y="4819"/>
                    <a:pt x="1158" y="4548"/>
                    <a:pt x="1246" y="4438"/>
                  </a:cubicBezTo>
                  <a:cubicBezTo>
                    <a:pt x="1368" y="4316"/>
                    <a:pt x="1490" y="4164"/>
                    <a:pt x="1520" y="3982"/>
                  </a:cubicBezTo>
                  <a:cubicBezTo>
                    <a:pt x="1550" y="3800"/>
                    <a:pt x="1520" y="3587"/>
                    <a:pt x="1429" y="3435"/>
                  </a:cubicBezTo>
                  <a:cubicBezTo>
                    <a:pt x="1338" y="3253"/>
                    <a:pt x="1216" y="3101"/>
                    <a:pt x="1094" y="2949"/>
                  </a:cubicBezTo>
                  <a:cubicBezTo>
                    <a:pt x="1003" y="2857"/>
                    <a:pt x="942" y="2766"/>
                    <a:pt x="912" y="2645"/>
                  </a:cubicBezTo>
                  <a:cubicBezTo>
                    <a:pt x="851" y="2493"/>
                    <a:pt x="882" y="2310"/>
                    <a:pt x="942" y="2158"/>
                  </a:cubicBezTo>
                  <a:cubicBezTo>
                    <a:pt x="1094" y="1794"/>
                    <a:pt x="1368" y="1490"/>
                    <a:pt x="1459" y="1125"/>
                  </a:cubicBezTo>
                  <a:cubicBezTo>
                    <a:pt x="1490" y="1034"/>
                    <a:pt x="1520" y="912"/>
                    <a:pt x="1490" y="821"/>
                  </a:cubicBezTo>
                  <a:cubicBezTo>
                    <a:pt x="1459" y="699"/>
                    <a:pt x="1368" y="608"/>
                    <a:pt x="1307" y="547"/>
                  </a:cubicBezTo>
                  <a:cubicBezTo>
                    <a:pt x="1125" y="335"/>
                    <a:pt x="973" y="152"/>
                    <a:pt x="699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38;p81"/>
            <p:cNvSpPr/>
            <p:nvPr/>
          </p:nvSpPr>
          <p:spPr>
            <a:xfrm>
              <a:off x="12641075" y="4699450"/>
              <a:ext cx="124650" cy="44450"/>
            </a:xfrm>
            <a:custGeom>
              <a:avLst/>
              <a:gdLst/>
              <a:ahLst/>
              <a:cxnLst/>
              <a:rect l="l" t="t" r="r" b="b"/>
              <a:pathLst>
                <a:path w="4986" h="177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396"/>
                    <a:pt x="426" y="760"/>
                    <a:pt x="821" y="1034"/>
                  </a:cubicBezTo>
                  <a:cubicBezTo>
                    <a:pt x="426" y="1064"/>
                    <a:pt x="153" y="1095"/>
                    <a:pt x="153" y="1186"/>
                  </a:cubicBezTo>
                  <a:cubicBezTo>
                    <a:pt x="122" y="1338"/>
                    <a:pt x="1125" y="1581"/>
                    <a:pt x="2372" y="1703"/>
                  </a:cubicBezTo>
                  <a:cubicBezTo>
                    <a:pt x="2892" y="1753"/>
                    <a:pt x="3375" y="1778"/>
                    <a:pt x="3761" y="1778"/>
                  </a:cubicBezTo>
                  <a:cubicBezTo>
                    <a:pt x="4300" y="1778"/>
                    <a:pt x="4651" y="1730"/>
                    <a:pt x="4651" y="1642"/>
                  </a:cubicBezTo>
                  <a:cubicBezTo>
                    <a:pt x="4682" y="1551"/>
                    <a:pt x="4378" y="1459"/>
                    <a:pt x="3922" y="1368"/>
                  </a:cubicBezTo>
                  <a:cubicBezTo>
                    <a:pt x="4378" y="1155"/>
                    <a:pt x="4712" y="851"/>
                    <a:pt x="4986" y="456"/>
                  </a:cubicBezTo>
                  <a:lnTo>
                    <a:pt x="4986" y="456"/>
                  </a:lnTo>
                  <a:cubicBezTo>
                    <a:pt x="4679" y="510"/>
                    <a:pt x="4062" y="586"/>
                    <a:pt x="3299" y="586"/>
                  </a:cubicBezTo>
                  <a:cubicBezTo>
                    <a:pt x="2323" y="586"/>
                    <a:pt x="1109" y="461"/>
                    <a:pt x="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239;p81"/>
            <p:cNvSpPr/>
            <p:nvPr/>
          </p:nvSpPr>
          <p:spPr>
            <a:xfrm>
              <a:off x="12603075" y="4605225"/>
              <a:ext cx="187725" cy="108900"/>
            </a:xfrm>
            <a:custGeom>
              <a:avLst/>
              <a:gdLst/>
              <a:ahLst/>
              <a:cxnLst/>
              <a:rect l="l" t="t" r="r" b="b"/>
              <a:pathLst>
                <a:path w="7509" h="4356" extrusionOk="0">
                  <a:moveTo>
                    <a:pt x="1369" y="1763"/>
                  </a:moveTo>
                  <a:cubicBezTo>
                    <a:pt x="1369" y="1763"/>
                    <a:pt x="1340" y="2372"/>
                    <a:pt x="1310" y="2372"/>
                  </a:cubicBezTo>
                  <a:cubicBezTo>
                    <a:pt x="1309" y="2372"/>
                    <a:pt x="1309" y="2372"/>
                    <a:pt x="1308" y="2371"/>
                  </a:cubicBezTo>
                  <a:cubicBezTo>
                    <a:pt x="427" y="1824"/>
                    <a:pt x="1368" y="1763"/>
                    <a:pt x="1369" y="1763"/>
                  </a:cubicBezTo>
                  <a:close/>
                  <a:moveTo>
                    <a:pt x="1521" y="0"/>
                  </a:moveTo>
                  <a:cubicBezTo>
                    <a:pt x="1460" y="243"/>
                    <a:pt x="1399" y="578"/>
                    <a:pt x="1338" y="943"/>
                  </a:cubicBezTo>
                  <a:cubicBezTo>
                    <a:pt x="1302" y="939"/>
                    <a:pt x="1266" y="937"/>
                    <a:pt x="1230" y="937"/>
                  </a:cubicBezTo>
                  <a:cubicBezTo>
                    <a:pt x="636" y="937"/>
                    <a:pt x="119" y="1403"/>
                    <a:pt x="62" y="1976"/>
                  </a:cubicBezTo>
                  <a:cubicBezTo>
                    <a:pt x="1" y="2614"/>
                    <a:pt x="487" y="3192"/>
                    <a:pt x="1126" y="3283"/>
                  </a:cubicBezTo>
                  <a:lnTo>
                    <a:pt x="1338" y="3283"/>
                  </a:lnTo>
                  <a:cubicBezTo>
                    <a:pt x="1399" y="3435"/>
                    <a:pt x="1429" y="3587"/>
                    <a:pt x="1521" y="3769"/>
                  </a:cubicBezTo>
                  <a:cubicBezTo>
                    <a:pt x="2629" y="4230"/>
                    <a:pt x="3843" y="4355"/>
                    <a:pt x="4819" y="4355"/>
                  </a:cubicBezTo>
                  <a:cubicBezTo>
                    <a:pt x="5582" y="4355"/>
                    <a:pt x="6199" y="4279"/>
                    <a:pt x="6506" y="4225"/>
                  </a:cubicBezTo>
                  <a:cubicBezTo>
                    <a:pt x="7509" y="2797"/>
                    <a:pt x="7357" y="517"/>
                    <a:pt x="7235" y="517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240;p81"/>
            <p:cNvSpPr/>
            <p:nvPr/>
          </p:nvSpPr>
          <p:spPr>
            <a:xfrm>
              <a:off x="12135750" y="4469925"/>
              <a:ext cx="547900" cy="244975"/>
            </a:xfrm>
            <a:custGeom>
              <a:avLst/>
              <a:gdLst/>
              <a:ahLst/>
              <a:cxnLst/>
              <a:rect l="l" t="t" r="r" b="b"/>
              <a:pathLst>
                <a:path w="21916" h="9799" extrusionOk="0">
                  <a:moveTo>
                    <a:pt x="4524" y="1"/>
                  </a:moveTo>
                  <a:cubicBezTo>
                    <a:pt x="3446" y="1"/>
                    <a:pt x="2364" y="142"/>
                    <a:pt x="1672" y="640"/>
                  </a:cubicBezTo>
                  <a:cubicBezTo>
                    <a:pt x="1612" y="671"/>
                    <a:pt x="1581" y="701"/>
                    <a:pt x="1551" y="731"/>
                  </a:cubicBezTo>
                  <a:cubicBezTo>
                    <a:pt x="456" y="1613"/>
                    <a:pt x="1" y="3528"/>
                    <a:pt x="92" y="4865"/>
                  </a:cubicBezTo>
                  <a:cubicBezTo>
                    <a:pt x="92" y="5230"/>
                    <a:pt x="153" y="5595"/>
                    <a:pt x="365" y="5929"/>
                  </a:cubicBezTo>
                  <a:cubicBezTo>
                    <a:pt x="639" y="6355"/>
                    <a:pt x="1125" y="6598"/>
                    <a:pt x="1642" y="6689"/>
                  </a:cubicBezTo>
                  <a:cubicBezTo>
                    <a:pt x="1946" y="6744"/>
                    <a:pt x="2258" y="6767"/>
                    <a:pt x="2576" y="6767"/>
                  </a:cubicBezTo>
                  <a:cubicBezTo>
                    <a:pt x="3845" y="6767"/>
                    <a:pt x="5192" y="6397"/>
                    <a:pt x="6384" y="6203"/>
                  </a:cubicBezTo>
                  <a:cubicBezTo>
                    <a:pt x="7697" y="6008"/>
                    <a:pt x="9068" y="5716"/>
                    <a:pt x="10420" y="5716"/>
                  </a:cubicBezTo>
                  <a:cubicBezTo>
                    <a:pt x="10758" y="5716"/>
                    <a:pt x="11095" y="5735"/>
                    <a:pt x="11429" y="5777"/>
                  </a:cubicBezTo>
                  <a:cubicBezTo>
                    <a:pt x="11612" y="5807"/>
                    <a:pt x="11794" y="5838"/>
                    <a:pt x="11946" y="5899"/>
                  </a:cubicBezTo>
                  <a:cubicBezTo>
                    <a:pt x="12615" y="6081"/>
                    <a:pt x="13283" y="6324"/>
                    <a:pt x="13922" y="6689"/>
                  </a:cubicBezTo>
                  <a:cubicBezTo>
                    <a:pt x="14560" y="7023"/>
                    <a:pt x="15016" y="7601"/>
                    <a:pt x="15685" y="7966"/>
                  </a:cubicBezTo>
                  <a:cubicBezTo>
                    <a:pt x="16445" y="8361"/>
                    <a:pt x="17326" y="8482"/>
                    <a:pt x="18116" y="8908"/>
                  </a:cubicBezTo>
                  <a:cubicBezTo>
                    <a:pt x="18451" y="9090"/>
                    <a:pt x="18815" y="9303"/>
                    <a:pt x="19150" y="9485"/>
                  </a:cubicBezTo>
                  <a:cubicBezTo>
                    <a:pt x="19314" y="9568"/>
                    <a:pt x="19627" y="9798"/>
                    <a:pt x="19843" y="9798"/>
                  </a:cubicBezTo>
                  <a:cubicBezTo>
                    <a:pt x="19866" y="9798"/>
                    <a:pt x="19889" y="9795"/>
                    <a:pt x="19910" y="9789"/>
                  </a:cubicBezTo>
                  <a:cubicBezTo>
                    <a:pt x="20244" y="9698"/>
                    <a:pt x="20001" y="8817"/>
                    <a:pt x="20001" y="8817"/>
                  </a:cubicBezTo>
                  <a:lnTo>
                    <a:pt x="20001" y="8817"/>
                  </a:lnTo>
                  <a:cubicBezTo>
                    <a:pt x="20001" y="8817"/>
                    <a:pt x="20328" y="8996"/>
                    <a:pt x="20550" y="8996"/>
                  </a:cubicBezTo>
                  <a:cubicBezTo>
                    <a:pt x="20631" y="8996"/>
                    <a:pt x="20698" y="8973"/>
                    <a:pt x="20730" y="8908"/>
                  </a:cubicBezTo>
                  <a:cubicBezTo>
                    <a:pt x="20852" y="8695"/>
                    <a:pt x="20427" y="7875"/>
                    <a:pt x="20426" y="7874"/>
                  </a:cubicBezTo>
                  <a:lnTo>
                    <a:pt x="20426" y="7874"/>
                  </a:lnTo>
                  <a:cubicBezTo>
                    <a:pt x="20427" y="7875"/>
                    <a:pt x="21075" y="8451"/>
                    <a:pt x="21454" y="8451"/>
                  </a:cubicBezTo>
                  <a:cubicBezTo>
                    <a:pt x="21501" y="8451"/>
                    <a:pt x="21544" y="8442"/>
                    <a:pt x="21581" y="8421"/>
                  </a:cubicBezTo>
                  <a:cubicBezTo>
                    <a:pt x="21916" y="8239"/>
                    <a:pt x="21916" y="6567"/>
                    <a:pt x="21156" y="5321"/>
                  </a:cubicBezTo>
                  <a:cubicBezTo>
                    <a:pt x="20426" y="4075"/>
                    <a:pt x="17144" y="3801"/>
                    <a:pt x="17053" y="3801"/>
                  </a:cubicBezTo>
                  <a:cubicBezTo>
                    <a:pt x="15746" y="3041"/>
                    <a:pt x="13071" y="1765"/>
                    <a:pt x="12828" y="1674"/>
                  </a:cubicBezTo>
                  <a:cubicBezTo>
                    <a:pt x="11004" y="914"/>
                    <a:pt x="9089" y="397"/>
                    <a:pt x="7113" y="184"/>
                  </a:cubicBezTo>
                  <a:cubicBezTo>
                    <a:pt x="6440" y="113"/>
                    <a:pt x="5484" y="1"/>
                    <a:pt x="4524" y="1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241;p81"/>
            <p:cNvSpPr/>
            <p:nvPr/>
          </p:nvSpPr>
          <p:spPr>
            <a:xfrm>
              <a:off x="12586375" y="4664500"/>
              <a:ext cx="49400" cy="25850"/>
            </a:xfrm>
            <a:custGeom>
              <a:avLst/>
              <a:gdLst/>
              <a:ahLst/>
              <a:cxnLst/>
              <a:rect l="l" t="t" r="r" b="b"/>
              <a:pathLst>
                <a:path w="1976" h="1034" extrusionOk="0">
                  <a:moveTo>
                    <a:pt x="0" y="0"/>
                  </a:moveTo>
                  <a:lnTo>
                    <a:pt x="1976" y="1034"/>
                  </a:lnTo>
                  <a:cubicBezTo>
                    <a:pt x="1338" y="183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242;p81"/>
            <p:cNvSpPr/>
            <p:nvPr/>
          </p:nvSpPr>
          <p:spPr>
            <a:xfrm>
              <a:off x="12625125" y="4628025"/>
              <a:ext cx="21300" cy="38775"/>
            </a:xfrm>
            <a:custGeom>
              <a:avLst/>
              <a:gdLst/>
              <a:ahLst/>
              <a:cxnLst/>
              <a:rect l="l" t="t" r="r" b="b"/>
              <a:pathLst>
                <a:path w="852" h="1551" extrusionOk="0">
                  <a:moveTo>
                    <a:pt x="0" y="0"/>
                  </a:moveTo>
                  <a:lnTo>
                    <a:pt x="851" y="1550"/>
                  </a:lnTo>
                  <a:cubicBezTo>
                    <a:pt x="517" y="9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243;p81"/>
            <p:cNvSpPr/>
            <p:nvPr/>
          </p:nvSpPr>
          <p:spPr>
            <a:xfrm>
              <a:off x="13064350" y="4526200"/>
              <a:ext cx="15200" cy="25850"/>
            </a:xfrm>
            <a:custGeom>
              <a:avLst/>
              <a:gdLst/>
              <a:ahLst/>
              <a:cxnLst/>
              <a:rect l="l" t="t" r="r" b="b"/>
              <a:pathLst>
                <a:path w="608" h="1034" extrusionOk="0">
                  <a:moveTo>
                    <a:pt x="334" y="0"/>
                  </a:moveTo>
                  <a:cubicBezTo>
                    <a:pt x="182" y="0"/>
                    <a:pt x="30" y="213"/>
                    <a:pt x="30" y="487"/>
                  </a:cubicBezTo>
                  <a:cubicBezTo>
                    <a:pt x="0" y="790"/>
                    <a:pt x="122" y="1003"/>
                    <a:pt x="274" y="1034"/>
                  </a:cubicBezTo>
                  <a:cubicBezTo>
                    <a:pt x="426" y="1034"/>
                    <a:pt x="578" y="790"/>
                    <a:pt x="578" y="517"/>
                  </a:cubicBezTo>
                  <a:cubicBezTo>
                    <a:pt x="608" y="243"/>
                    <a:pt x="486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244;p81"/>
            <p:cNvSpPr/>
            <p:nvPr/>
          </p:nvSpPr>
          <p:spPr>
            <a:xfrm>
              <a:off x="12889575" y="4511750"/>
              <a:ext cx="14450" cy="25875"/>
            </a:xfrm>
            <a:custGeom>
              <a:avLst/>
              <a:gdLst/>
              <a:ahLst/>
              <a:cxnLst/>
              <a:rect l="l" t="t" r="r" b="b"/>
              <a:pathLst>
                <a:path w="578" h="1035" extrusionOk="0">
                  <a:moveTo>
                    <a:pt x="304" y="1"/>
                  </a:moveTo>
                  <a:cubicBezTo>
                    <a:pt x="152" y="1"/>
                    <a:pt x="30" y="213"/>
                    <a:pt x="0" y="517"/>
                  </a:cubicBezTo>
                  <a:cubicBezTo>
                    <a:pt x="0" y="791"/>
                    <a:pt x="91" y="1034"/>
                    <a:pt x="243" y="1034"/>
                  </a:cubicBezTo>
                  <a:cubicBezTo>
                    <a:pt x="426" y="1034"/>
                    <a:pt x="547" y="821"/>
                    <a:pt x="578" y="548"/>
                  </a:cubicBezTo>
                  <a:cubicBezTo>
                    <a:pt x="578" y="244"/>
                    <a:pt x="456" y="3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45;p81"/>
            <p:cNvSpPr/>
            <p:nvPr/>
          </p:nvSpPr>
          <p:spPr>
            <a:xfrm>
              <a:off x="13020275" y="4604200"/>
              <a:ext cx="50175" cy="31450"/>
            </a:xfrm>
            <a:custGeom>
              <a:avLst/>
              <a:gdLst/>
              <a:ahLst/>
              <a:cxnLst/>
              <a:rect l="l" t="t" r="r" b="b"/>
              <a:pathLst>
                <a:path w="2007" h="1258" extrusionOk="0">
                  <a:moveTo>
                    <a:pt x="1456" y="1"/>
                  </a:moveTo>
                  <a:cubicBezTo>
                    <a:pt x="1396" y="1"/>
                    <a:pt x="1336" y="4"/>
                    <a:pt x="1277" y="11"/>
                  </a:cubicBezTo>
                  <a:cubicBezTo>
                    <a:pt x="942" y="72"/>
                    <a:pt x="638" y="193"/>
                    <a:pt x="395" y="436"/>
                  </a:cubicBezTo>
                  <a:cubicBezTo>
                    <a:pt x="152" y="649"/>
                    <a:pt x="31" y="953"/>
                    <a:pt x="0" y="1257"/>
                  </a:cubicBezTo>
                  <a:cubicBezTo>
                    <a:pt x="61" y="1257"/>
                    <a:pt x="122" y="1257"/>
                    <a:pt x="183" y="1227"/>
                  </a:cubicBezTo>
                  <a:cubicBezTo>
                    <a:pt x="851" y="1136"/>
                    <a:pt x="1672" y="832"/>
                    <a:pt x="2006" y="193"/>
                  </a:cubicBezTo>
                  <a:cubicBezTo>
                    <a:pt x="1887" y="50"/>
                    <a:pt x="1674" y="1"/>
                    <a:pt x="145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46;p81"/>
            <p:cNvSpPr/>
            <p:nvPr/>
          </p:nvSpPr>
          <p:spPr>
            <a:xfrm>
              <a:off x="12958075" y="4577225"/>
              <a:ext cx="117675" cy="58625"/>
            </a:xfrm>
            <a:custGeom>
              <a:avLst/>
              <a:gdLst/>
              <a:ahLst/>
              <a:cxnLst/>
              <a:rect l="l" t="t" r="r" b="b"/>
              <a:pathLst>
                <a:path w="4707" h="2345" extrusionOk="0">
                  <a:moveTo>
                    <a:pt x="4049" y="1"/>
                  </a:moveTo>
                  <a:cubicBezTo>
                    <a:pt x="3474" y="1"/>
                    <a:pt x="2719" y="601"/>
                    <a:pt x="2336" y="664"/>
                  </a:cubicBezTo>
                  <a:cubicBezTo>
                    <a:pt x="2236" y="687"/>
                    <a:pt x="2135" y="695"/>
                    <a:pt x="2034" y="695"/>
                  </a:cubicBezTo>
                  <a:cubicBezTo>
                    <a:pt x="1786" y="695"/>
                    <a:pt x="1538" y="646"/>
                    <a:pt x="1294" y="646"/>
                  </a:cubicBezTo>
                  <a:cubicBezTo>
                    <a:pt x="1102" y="646"/>
                    <a:pt x="911" y="676"/>
                    <a:pt x="725" y="786"/>
                  </a:cubicBezTo>
                  <a:cubicBezTo>
                    <a:pt x="0" y="1192"/>
                    <a:pt x="990" y="2344"/>
                    <a:pt x="2296" y="2344"/>
                  </a:cubicBezTo>
                  <a:cubicBezTo>
                    <a:pt x="2360" y="2344"/>
                    <a:pt x="2424" y="2342"/>
                    <a:pt x="2488" y="2336"/>
                  </a:cubicBezTo>
                  <a:cubicBezTo>
                    <a:pt x="2519" y="2032"/>
                    <a:pt x="2671" y="1728"/>
                    <a:pt x="2883" y="1515"/>
                  </a:cubicBezTo>
                  <a:cubicBezTo>
                    <a:pt x="3126" y="1272"/>
                    <a:pt x="3430" y="1151"/>
                    <a:pt x="3765" y="1090"/>
                  </a:cubicBezTo>
                  <a:cubicBezTo>
                    <a:pt x="3824" y="1083"/>
                    <a:pt x="3884" y="1080"/>
                    <a:pt x="3944" y="1080"/>
                  </a:cubicBezTo>
                  <a:cubicBezTo>
                    <a:pt x="4164" y="1080"/>
                    <a:pt x="4382" y="1129"/>
                    <a:pt x="4525" y="1272"/>
                  </a:cubicBezTo>
                  <a:cubicBezTo>
                    <a:pt x="4555" y="1212"/>
                    <a:pt x="4585" y="1151"/>
                    <a:pt x="4616" y="1090"/>
                  </a:cubicBezTo>
                  <a:cubicBezTo>
                    <a:pt x="4707" y="786"/>
                    <a:pt x="4707" y="573"/>
                    <a:pt x="4646" y="421"/>
                  </a:cubicBezTo>
                  <a:cubicBezTo>
                    <a:pt x="4509" y="111"/>
                    <a:pt x="4296" y="1"/>
                    <a:pt x="4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47;p81"/>
            <p:cNvSpPr/>
            <p:nvPr/>
          </p:nvSpPr>
          <p:spPr>
            <a:xfrm>
              <a:off x="12862027" y="4542494"/>
              <a:ext cx="68771" cy="6877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48;p81"/>
            <p:cNvSpPr/>
            <p:nvPr/>
          </p:nvSpPr>
          <p:spPr>
            <a:xfrm>
              <a:off x="13067591" y="4552982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9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39"/>
                    <a:pt x="183" y="821"/>
                    <a:pt x="396" y="821"/>
                  </a:cubicBezTo>
                  <a:cubicBezTo>
                    <a:pt x="639" y="821"/>
                    <a:pt x="821" y="639"/>
                    <a:pt x="821" y="426"/>
                  </a:cubicBezTo>
                  <a:cubicBezTo>
                    <a:pt x="821" y="183"/>
                    <a:pt x="639" y="0"/>
                    <a:pt x="3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49;p81"/>
            <p:cNvSpPr/>
            <p:nvPr/>
          </p:nvSpPr>
          <p:spPr>
            <a:xfrm>
              <a:off x="13002025" y="4585475"/>
              <a:ext cx="35750" cy="19000"/>
            </a:xfrm>
            <a:custGeom>
              <a:avLst/>
              <a:gdLst/>
              <a:ahLst/>
              <a:cxnLst/>
              <a:rect l="l" t="t" r="r" b="b"/>
              <a:pathLst>
                <a:path w="1430" h="760" extrusionOk="0">
                  <a:moveTo>
                    <a:pt x="1308" y="0"/>
                  </a:moveTo>
                  <a:cubicBezTo>
                    <a:pt x="1307" y="0"/>
                    <a:pt x="787" y="347"/>
                    <a:pt x="193" y="347"/>
                  </a:cubicBezTo>
                  <a:cubicBezTo>
                    <a:pt x="130" y="347"/>
                    <a:pt x="65" y="343"/>
                    <a:pt x="1" y="334"/>
                  </a:cubicBezTo>
                  <a:lnTo>
                    <a:pt x="1" y="334"/>
                  </a:lnTo>
                  <a:cubicBezTo>
                    <a:pt x="1" y="334"/>
                    <a:pt x="61" y="760"/>
                    <a:pt x="396" y="760"/>
                  </a:cubicBezTo>
                  <a:cubicBezTo>
                    <a:pt x="730" y="730"/>
                    <a:pt x="700" y="517"/>
                    <a:pt x="700" y="517"/>
                  </a:cubicBezTo>
                  <a:lnTo>
                    <a:pt x="700" y="517"/>
                  </a:lnTo>
                  <a:cubicBezTo>
                    <a:pt x="700" y="517"/>
                    <a:pt x="762" y="594"/>
                    <a:pt x="908" y="594"/>
                  </a:cubicBezTo>
                  <a:cubicBezTo>
                    <a:pt x="966" y="594"/>
                    <a:pt x="1038" y="582"/>
                    <a:pt x="1125" y="547"/>
                  </a:cubicBezTo>
                  <a:cubicBezTo>
                    <a:pt x="1429" y="426"/>
                    <a:pt x="130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50;p81"/>
            <p:cNvSpPr/>
            <p:nvPr/>
          </p:nvSpPr>
          <p:spPr>
            <a:xfrm>
              <a:off x="12977700" y="4530750"/>
              <a:ext cx="9150" cy="19775"/>
            </a:xfrm>
            <a:custGeom>
              <a:avLst/>
              <a:gdLst/>
              <a:ahLst/>
              <a:cxnLst/>
              <a:rect l="l" t="t" r="r" b="b"/>
              <a:pathLst>
                <a:path w="366" h="791" extrusionOk="0">
                  <a:moveTo>
                    <a:pt x="366" y="1"/>
                  </a:moveTo>
                  <a:lnTo>
                    <a:pt x="1" y="700"/>
                  </a:lnTo>
                  <a:lnTo>
                    <a:pt x="366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51;p81"/>
            <p:cNvSpPr/>
            <p:nvPr/>
          </p:nvSpPr>
          <p:spPr>
            <a:xfrm>
              <a:off x="12952625" y="4540625"/>
              <a:ext cx="36500" cy="25100"/>
            </a:xfrm>
            <a:custGeom>
              <a:avLst/>
              <a:gdLst/>
              <a:ahLst/>
              <a:cxnLst/>
              <a:rect l="l" t="t" r="r" b="b"/>
              <a:pathLst>
                <a:path w="1460" h="1004" extrusionOk="0">
                  <a:moveTo>
                    <a:pt x="639" y="1"/>
                  </a:moveTo>
                  <a:cubicBezTo>
                    <a:pt x="518" y="1"/>
                    <a:pt x="366" y="31"/>
                    <a:pt x="244" y="92"/>
                  </a:cubicBezTo>
                  <a:cubicBezTo>
                    <a:pt x="183" y="153"/>
                    <a:pt x="122" y="183"/>
                    <a:pt x="62" y="274"/>
                  </a:cubicBezTo>
                  <a:cubicBezTo>
                    <a:pt x="1" y="396"/>
                    <a:pt x="31" y="548"/>
                    <a:pt x="92" y="609"/>
                  </a:cubicBezTo>
                  <a:cubicBezTo>
                    <a:pt x="183" y="730"/>
                    <a:pt x="274" y="791"/>
                    <a:pt x="396" y="852"/>
                  </a:cubicBezTo>
                  <a:cubicBezTo>
                    <a:pt x="578" y="943"/>
                    <a:pt x="791" y="1004"/>
                    <a:pt x="1034" y="1004"/>
                  </a:cubicBezTo>
                  <a:cubicBezTo>
                    <a:pt x="852" y="852"/>
                    <a:pt x="700" y="730"/>
                    <a:pt x="548" y="609"/>
                  </a:cubicBezTo>
                  <a:cubicBezTo>
                    <a:pt x="499" y="559"/>
                    <a:pt x="450" y="490"/>
                    <a:pt x="416" y="450"/>
                  </a:cubicBezTo>
                  <a:lnTo>
                    <a:pt x="416" y="450"/>
                  </a:lnTo>
                  <a:cubicBezTo>
                    <a:pt x="422" y="445"/>
                    <a:pt x="426" y="438"/>
                    <a:pt x="426" y="426"/>
                  </a:cubicBezTo>
                  <a:cubicBezTo>
                    <a:pt x="498" y="391"/>
                    <a:pt x="579" y="376"/>
                    <a:pt x="671" y="376"/>
                  </a:cubicBezTo>
                  <a:cubicBezTo>
                    <a:pt x="737" y="376"/>
                    <a:pt x="807" y="383"/>
                    <a:pt x="882" y="396"/>
                  </a:cubicBezTo>
                  <a:cubicBezTo>
                    <a:pt x="1065" y="426"/>
                    <a:pt x="1247" y="487"/>
                    <a:pt x="1460" y="578"/>
                  </a:cubicBezTo>
                  <a:cubicBezTo>
                    <a:pt x="1369" y="396"/>
                    <a:pt x="1217" y="213"/>
                    <a:pt x="1004" y="92"/>
                  </a:cubicBezTo>
                  <a:cubicBezTo>
                    <a:pt x="882" y="61"/>
                    <a:pt x="761" y="3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52;p81"/>
            <p:cNvSpPr/>
            <p:nvPr/>
          </p:nvSpPr>
          <p:spPr>
            <a:xfrm>
              <a:off x="12801800" y="4878400"/>
              <a:ext cx="85525" cy="237300"/>
            </a:xfrm>
            <a:custGeom>
              <a:avLst/>
              <a:gdLst/>
              <a:ahLst/>
              <a:cxnLst/>
              <a:rect l="l" t="t" r="r" b="b"/>
              <a:pathLst>
                <a:path w="3421" h="9492" extrusionOk="0">
                  <a:moveTo>
                    <a:pt x="141" y="1"/>
                  </a:moveTo>
                  <a:cubicBezTo>
                    <a:pt x="69" y="1"/>
                    <a:pt x="0" y="46"/>
                    <a:pt x="16" y="137"/>
                  </a:cubicBezTo>
                  <a:cubicBezTo>
                    <a:pt x="107" y="1292"/>
                    <a:pt x="320" y="2478"/>
                    <a:pt x="593" y="3602"/>
                  </a:cubicBezTo>
                  <a:cubicBezTo>
                    <a:pt x="1079" y="5669"/>
                    <a:pt x="1809" y="7767"/>
                    <a:pt x="3116" y="9438"/>
                  </a:cubicBezTo>
                  <a:cubicBezTo>
                    <a:pt x="3146" y="9476"/>
                    <a:pt x="3181" y="9491"/>
                    <a:pt x="3216" y="9491"/>
                  </a:cubicBezTo>
                  <a:cubicBezTo>
                    <a:pt x="3322" y="9491"/>
                    <a:pt x="3420" y="9348"/>
                    <a:pt x="3329" y="9256"/>
                  </a:cubicBezTo>
                  <a:cubicBezTo>
                    <a:pt x="2022" y="7584"/>
                    <a:pt x="1292" y="5487"/>
                    <a:pt x="836" y="3420"/>
                  </a:cubicBezTo>
                  <a:cubicBezTo>
                    <a:pt x="593" y="2356"/>
                    <a:pt x="380" y="1232"/>
                    <a:pt x="289" y="137"/>
                  </a:cubicBezTo>
                  <a:cubicBezTo>
                    <a:pt x="289" y="46"/>
                    <a:pt x="213" y="1"/>
                    <a:pt x="141" y="1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53;p81"/>
            <p:cNvSpPr/>
            <p:nvPr/>
          </p:nvSpPr>
          <p:spPr>
            <a:xfrm>
              <a:off x="12872850" y="4337400"/>
              <a:ext cx="204425" cy="84175"/>
            </a:xfrm>
            <a:custGeom>
              <a:avLst/>
              <a:gdLst/>
              <a:ahLst/>
              <a:cxnLst/>
              <a:rect l="l" t="t" r="r" b="b"/>
              <a:pathLst>
                <a:path w="8177" h="3367" extrusionOk="0">
                  <a:moveTo>
                    <a:pt x="4570" y="1"/>
                  </a:moveTo>
                  <a:cubicBezTo>
                    <a:pt x="1884" y="1"/>
                    <a:pt x="762" y="1149"/>
                    <a:pt x="0" y="3358"/>
                  </a:cubicBezTo>
                  <a:cubicBezTo>
                    <a:pt x="113" y="3364"/>
                    <a:pt x="227" y="3367"/>
                    <a:pt x="340" y="3367"/>
                  </a:cubicBezTo>
                  <a:cubicBezTo>
                    <a:pt x="1355" y="3367"/>
                    <a:pt x="2378" y="3123"/>
                    <a:pt x="3253" y="2659"/>
                  </a:cubicBezTo>
                  <a:cubicBezTo>
                    <a:pt x="4347" y="2111"/>
                    <a:pt x="5259" y="1291"/>
                    <a:pt x="6414" y="865"/>
                  </a:cubicBezTo>
                  <a:cubicBezTo>
                    <a:pt x="6961" y="622"/>
                    <a:pt x="7569" y="531"/>
                    <a:pt x="8177" y="500"/>
                  </a:cubicBezTo>
                  <a:cubicBezTo>
                    <a:pt x="7174" y="166"/>
                    <a:pt x="6353" y="136"/>
                    <a:pt x="6353" y="136"/>
                  </a:cubicBezTo>
                  <a:cubicBezTo>
                    <a:pt x="5692" y="45"/>
                    <a:pt x="5100" y="1"/>
                    <a:pt x="4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54;p81"/>
            <p:cNvSpPr/>
            <p:nvPr/>
          </p:nvSpPr>
          <p:spPr>
            <a:xfrm>
              <a:off x="12859925" y="4349900"/>
              <a:ext cx="338175" cy="219625"/>
            </a:xfrm>
            <a:custGeom>
              <a:avLst/>
              <a:gdLst/>
              <a:ahLst/>
              <a:cxnLst/>
              <a:rect l="l" t="t" r="r" b="b"/>
              <a:pathLst>
                <a:path w="13527" h="8785" extrusionOk="0">
                  <a:moveTo>
                    <a:pt x="8694" y="0"/>
                  </a:moveTo>
                  <a:cubicBezTo>
                    <a:pt x="8086" y="31"/>
                    <a:pt x="7478" y="152"/>
                    <a:pt x="6931" y="365"/>
                  </a:cubicBezTo>
                  <a:cubicBezTo>
                    <a:pt x="5776" y="791"/>
                    <a:pt x="4864" y="1611"/>
                    <a:pt x="3770" y="2159"/>
                  </a:cubicBezTo>
                  <a:cubicBezTo>
                    <a:pt x="2851" y="2647"/>
                    <a:pt x="1770" y="2891"/>
                    <a:pt x="705" y="2891"/>
                  </a:cubicBezTo>
                  <a:cubicBezTo>
                    <a:pt x="642" y="2891"/>
                    <a:pt x="580" y="2890"/>
                    <a:pt x="517" y="2888"/>
                  </a:cubicBezTo>
                  <a:cubicBezTo>
                    <a:pt x="426" y="3192"/>
                    <a:pt x="305" y="3526"/>
                    <a:pt x="213" y="3891"/>
                  </a:cubicBezTo>
                  <a:lnTo>
                    <a:pt x="1" y="4742"/>
                  </a:lnTo>
                  <a:cubicBezTo>
                    <a:pt x="321" y="4767"/>
                    <a:pt x="687" y="4785"/>
                    <a:pt x="1083" y="4785"/>
                  </a:cubicBezTo>
                  <a:cubicBezTo>
                    <a:pt x="3095" y="4785"/>
                    <a:pt x="5899" y="4332"/>
                    <a:pt x="7600" y="2098"/>
                  </a:cubicBezTo>
                  <a:lnTo>
                    <a:pt x="7600" y="2098"/>
                  </a:lnTo>
                  <a:cubicBezTo>
                    <a:pt x="7146" y="3996"/>
                    <a:pt x="7828" y="4785"/>
                    <a:pt x="8243" y="4785"/>
                  </a:cubicBezTo>
                  <a:cubicBezTo>
                    <a:pt x="8273" y="4785"/>
                    <a:pt x="8302" y="4781"/>
                    <a:pt x="8329" y="4773"/>
                  </a:cubicBezTo>
                  <a:cubicBezTo>
                    <a:pt x="8724" y="4681"/>
                    <a:pt x="8907" y="3982"/>
                    <a:pt x="8907" y="3982"/>
                  </a:cubicBezTo>
                  <a:cubicBezTo>
                    <a:pt x="8907" y="3982"/>
                    <a:pt x="9237" y="4809"/>
                    <a:pt x="9584" y="4809"/>
                  </a:cubicBezTo>
                  <a:cubicBezTo>
                    <a:pt x="9601" y="4809"/>
                    <a:pt x="9619" y="4807"/>
                    <a:pt x="9636" y="4803"/>
                  </a:cubicBezTo>
                  <a:cubicBezTo>
                    <a:pt x="10031" y="4681"/>
                    <a:pt x="10578" y="4074"/>
                    <a:pt x="10578" y="4073"/>
                  </a:cubicBezTo>
                  <a:lnTo>
                    <a:pt x="10578" y="4073"/>
                  </a:lnTo>
                  <a:cubicBezTo>
                    <a:pt x="10578" y="4074"/>
                    <a:pt x="9910" y="7812"/>
                    <a:pt x="12524" y="8785"/>
                  </a:cubicBezTo>
                  <a:lnTo>
                    <a:pt x="12919" y="7265"/>
                  </a:lnTo>
                  <a:cubicBezTo>
                    <a:pt x="13527" y="2432"/>
                    <a:pt x="10700" y="639"/>
                    <a:pt x="8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55;p81"/>
            <p:cNvSpPr/>
            <p:nvPr/>
          </p:nvSpPr>
          <p:spPr>
            <a:xfrm>
              <a:off x="13249750" y="4521100"/>
              <a:ext cx="39625" cy="312175"/>
            </a:xfrm>
            <a:custGeom>
              <a:avLst/>
              <a:gdLst/>
              <a:ahLst/>
              <a:cxnLst/>
              <a:rect l="l" t="t" r="r" b="b"/>
              <a:pathLst>
                <a:path w="1585" h="12487" extrusionOk="0">
                  <a:moveTo>
                    <a:pt x="980" y="0"/>
                  </a:moveTo>
                  <a:cubicBezTo>
                    <a:pt x="939" y="0"/>
                    <a:pt x="902" y="24"/>
                    <a:pt x="882" y="83"/>
                  </a:cubicBezTo>
                  <a:cubicBezTo>
                    <a:pt x="92" y="1937"/>
                    <a:pt x="1" y="4064"/>
                    <a:pt x="122" y="6071"/>
                  </a:cubicBezTo>
                  <a:cubicBezTo>
                    <a:pt x="244" y="7833"/>
                    <a:pt x="517" y="9596"/>
                    <a:pt x="943" y="11299"/>
                  </a:cubicBezTo>
                  <a:cubicBezTo>
                    <a:pt x="1034" y="11633"/>
                    <a:pt x="1064" y="12119"/>
                    <a:pt x="1247" y="12423"/>
                  </a:cubicBezTo>
                  <a:cubicBezTo>
                    <a:pt x="1282" y="12468"/>
                    <a:pt x="1329" y="12486"/>
                    <a:pt x="1374" y="12486"/>
                  </a:cubicBezTo>
                  <a:cubicBezTo>
                    <a:pt x="1482" y="12486"/>
                    <a:pt x="1585" y="12379"/>
                    <a:pt x="1520" y="12271"/>
                  </a:cubicBezTo>
                  <a:cubicBezTo>
                    <a:pt x="1338" y="11998"/>
                    <a:pt x="1247" y="11329"/>
                    <a:pt x="1156" y="10964"/>
                  </a:cubicBezTo>
                  <a:cubicBezTo>
                    <a:pt x="913" y="9931"/>
                    <a:pt x="730" y="8867"/>
                    <a:pt x="609" y="7833"/>
                  </a:cubicBezTo>
                  <a:cubicBezTo>
                    <a:pt x="274" y="5341"/>
                    <a:pt x="122" y="2575"/>
                    <a:pt x="1125" y="235"/>
                  </a:cubicBezTo>
                  <a:cubicBezTo>
                    <a:pt x="1167" y="110"/>
                    <a:pt x="1067" y="0"/>
                    <a:pt x="98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56;p81"/>
            <p:cNvSpPr/>
            <p:nvPr/>
          </p:nvSpPr>
          <p:spPr>
            <a:xfrm>
              <a:off x="13540025" y="4454000"/>
              <a:ext cx="203675" cy="355650"/>
            </a:xfrm>
            <a:custGeom>
              <a:avLst/>
              <a:gdLst/>
              <a:ahLst/>
              <a:cxnLst/>
              <a:rect l="l" t="t" r="r" b="b"/>
              <a:pathLst>
                <a:path w="8147" h="14226" extrusionOk="0">
                  <a:moveTo>
                    <a:pt x="1277" y="1"/>
                  </a:moveTo>
                  <a:cubicBezTo>
                    <a:pt x="578" y="1460"/>
                    <a:pt x="1" y="2189"/>
                    <a:pt x="1" y="2189"/>
                  </a:cubicBezTo>
                  <a:cubicBezTo>
                    <a:pt x="1" y="2189"/>
                    <a:pt x="91" y="2180"/>
                    <a:pt x="246" y="2180"/>
                  </a:cubicBezTo>
                  <a:cubicBezTo>
                    <a:pt x="1036" y="2180"/>
                    <a:pt x="3514" y="2414"/>
                    <a:pt x="4378" y="5259"/>
                  </a:cubicBezTo>
                  <a:cubicBezTo>
                    <a:pt x="5381" y="8663"/>
                    <a:pt x="2220" y="12736"/>
                    <a:pt x="2220" y="12736"/>
                  </a:cubicBezTo>
                  <a:lnTo>
                    <a:pt x="6931" y="14226"/>
                  </a:lnTo>
                  <a:cubicBezTo>
                    <a:pt x="6931" y="14226"/>
                    <a:pt x="8147" y="9210"/>
                    <a:pt x="7357" y="5533"/>
                  </a:cubicBezTo>
                  <a:cubicBezTo>
                    <a:pt x="6688" y="1460"/>
                    <a:pt x="2949" y="213"/>
                    <a:pt x="1277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57;p81"/>
            <p:cNvSpPr/>
            <p:nvPr/>
          </p:nvSpPr>
          <p:spPr>
            <a:xfrm>
              <a:off x="13349425" y="4763250"/>
              <a:ext cx="24225" cy="109475"/>
            </a:xfrm>
            <a:custGeom>
              <a:avLst/>
              <a:gdLst/>
              <a:ahLst/>
              <a:cxnLst/>
              <a:rect l="l" t="t" r="r" b="b"/>
              <a:pathLst>
                <a:path w="969" h="4379" extrusionOk="0">
                  <a:moveTo>
                    <a:pt x="472" y="1"/>
                  </a:moveTo>
                  <a:cubicBezTo>
                    <a:pt x="1" y="1"/>
                    <a:pt x="391" y="4379"/>
                    <a:pt x="391" y="4379"/>
                  </a:cubicBezTo>
                  <a:cubicBezTo>
                    <a:pt x="391" y="4379"/>
                    <a:pt x="968" y="32"/>
                    <a:pt x="482" y="2"/>
                  </a:cubicBezTo>
                  <a:cubicBezTo>
                    <a:pt x="479" y="1"/>
                    <a:pt x="475" y="1"/>
                    <a:pt x="472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58;p81"/>
            <p:cNvSpPr/>
            <p:nvPr/>
          </p:nvSpPr>
          <p:spPr>
            <a:xfrm>
              <a:off x="13393375" y="4780600"/>
              <a:ext cx="68400" cy="100475"/>
            </a:xfrm>
            <a:custGeom>
              <a:avLst/>
              <a:gdLst/>
              <a:ahLst/>
              <a:cxnLst/>
              <a:rect l="l" t="t" r="r" b="b"/>
              <a:pathLst>
                <a:path w="2736" h="4019" extrusionOk="0">
                  <a:moveTo>
                    <a:pt x="2088" y="1"/>
                  </a:moveTo>
                  <a:cubicBezTo>
                    <a:pt x="1456" y="1"/>
                    <a:pt x="0" y="4019"/>
                    <a:pt x="0" y="4019"/>
                  </a:cubicBezTo>
                  <a:cubicBezTo>
                    <a:pt x="0" y="4019"/>
                    <a:pt x="2736" y="219"/>
                    <a:pt x="2128" y="7"/>
                  </a:cubicBezTo>
                  <a:cubicBezTo>
                    <a:pt x="2115" y="3"/>
                    <a:pt x="2102" y="1"/>
                    <a:pt x="2088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59;p81"/>
            <p:cNvSpPr/>
            <p:nvPr/>
          </p:nvSpPr>
          <p:spPr>
            <a:xfrm>
              <a:off x="12793475" y="5118150"/>
              <a:ext cx="462375" cy="258875"/>
            </a:xfrm>
            <a:custGeom>
              <a:avLst/>
              <a:gdLst/>
              <a:ahLst/>
              <a:cxnLst/>
              <a:rect l="l" t="t" r="r" b="b"/>
              <a:pathLst>
                <a:path w="18495" h="10355" extrusionOk="0">
                  <a:moveTo>
                    <a:pt x="17461" y="0"/>
                  </a:moveTo>
                  <a:cubicBezTo>
                    <a:pt x="17461" y="0"/>
                    <a:pt x="1139" y="1277"/>
                    <a:pt x="440" y="6079"/>
                  </a:cubicBezTo>
                  <a:cubicBezTo>
                    <a:pt x="0" y="9129"/>
                    <a:pt x="5954" y="10355"/>
                    <a:pt x="10251" y="10355"/>
                  </a:cubicBezTo>
                  <a:cubicBezTo>
                    <a:pt x="11009" y="10355"/>
                    <a:pt x="11714" y="10317"/>
                    <a:pt x="12324" y="10244"/>
                  </a:cubicBezTo>
                  <a:cubicBezTo>
                    <a:pt x="16428" y="9788"/>
                    <a:pt x="18495" y="6079"/>
                    <a:pt x="18495" y="6079"/>
                  </a:cubicBezTo>
                  <a:lnTo>
                    <a:pt x="17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60;p81"/>
            <p:cNvSpPr/>
            <p:nvPr/>
          </p:nvSpPr>
          <p:spPr>
            <a:xfrm>
              <a:off x="13328025" y="4751875"/>
              <a:ext cx="354900" cy="315375"/>
            </a:xfrm>
            <a:custGeom>
              <a:avLst/>
              <a:gdLst/>
              <a:ahLst/>
              <a:cxnLst/>
              <a:rect l="l" t="t" r="r" b="b"/>
              <a:pathLst>
                <a:path w="14196" h="12615" extrusionOk="0">
                  <a:moveTo>
                    <a:pt x="8177" y="1"/>
                  </a:moveTo>
                  <a:cubicBezTo>
                    <a:pt x="7204" y="3253"/>
                    <a:pt x="0" y="10366"/>
                    <a:pt x="0" y="10366"/>
                  </a:cubicBezTo>
                  <a:lnTo>
                    <a:pt x="2797" y="12615"/>
                  </a:lnTo>
                  <a:cubicBezTo>
                    <a:pt x="6748" y="10578"/>
                    <a:pt x="14195" y="1976"/>
                    <a:pt x="14195" y="1976"/>
                  </a:cubicBezTo>
                  <a:lnTo>
                    <a:pt x="8177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261;p81"/>
            <p:cNvSpPr/>
            <p:nvPr/>
          </p:nvSpPr>
          <p:spPr>
            <a:xfrm>
              <a:off x="13258875" y="5282275"/>
              <a:ext cx="206700" cy="108075"/>
            </a:xfrm>
            <a:custGeom>
              <a:avLst/>
              <a:gdLst/>
              <a:ahLst/>
              <a:cxnLst/>
              <a:rect l="l" t="t" r="r" b="b"/>
              <a:pathLst>
                <a:path w="8268" h="4323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22"/>
                    <a:pt x="152" y="183"/>
                    <a:pt x="244" y="274"/>
                  </a:cubicBezTo>
                  <a:cubicBezTo>
                    <a:pt x="3356" y="3225"/>
                    <a:pt x="5541" y="4323"/>
                    <a:pt x="6866" y="4323"/>
                  </a:cubicBezTo>
                  <a:cubicBezTo>
                    <a:pt x="7288" y="4323"/>
                    <a:pt x="7623" y="4211"/>
                    <a:pt x="7873" y="4013"/>
                  </a:cubicBezTo>
                  <a:cubicBezTo>
                    <a:pt x="8268" y="3679"/>
                    <a:pt x="7934" y="2645"/>
                    <a:pt x="7326" y="1521"/>
                  </a:cubicBezTo>
                  <a:cubicBezTo>
                    <a:pt x="7204" y="1612"/>
                    <a:pt x="7052" y="1673"/>
                    <a:pt x="6900" y="1733"/>
                  </a:cubicBezTo>
                  <a:cubicBezTo>
                    <a:pt x="6702" y="1790"/>
                    <a:pt x="6505" y="1814"/>
                    <a:pt x="6307" y="1814"/>
                  </a:cubicBezTo>
                  <a:cubicBezTo>
                    <a:pt x="6079" y="1814"/>
                    <a:pt x="5851" y="1782"/>
                    <a:pt x="5624" y="1733"/>
                  </a:cubicBezTo>
                  <a:cubicBezTo>
                    <a:pt x="4864" y="1642"/>
                    <a:pt x="4134" y="1429"/>
                    <a:pt x="3405" y="1125"/>
                  </a:cubicBezTo>
                  <a:cubicBezTo>
                    <a:pt x="2766" y="852"/>
                    <a:pt x="2128" y="518"/>
                    <a:pt x="1459" y="274"/>
                  </a:cubicBezTo>
                  <a:cubicBezTo>
                    <a:pt x="973" y="122"/>
                    <a:pt x="487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62;p81"/>
            <p:cNvSpPr/>
            <p:nvPr/>
          </p:nvSpPr>
          <p:spPr>
            <a:xfrm>
              <a:off x="13208725" y="5156900"/>
              <a:ext cx="234075" cy="170725"/>
            </a:xfrm>
            <a:custGeom>
              <a:avLst/>
              <a:gdLst/>
              <a:ahLst/>
              <a:cxnLst/>
              <a:rect l="l" t="t" r="r" b="b"/>
              <a:pathLst>
                <a:path w="9363" h="6829" extrusionOk="0">
                  <a:moveTo>
                    <a:pt x="6444" y="1"/>
                  </a:moveTo>
                  <a:cubicBezTo>
                    <a:pt x="5591" y="1144"/>
                    <a:pt x="4157" y="1451"/>
                    <a:pt x="2826" y="1451"/>
                  </a:cubicBezTo>
                  <a:cubicBezTo>
                    <a:pt x="1644" y="1451"/>
                    <a:pt x="543" y="1209"/>
                    <a:pt x="0" y="1095"/>
                  </a:cubicBezTo>
                  <a:lnTo>
                    <a:pt x="0" y="1095"/>
                  </a:lnTo>
                  <a:cubicBezTo>
                    <a:pt x="578" y="2797"/>
                    <a:pt x="1247" y="4195"/>
                    <a:pt x="2006" y="5046"/>
                  </a:cubicBezTo>
                  <a:cubicBezTo>
                    <a:pt x="2493" y="5046"/>
                    <a:pt x="2979" y="5137"/>
                    <a:pt x="3465" y="5320"/>
                  </a:cubicBezTo>
                  <a:cubicBezTo>
                    <a:pt x="4134" y="5533"/>
                    <a:pt x="4772" y="5867"/>
                    <a:pt x="5441" y="6140"/>
                  </a:cubicBezTo>
                  <a:cubicBezTo>
                    <a:pt x="6140" y="6444"/>
                    <a:pt x="6870" y="6657"/>
                    <a:pt x="7630" y="6748"/>
                  </a:cubicBezTo>
                  <a:cubicBezTo>
                    <a:pt x="7857" y="6797"/>
                    <a:pt x="8094" y="6829"/>
                    <a:pt x="8325" y="6829"/>
                  </a:cubicBezTo>
                  <a:cubicBezTo>
                    <a:pt x="8526" y="6829"/>
                    <a:pt x="8723" y="6805"/>
                    <a:pt x="8906" y="6748"/>
                  </a:cubicBezTo>
                  <a:cubicBezTo>
                    <a:pt x="9058" y="6688"/>
                    <a:pt x="9210" y="6627"/>
                    <a:pt x="9362" y="6536"/>
                  </a:cubicBezTo>
                  <a:cubicBezTo>
                    <a:pt x="8450" y="4773"/>
                    <a:pt x="7022" y="2767"/>
                    <a:pt x="7022" y="2767"/>
                  </a:cubicBezTo>
                  <a:lnTo>
                    <a:pt x="6444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63;p81"/>
            <p:cNvSpPr/>
            <p:nvPr/>
          </p:nvSpPr>
          <p:spPr>
            <a:xfrm>
              <a:off x="12967075" y="5332425"/>
              <a:ext cx="364000" cy="104850"/>
            </a:xfrm>
            <a:custGeom>
              <a:avLst/>
              <a:gdLst/>
              <a:ahLst/>
              <a:cxnLst/>
              <a:rect l="l" t="t" r="r" b="b"/>
              <a:pathLst>
                <a:path w="14560" h="4194" extrusionOk="0">
                  <a:moveTo>
                    <a:pt x="14226" y="1"/>
                  </a:moveTo>
                  <a:cubicBezTo>
                    <a:pt x="13223" y="92"/>
                    <a:pt x="12250" y="366"/>
                    <a:pt x="11277" y="639"/>
                  </a:cubicBezTo>
                  <a:cubicBezTo>
                    <a:pt x="10031" y="974"/>
                    <a:pt x="8815" y="1338"/>
                    <a:pt x="7569" y="1703"/>
                  </a:cubicBezTo>
                  <a:cubicBezTo>
                    <a:pt x="6792" y="1915"/>
                    <a:pt x="5979" y="2127"/>
                    <a:pt x="5171" y="2127"/>
                  </a:cubicBezTo>
                  <a:cubicBezTo>
                    <a:pt x="4936" y="2127"/>
                    <a:pt x="4702" y="2109"/>
                    <a:pt x="4469" y="2068"/>
                  </a:cubicBezTo>
                  <a:cubicBezTo>
                    <a:pt x="4013" y="1977"/>
                    <a:pt x="3557" y="1794"/>
                    <a:pt x="3131" y="1551"/>
                  </a:cubicBezTo>
                  <a:cubicBezTo>
                    <a:pt x="1672" y="2037"/>
                    <a:pt x="0" y="2493"/>
                    <a:pt x="2311" y="3679"/>
                  </a:cubicBezTo>
                  <a:cubicBezTo>
                    <a:pt x="3051" y="4049"/>
                    <a:pt x="3873" y="4194"/>
                    <a:pt x="4706" y="4194"/>
                  </a:cubicBezTo>
                  <a:cubicBezTo>
                    <a:pt x="6610" y="4194"/>
                    <a:pt x="8574" y="3438"/>
                    <a:pt x="9757" y="2888"/>
                  </a:cubicBezTo>
                  <a:cubicBezTo>
                    <a:pt x="10148" y="2704"/>
                    <a:pt x="10510" y="2616"/>
                    <a:pt x="10891" y="2616"/>
                  </a:cubicBezTo>
                  <a:cubicBezTo>
                    <a:pt x="11075" y="2616"/>
                    <a:pt x="11262" y="2636"/>
                    <a:pt x="11460" y="2676"/>
                  </a:cubicBezTo>
                  <a:cubicBezTo>
                    <a:pt x="11911" y="2789"/>
                    <a:pt x="12379" y="3069"/>
                    <a:pt x="12852" y="3069"/>
                  </a:cubicBezTo>
                  <a:cubicBezTo>
                    <a:pt x="13016" y="3069"/>
                    <a:pt x="13180" y="3035"/>
                    <a:pt x="13344" y="2949"/>
                  </a:cubicBezTo>
                  <a:cubicBezTo>
                    <a:pt x="13679" y="2767"/>
                    <a:pt x="13861" y="2372"/>
                    <a:pt x="14013" y="2007"/>
                  </a:cubicBezTo>
                  <a:cubicBezTo>
                    <a:pt x="14256" y="1399"/>
                    <a:pt x="14378" y="670"/>
                    <a:pt x="14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64;p81"/>
            <p:cNvSpPr/>
            <p:nvPr/>
          </p:nvSpPr>
          <p:spPr>
            <a:xfrm>
              <a:off x="13378925" y="4767825"/>
              <a:ext cx="303225" cy="272050"/>
            </a:xfrm>
            <a:custGeom>
              <a:avLst/>
              <a:gdLst/>
              <a:ahLst/>
              <a:cxnLst/>
              <a:rect l="l" t="t" r="r" b="b"/>
              <a:pathLst>
                <a:path w="12129" h="10882" extrusionOk="0">
                  <a:moveTo>
                    <a:pt x="8755" y="1"/>
                  </a:moveTo>
                  <a:lnTo>
                    <a:pt x="8755" y="1"/>
                  </a:lnTo>
                  <a:cubicBezTo>
                    <a:pt x="7144" y="3162"/>
                    <a:pt x="1" y="8876"/>
                    <a:pt x="1" y="8876"/>
                  </a:cubicBezTo>
                  <a:cubicBezTo>
                    <a:pt x="1" y="8876"/>
                    <a:pt x="1183" y="10882"/>
                    <a:pt x="2527" y="10882"/>
                  </a:cubicBezTo>
                  <a:cubicBezTo>
                    <a:pt x="2796" y="10882"/>
                    <a:pt x="3071" y="10802"/>
                    <a:pt x="3344" y="10609"/>
                  </a:cubicBezTo>
                  <a:cubicBezTo>
                    <a:pt x="4986" y="9424"/>
                    <a:pt x="12129" y="1338"/>
                    <a:pt x="12129" y="1338"/>
                  </a:cubicBezTo>
                  <a:lnTo>
                    <a:pt x="8664" y="183"/>
                  </a:lnTo>
                  <a:lnTo>
                    <a:pt x="8755" y="1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65;p81"/>
            <p:cNvSpPr/>
            <p:nvPr/>
          </p:nvSpPr>
          <p:spPr>
            <a:xfrm>
              <a:off x="12173075" y="4599725"/>
              <a:ext cx="455100" cy="722850"/>
            </a:xfrm>
            <a:custGeom>
              <a:avLst/>
              <a:gdLst/>
              <a:ahLst/>
              <a:cxnLst/>
              <a:rect l="l" t="t" r="r" b="b"/>
              <a:pathLst>
                <a:path w="18204" h="28914" extrusionOk="0">
                  <a:moveTo>
                    <a:pt x="8724" y="0"/>
                  </a:moveTo>
                  <a:cubicBezTo>
                    <a:pt x="1" y="0"/>
                    <a:pt x="2598" y="15524"/>
                    <a:pt x="6441" y="21588"/>
                  </a:cubicBezTo>
                  <a:cubicBezTo>
                    <a:pt x="10362" y="27698"/>
                    <a:pt x="10453" y="28914"/>
                    <a:pt x="10453" y="28914"/>
                  </a:cubicBezTo>
                  <a:lnTo>
                    <a:pt x="14891" y="28549"/>
                  </a:lnTo>
                  <a:cubicBezTo>
                    <a:pt x="14891" y="28549"/>
                    <a:pt x="18204" y="403"/>
                    <a:pt x="9055" y="8"/>
                  </a:cubicBezTo>
                  <a:cubicBezTo>
                    <a:pt x="8943" y="3"/>
                    <a:pt x="8832" y="0"/>
                    <a:pt x="872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66;p81"/>
            <p:cNvSpPr/>
            <p:nvPr/>
          </p:nvSpPr>
          <p:spPr>
            <a:xfrm>
              <a:off x="12552925" y="5441850"/>
              <a:ext cx="297150" cy="92750"/>
            </a:xfrm>
            <a:custGeom>
              <a:avLst/>
              <a:gdLst/>
              <a:ahLst/>
              <a:cxnLst/>
              <a:rect l="l" t="t" r="r" b="b"/>
              <a:pathLst>
                <a:path w="11886" h="3710" extrusionOk="0">
                  <a:moveTo>
                    <a:pt x="1" y="1"/>
                  </a:moveTo>
                  <a:lnTo>
                    <a:pt x="1" y="2402"/>
                  </a:lnTo>
                  <a:lnTo>
                    <a:pt x="10761" y="3709"/>
                  </a:lnTo>
                  <a:cubicBezTo>
                    <a:pt x="10761" y="3709"/>
                    <a:pt x="11885" y="2493"/>
                    <a:pt x="11825" y="17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267;p81"/>
            <p:cNvSpPr/>
            <p:nvPr/>
          </p:nvSpPr>
          <p:spPr>
            <a:xfrm>
              <a:off x="12543050" y="5327125"/>
              <a:ext cx="218125" cy="144400"/>
            </a:xfrm>
            <a:custGeom>
              <a:avLst/>
              <a:gdLst/>
              <a:ahLst/>
              <a:cxnLst/>
              <a:rect l="l" t="t" r="r" b="b"/>
              <a:pathLst>
                <a:path w="8725" h="5776" extrusionOk="0">
                  <a:moveTo>
                    <a:pt x="548" y="0"/>
                  </a:moveTo>
                  <a:lnTo>
                    <a:pt x="1" y="2523"/>
                  </a:lnTo>
                  <a:lnTo>
                    <a:pt x="365" y="4590"/>
                  </a:lnTo>
                  <a:lnTo>
                    <a:pt x="8329" y="5775"/>
                  </a:lnTo>
                  <a:cubicBezTo>
                    <a:pt x="8420" y="5198"/>
                    <a:pt x="8572" y="4681"/>
                    <a:pt x="8724" y="4256"/>
                  </a:cubicBezTo>
                  <a:cubicBezTo>
                    <a:pt x="6627" y="3404"/>
                    <a:pt x="4104" y="2097"/>
                    <a:pt x="3952" y="203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268;p81"/>
            <p:cNvSpPr/>
            <p:nvPr/>
          </p:nvSpPr>
          <p:spPr>
            <a:xfrm>
              <a:off x="12751275" y="5433500"/>
              <a:ext cx="97275" cy="52450"/>
            </a:xfrm>
            <a:custGeom>
              <a:avLst/>
              <a:gdLst/>
              <a:ahLst/>
              <a:cxnLst/>
              <a:rect l="l" t="t" r="r" b="b"/>
              <a:pathLst>
                <a:path w="3891" h="2098" extrusionOk="0">
                  <a:moveTo>
                    <a:pt x="395" y="1"/>
                  </a:moveTo>
                  <a:cubicBezTo>
                    <a:pt x="243" y="426"/>
                    <a:pt x="91" y="943"/>
                    <a:pt x="0" y="1520"/>
                  </a:cubicBezTo>
                  <a:lnTo>
                    <a:pt x="3891" y="2098"/>
                  </a:lnTo>
                  <a:cubicBezTo>
                    <a:pt x="3830" y="1429"/>
                    <a:pt x="3556" y="791"/>
                    <a:pt x="2827" y="760"/>
                  </a:cubicBezTo>
                  <a:cubicBezTo>
                    <a:pt x="2341" y="730"/>
                    <a:pt x="1429" y="426"/>
                    <a:pt x="395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269;p81"/>
            <p:cNvSpPr/>
            <p:nvPr/>
          </p:nvSpPr>
          <p:spPr>
            <a:xfrm>
              <a:off x="12484550" y="5051425"/>
              <a:ext cx="705950" cy="344875"/>
            </a:xfrm>
            <a:custGeom>
              <a:avLst/>
              <a:gdLst/>
              <a:ahLst/>
              <a:cxnLst/>
              <a:rect l="l" t="t" r="r" b="b"/>
              <a:pathLst>
                <a:path w="28238" h="13795" extrusionOk="0">
                  <a:moveTo>
                    <a:pt x="17602" y="0"/>
                  </a:moveTo>
                  <a:cubicBezTo>
                    <a:pt x="10246" y="0"/>
                    <a:pt x="106" y="2973"/>
                    <a:pt x="0" y="2973"/>
                  </a:cubicBezTo>
                  <a:cubicBezTo>
                    <a:pt x="0" y="2973"/>
                    <a:pt x="0" y="12031"/>
                    <a:pt x="6292" y="13794"/>
                  </a:cubicBezTo>
                  <a:cubicBezTo>
                    <a:pt x="14165" y="13095"/>
                    <a:pt x="28238" y="7320"/>
                    <a:pt x="24529" y="2122"/>
                  </a:cubicBezTo>
                  <a:cubicBezTo>
                    <a:pt x="23414" y="550"/>
                    <a:pt x="20766" y="0"/>
                    <a:pt x="176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270;p81"/>
            <p:cNvSpPr/>
            <p:nvPr/>
          </p:nvSpPr>
          <p:spPr>
            <a:xfrm>
              <a:off x="12319750" y="5313450"/>
              <a:ext cx="262850" cy="277375"/>
            </a:xfrm>
            <a:custGeom>
              <a:avLst/>
              <a:gdLst/>
              <a:ahLst/>
              <a:cxnLst/>
              <a:rect l="l" t="t" r="r" b="b"/>
              <a:pathLst>
                <a:path w="10514" h="11095" extrusionOk="0">
                  <a:moveTo>
                    <a:pt x="8963" y="0"/>
                  </a:moveTo>
                  <a:cubicBezTo>
                    <a:pt x="7641" y="7878"/>
                    <a:pt x="3548" y="9091"/>
                    <a:pt x="1050" y="9091"/>
                  </a:cubicBezTo>
                  <a:cubicBezTo>
                    <a:pt x="792" y="9091"/>
                    <a:pt x="550" y="9078"/>
                    <a:pt x="331" y="9058"/>
                  </a:cubicBezTo>
                  <a:lnTo>
                    <a:pt x="331" y="9058"/>
                  </a:lnTo>
                  <a:cubicBezTo>
                    <a:pt x="1" y="10213"/>
                    <a:pt x="218" y="11094"/>
                    <a:pt x="1635" y="11094"/>
                  </a:cubicBezTo>
                  <a:cubicBezTo>
                    <a:pt x="1785" y="11094"/>
                    <a:pt x="1947" y="11084"/>
                    <a:pt x="2124" y="11064"/>
                  </a:cubicBezTo>
                  <a:cubicBezTo>
                    <a:pt x="3978" y="10851"/>
                    <a:pt x="5711" y="9939"/>
                    <a:pt x="6896" y="8511"/>
                  </a:cubicBezTo>
                  <a:cubicBezTo>
                    <a:pt x="8082" y="7021"/>
                    <a:pt x="9480" y="5167"/>
                    <a:pt x="9966" y="3313"/>
                  </a:cubicBezTo>
                  <a:cubicBezTo>
                    <a:pt x="10513" y="1307"/>
                    <a:pt x="9024" y="0"/>
                    <a:pt x="9024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271;p81"/>
            <p:cNvSpPr/>
            <p:nvPr/>
          </p:nvSpPr>
          <p:spPr>
            <a:xfrm>
              <a:off x="12328000" y="5441050"/>
              <a:ext cx="147450" cy="99575"/>
            </a:xfrm>
            <a:custGeom>
              <a:avLst/>
              <a:gdLst/>
              <a:ahLst/>
              <a:cxnLst/>
              <a:rect l="l" t="t" r="r" b="b"/>
              <a:pathLst>
                <a:path w="5898" h="3983" extrusionOk="0">
                  <a:moveTo>
                    <a:pt x="2239" y="1"/>
                  </a:moveTo>
                  <a:cubicBezTo>
                    <a:pt x="2192" y="1"/>
                    <a:pt x="2145" y="1"/>
                    <a:pt x="2098" y="2"/>
                  </a:cubicBezTo>
                  <a:cubicBezTo>
                    <a:pt x="1338" y="1127"/>
                    <a:pt x="365" y="2708"/>
                    <a:pt x="1" y="3954"/>
                  </a:cubicBezTo>
                  <a:cubicBezTo>
                    <a:pt x="207" y="3971"/>
                    <a:pt x="433" y="3982"/>
                    <a:pt x="674" y="3982"/>
                  </a:cubicBezTo>
                  <a:cubicBezTo>
                    <a:pt x="2145" y="3982"/>
                    <a:pt x="4201" y="3571"/>
                    <a:pt x="5897" y="1613"/>
                  </a:cubicBezTo>
                  <a:cubicBezTo>
                    <a:pt x="4731" y="359"/>
                    <a:pt x="3368" y="1"/>
                    <a:pt x="223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72;p81"/>
            <p:cNvSpPr/>
            <p:nvPr/>
          </p:nvSpPr>
          <p:spPr>
            <a:xfrm>
              <a:off x="12380425" y="5309650"/>
              <a:ext cx="163400" cy="171750"/>
            </a:xfrm>
            <a:custGeom>
              <a:avLst/>
              <a:gdLst/>
              <a:ahLst/>
              <a:cxnLst/>
              <a:rect l="l" t="t" r="r" b="b"/>
              <a:pathLst>
                <a:path w="6536" h="6870" extrusionOk="0">
                  <a:moveTo>
                    <a:pt x="2007" y="0"/>
                  </a:moveTo>
                  <a:cubicBezTo>
                    <a:pt x="2585" y="30"/>
                    <a:pt x="1004" y="3799"/>
                    <a:pt x="882" y="4012"/>
                  </a:cubicBezTo>
                  <a:cubicBezTo>
                    <a:pt x="700" y="4255"/>
                    <a:pt x="396" y="4711"/>
                    <a:pt x="1" y="5258"/>
                  </a:cubicBezTo>
                  <a:cubicBezTo>
                    <a:pt x="48" y="5257"/>
                    <a:pt x="95" y="5257"/>
                    <a:pt x="142" y="5257"/>
                  </a:cubicBezTo>
                  <a:cubicBezTo>
                    <a:pt x="1271" y="5257"/>
                    <a:pt x="2634" y="5615"/>
                    <a:pt x="3800" y="6869"/>
                  </a:cubicBezTo>
                  <a:cubicBezTo>
                    <a:pt x="4955" y="5502"/>
                    <a:pt x="5989" y="3404"/>
                    <a:pt x="6536" y="152"/>
                  </a:cubicBezTo>
                  <a:cubicBezTo>
                    <a:pt x="5989" y="152"/>
                    <a:pt x="2008" y="0"/>
                    <a:pt x="2007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73;p81"/>
            <p:cNvSpPr/>
            <p:nvPr/>
          </p:nvSpPr>
          <p:spPr>
            <a:xfrm>
              <a:off x="12555050" y="5137675"/>
              <a:ext cx="296100" cy="194650"/>
            </a:xfrm>
            <a:custGeom>
              <a:avLst/>
              <a:gdLst/>
              <a:ahLst/>
              <a:cxnLst/>
              <a:rect l="l" t="t" r="r" b="b"/>
              <a:pathLst>
                <a:path w="11844" h="7786" extrusionOk="0">
                  <a:moveTo>
                    <a:pt x="11669" y="1"/>
                  </a:moveTo>
                  <a:cubicBezTo>
                    <a:pt x="11653" y="1"/>
                    <a:pt x="11636" y="4"/>
                    <a:pt x="11618" y="10"/>
                  </a:cubicBezTo>
                  <a:cubicBezTo>
                    <a:pt x="7424" y="1013"/>
                    <a:pt x="2803" y="3080"/>
                    <a:pt x="432" y="6909"/>
                  </a:cubicBezTo>
                  <a:cubicBezTo>
                    <a:pt x="281" y="7122"/>
                    <a:pt x="159" y="7365"/>
                    <a:pt x="37" y="7609"/>
                  </a:cubicBezTo>
                  <a:cubicBezTo>
                    <a:pt x="0" y="7720"/>
                    <a:pt x="88" y="7786"/>
                    <a:pt x="175" y="7786"/>
                  </a:cubicBezTo>
                  <a:cubicBezTo>
                    <a:pt x="231" y="7786"/>
                    <a:pt x="287" y="7759"/>
                    <a:pt x="311" y="7700"/>
                  </a:cubicBezTo>
                  <a:cubicBezTo>
                    <a:pt x="311" y="7710"/>
                    <a:pt x="313" y="7714"/>
                    <a:pt x="315" y="7714"/>
                  </a:cubicBezTo>
                  <a:cubicBezTo>
                    <a:pt x="329" y="7714"/>
                    <a:pt x="372" y="7604"/>
                    <a:pt x="372" y="7578"/>
                  </a:cubicBezTo>
                  <a:cubicBezTo>
                    <a:pt x="432" y="7426"/>
                    <a:pt x="524" y="7305"/>
                    <a:pt x="584" y="7183"/>
                  </a:cubicBezTo>
                  <a:cubicBezTo>
                    <a:pt x="888" y="6697"/>
                    <a:pt x="1223" y="6241"/>
                    <a:pt x="1588" y="5815"/>
                  </a:cubicBezTo>
                  <a:cubicBezTo>
                    <a:pt x="2955" y="4235"/>
                    <a:pt x="4688" y="3019"/>
                    <a:pt x="6542" y="2077"/>
                  </a:cubicBezTo>
                  <a:cubicBezTo>
                    <a:pt x="8183" y="1286"/>
                    <a:pt x="9916" y="709"/>
                    <a:pt x="11679" y="283"/>
                  </a:cubicBezTo>
                  <a:cubicBezTo>
                    <a:pt x="11843" y="228"/>
                    <a:pt x="11810" y="1"/>
                    <a:pt x="1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74;p81"/>
            <p:cNvSpPr/>
            <p:nvPr/>
          </p:nvSpPr>
          <p:spPr>
            <a:xfrm>
              <a:off x="12377600" y="4764600"/>
              <a:ext cx="182950" cy="565950"/>
            </a:xfrm>
            <a:custGeom>
              <a:avLst/>
              <a:gdLst/>
              <a:ahLst/>
              <a:cxnLst/>
              <a:rect l="l" t="t" r="r" b="b"/>
              <a:pathLst>
                <a:path w="7318" h="22638" extrusionOk="0">
                  <a:moveTo>
                    <a:pt x="1134" y="1"/>
                  </a:moveTo>
                  <a:cubicBezTo>
                    <a:pt x="815" y="1"/>
                    <a:pt x="484" y="52"/>
                    <a:pt x="144" y="160"/>
                  </a:cubicBezTo>
                  <a:cubicBezTo>
                    <a:pt x="0" y="189"/>
                    <a:pt x="47" y="436"/>
                    <a:pt x="208" y="436"/>
                  </a:cubicBezTo>
                  <a:cubicBezTo>
                    <a:pt x="217" y="436"/>
                    <a:pt x="226" y="436"/>
                    <a:pt x="236" y="434"/>
                  </a:cubicBezTo>
                  <a:cubicBezTo>
                    <a:pt x="575" y="329"/>
                    <a:pt x="894" y="281"/>
                    <a:pt x="1195" y="281"/>
                  </a:cubicBezTo>
                  <a:cubicBezTo>
                    <a:pt x="3854" y="281"/>
                    <a:pt x="5036" y="4085"/>
                    <a:pt x="5555" y="6270"/>
                  </a:cubicBezTo>
                  <a:cubicBezTo>
                    <a:pt x="6315" y="9431"/>
                    <a:pt x="6436" y="12623"/>
                    <a:pt x="6497" y="15875"/>
                  </a:cubicBezTo>
                  <a:cubicBezTo>
                    <a:pt x="6527" y="18094"/>
                    <a:pt x="6740" y="20313"/>
                    <a:pt x="7014" y="22501"/>
                  </a:cubicBezTo>
                  <a:cubicBezTo>
                    <a:pt x="7029" y="22592"/>
                    <a:pt x="7105" y="22638"/>
                    <a:pt x="7177" y="22638"/>
                  </a:cubicBezTo>
                  <a:cubicBezTo>
                    <a:pt x="7249" y="22638"/>
                    <a:pt x="7318" y="22592"/>
                    <a:pt x="7318" y="22501"/>
                  </a:cubicBezTo>
                  <a:cubicBezTo>
                    <a:pt x="7044" y="20525"/>
                    <a:pt x="6862" y="18489"/>
                    <a:pt x="6801" y="16483"/>
                  </a:cubicBezTo>
                  <a:cubicBezTo>
                    <a:pt x="6740" y="14872"/>
                    <a:pt x="6771" y="13291"/>
                    <a:pt x="6649" y="11680"/>
                  </a:cubicBezTo>
                  <a:cubicBezTo>
                    <a:pt x="6497" y="9857"/>
                    <a:pt x="6254" y="8063"/>
                    <a:pt x="5828" y="6300"/>
                  </a:cubicBezTo>
                  <a:cubicBezTo>
                    <a:pt x="5464" y="4659"/>
                    <a:pt x="4916" y="2926"/>
                    <a:pt x="3913" y="1559"/>
                  </a:cubicBezTo>
                  <a:cubicBezTo>
                    <a:pt x="3206" y="615"/>
                    <a:pt x="2241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75;p81"/>
            <p:cNvSpPr/>
            <p:nvPr/>
          </p:nvSpPr>
          <p:spPr>
            <a:xfrm>
              <a:off x="12396900" y="5394550"/>
              <a:ext cx="99700" cy="22500"/>
            </a:xfrm>
            <a:custGeom>
              <a:avLst/>
              <a:gdLst/>
              <a:ahLst/>
              <a:cxnLst/>
              <a:rect l="l" t="t" r="r" b="b"/>
              <a:pathLst>
                <a:path w="3988" h="900" extrusionOk="0">
                  <a:moveTo>
                    <a:pt x="2023" y="1"/>
                  </a:moveTo>
                  <a:cubicBezTo>
                    <a:pt x="1374" y="1"/>
                    <a:pt x="714" y="181"/>
                    <a:pt x="163" y="464"/>
                  </a:cubicBezTo>
                  <a:cubicBezTo>
                    <a:pt x="0" y="546"/>
                    <a:pt x="103" y="747"/>
                    <a:pt x="235" y="747"/>
                  </a:cubicBezTo>
                  <a:cubicBezTo>
                    <a:pt x="251" y="747"/>
                    <a:pt x="268" y="744"/>
                    <a:pt x="284" y="738"/>
                  </a:cubicBezTo>
                  <a:cubicBezTo>
                    <a:pt x="812" y="458"/>
                    <a:pt x="1451" y="274"/>
                    <a:pt x="2071" y="274"/>
                  </a:cubicBezTo>
                  <a:cubicBezTo>
                    <a:pt x="2665" y="274"/>
                    <a:pt x="3242" y="443"/>
                    <a:pt x="3689" y="859"/>
                  </a:cubicBezTo>
                  <a:cubicBezTo>
                    <a:pt x="3717" y="888"/>
                    <a:pt x="3750" y="900"/>
                    <a:pt x="3782" y="900"/>
                  </a:cubicBezTo>
                  <a:cubicBezTo>
                    <a:pt x="3889" y="900"/>
                    <a:pt x="3988" y="770"/>
                    <a:pt x="3871" y="677"/>
                  </a:cubicBezTo>
                  <a:cubicBezTo>
                    <a:pt x="3359" y="196"/>
                    <a:pt x="2697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76;p81"/>
            <p:cNvSpPr/>
            <p:nvPr/>
          </p:nvSpPr>
          <p:spPr>
            <a:xfrm>
              <a:off x="12412175" y="5335375"/>
              <a:ext cx="99100" cy="23075"/>
            </a:xfrm>
            <a:custGeom>
              <a:avLst/>
              <a:gdLst/>
              <a:ahLst/>
              <a:cxnLst/>
              <a:rect l="l" t="t" r="r" b="b"/>
              <a:pathLst>
                <a:path w="3964" h="923" extrusionOk="0">
                  <a:moveTo>
                    <a:pt x="2036" y="1"/>
                  </a:moveTo>
                  <a:cubicBezTo>
                    <a:pt x="1377" y="1"/>
                    <a:pt x="701" y="190"/>
                    <a:pt x="129" y="491"/>
                  </a:cubicBezTo>
                  <a:cubicBezTo>
                    <a:pt x="0" y="568"/>
                    <a:pt x="90" y="754"/>
                    <a:pt x="212" y="754"/>
                  </a:cubicBezTo>
                  <a:cubicBezTo>
                    <a:pt x="234" y="754"/>
                    <a:pt x="258" y="748"/>
                    <a:pt x="281" y="734"/>
                  </a:cubicBezTo>
                  <a:cubicBezTo>
                    <a:pt x="798" y="460"/>
                    <a:pt x="1421" y="286"/>
                    <a:pt x="2025" y="286"/>
                  </a:cubicBezTo>
                  <a:cubicBezTo>
                    <a:pt x="2629" y="286"/>
                    <a:pt x="3214" y="460"/>
                    <a:pt x="3655" y="886"/>
                  </a:cubicBezTo>
                  <a:cubicBezTo>
                    <a:pt x="3687" y="911"/>
                    <a:pt x="3720" y="922"/>
                    <a:pt x="3752" y="922"/>
                  </a:cubicBezTo>
                  <a:cubicBezTo>
                    <a:pt x="3870" y="922"/>
                    <a:pt x="3964" y="769"/>
                    <a:pt x="3868" y="673"/>
                  </a:cubicBezTo>
                  <a:cubicBezTo>
                    <a:pt x="3361" y="197"/>
                    <a:pt x="2708" y="1"/>
                    <a:pt x="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77;p81"/>
            <p:cNvSpPr/>
            <p:nvPr/>
          </p:nvSpPr>
          <p:spPr>
            <a:xfrm>
              <a:off x="12710225" y="5418225"/>
              <a:ext cx="28900" cy="34600"/>
            </a:xfrm>
            <a:custGeom>
              <a:avLst/>
              <a:gdLst/>
              <a:ahLst/>
              <a:cxnLst/>
              <a:rect l="l" t="t" r="r" b="b"/>
              <a:pathLst>
                <a:path w="1156" h="1384" extrusionOk="0">
                  <a:moveTo>
                    <a:pt x="964" y="1"/>
                  </a:moveTo>
                  <a:cubicBezTo>
                    <a:pt x="927" y="1"/>
                    <a:pt x="889" y="27"/>
                    <a:pt x="852" y="64"/>
                  </a:cubicBezTo>
                  <a:cubicBezTo>
                    <a:pt x="609" y="399"/>
                    <a:pt x="365" y="733"/>
                    <a:pt x="153" y="1037"/>
                  </a:cubicBezTo>
                  <a:cubicBezTo>
                    <a:pt x="122" y="1098"/>
                    <a:pt x="61" y="1128"/>
                    <a:pt x="31" y="1189"/>
                  </a:cubicBezTo>
                  <a:cubicBezTo>
                    <a:pt x="1" y="1250"/>
                    <a:pt x="31" y="1341"/>
                    <a:pt x="92" y="1371"/>
                  </a:cubicBezTo>
                  <a:cubicBezTo>
                    <a:pt x="108" y="1380"/>
                    <a:pt x="127" y="1383"/>
                    <a:pt x="146" y="1383"/>
                  </a:cubicBezTo>
                  <a:cubicBezTo>
                    <a:pt x="197" y="1383"/>
                    <a:pt x="252" y="1355"/>
                    <a:pt x="274" y="1311"/>
                  </a:cubicBezTo>
                  <a:cubicBezTo>
                    <a:pt x="517" y="1007"/>
                    <a:pt x="761" y="672"/>
                    <a:pt x="1004" y="368"/>
                  </a:cubicBezTo>
                  <a:cubicBezTo>
                    <a:pt x="1034" y="308"/>
                    <a:pt x="1065" y="277"/>
                    <a:pt x="1095" y="216"/>
                  </a:cubicBezTo>
                  <a:cubicBezTo>
                    <a:pt x="1156" y="156"/>
                    <a:pt x="1095" y="64"/>
                    <a:pt x="1034" y="34"/>
                  </a:cubicBezTo>
                  <a:cubicBezTo>
                    <a:pt x="1011" y="11"/>
                    <a:pt x="988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78;p81"/>
            <p:cNvSpPr/>
            <p:nvPr/>
          </p:nvSpPr>
          <p:spPr>
            <a:xfrm>
              <a:off x="12661600" y="5396200"/>
              <a:ext cx="28900" cy="34575"/>
            </a:xfrm>
            <a:custGeom>
              <a:avLst/>
              <a:gdLst/>
              <a:ahLst/>
              <a:cxnLst/>
              <a:rect l="l" t="t" r="r" b="b"/>
              <a:pathLst>
                <a:path w="1156" h="1383" extrusionOk="0">
                  <a:moveTo>
                    <a:pt x="986" y="0"/>
                  </a:moveTo>
                  <a:cubicBezTo>
                    <a:pt x="943" y="0"/>
                    <a:pt x="901" y="26"/>
                    <a:pt x="882" y="64"/>
                  </a:cubicBezTo>
                  <a:cubicBezTo>
                    <a:pt x="639" y="398"/>
                    <a:pt x="396" y="702"/>
                    <a:pt x="152" y="1037"/>
                  </a:cubicBezTo>
                  <a:cubicBezTo>
                    <a:pt x="122" y="1097"/>
                    <a:pt x="92" y="1128"/>
                    <a:pt x="61" y="1189"/>
                  </a:cubicBezTo>
                  <a:cubicBezTo>
                    <a:pt x="0" y="1219"/>
                    <a:pt x="61" y="1341"/>
                    <a:pt x="122" y="1371"/>
                  </a:cubicBezTo>
                  <a:cubicBezTo>
                    <a:pt x="138" y="1379"/>
                    <a:pt x="155" y="1383"/>
                    <a:pt x="171" y="1383"/>
                  </a:cubicBezTo>
                  <a:cubicBezTo>
                    <a:pt x="215" y="1383"/>
                    <a:pt x="260" y="1355"/>
                    <a:pt x="304" y="1310"/>
                  </a:cubicBezTo>
                  <a:cubicBezTo>
                    <a:pt x="547" y="1006"/>
                    <a:pt x="791" y="672"/>
                    <a:pt x="1003" y="368"/>
                  </a:cubicBezTo>
                  <a:cubicBezTo>
                    <a:pt x="1034" y="307"/>
                    <a:pt x="1095" y="277"/>
                    <a:pt x="1125" y="216"/>
                  </a:cubicBezTo>
                  <a:cubicBezTo>
                    <a:pt x="1155" y="155"/>
                    <a:pt x="1125" y="64"/>
                    <a:pt x="1064" y="34"/>
                  </a:cubicBezTo>
                  <a:cubicBezTo>
                    <a:pt x="1041" y="10"/>
                    <a:pt x="1013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79;p81"/>
            <p:cNvSpPr/>
            <p:nvPr/>
          </p:nvSpPr>
          <p:spPr>
            <a:xfrm>
              <a:off x="13045350" y="5235175"/>
              <a:ext cx="309300" cy="150750"/>
            </a:xfrm>
            <a:custGeom>
              <a:avLst/>
              <a:gdLst/>
              <a:ahLst/>
              <a:cxnLst/>
              <a:rect l="l" t="t" r="r" b="b"/>
              <a:pathLst>
                <a:path w="12372" h="6030" extrusionOk="0">
                  <a:moveTo>
                    <a:pt x="7599" y="0"/>
                  </a:moveTo>
                  <a:cubicBezTo>
                    <a:pt x="7417" y="456"/>
                    <a:pt x="7174" y="912"/>
                    <a:pt x="6839" y="1246"/>
                  </a:cubicBezTo>
                  <a:cubicBezTo>
                    <a:pt x="5167" y="3009"/>
                    <a:pt x="2949" y="4347"/>
                    <a:pt x="699" y="5228"/>
                  </a:cubicBezTo>
                  <a:cubicBezTo>
                    <a:pt x="487" y="5319"/>
                    <a:pt x="243" y="5380"/>
                    <a:pt x="0" y="5471"/>
                  </a:cubicBezTo>
                  <a:cubicBezTo>
                    <a:pt x="426" y="5684"/>
                    <a:pt x="882" y="5867"/>
                    <a:pt x="1338" y="5958"/>
                  </a:cubicBezTo>
                  <a:cubicBezTo>
                    <a:pt x="1581" y="6008"/>
                    <a:pt x="1825" y="6029"/>
                    <a:pt x="2071" y="6029"/>
                  </a:cubicBezTo>
                  <a:cubicBezTo>
                    <a:pt x="2868" y="6029"/>
                    <a:pt x="3671" y="5802"/>
                    <a:pt x="4438" y="5593"/>
                  </a:cubicBezTo>
                  <a:cubicBezTo>
                    <a:pt x="5684" y="5228"/>
                    <a:pt x="6900" y="4894"/>
                    <a:pt x="8146" y="4529"/>
                  </a:cubicBezTo>
                  <a:cubicBezTo>
                    <a:pt x="9119" y="4256"/>
                    <a:pt x="10092" y="3982"/>
                    <a:pt x="11095" y="3921"/>
                  </a:cubicBezTo>
                  <a:cubicBezTo>
                    <a:pt x="11216" y="3891"/>
                    <a:pt x="11307" y="3891"/>
                    <a:pt x="11429" y="3891"/>
                  </a:cubicBezTo>
                  <a:cubicBezTo>
                    <a:pt x="11581" y="3405"/>
                    <a:pt x="11733" y="2918"/>
                    <a:pt x="11976" y="2493"/>
                  </a:cubicBezTo>
                  <a:cubicBezTo>
                    <a:pt x="12098" y="2310"/>
                    <a:pt x="12219" y="2158"/>
                    <a:pt x="12371" y="2006"/>
                  </a:cubicBezTo>
                  <a:cubicBezTo>
                    <a:pt x="9879" y="1794"/>
                    <a:pt x="8298" y="639"/>
                    <a:pt x="7599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80;p81"/>
            <p:cNvSpPr/>
            <p:nvPr/>
          </p:nvSpPr>
          <p:spPr>
            <a:xfrm>
              <a:off x="12937425" y="4684825"/>
              <a:ext cx="292600" cy="445500"/>
            </a:xfrm>
            <a:custGeom>
              <a:avLst/>
              <a:gdLst/>
              <a:ahLst/>
              <a:cxnLst/>
              <a:rect l="l" t="t" r="r" b="b"/>
              <a:pathLst>
                <a:path w="11704" h="17820" extrusionOk="0">
                  <a:moveTo>
                    <a:pt x="8292" y="1"/>
                  </a:moveTo>
                  <a:cubicBezTo>
                    <a:pt x="8253" y="1"/>
                    <a:pt x="8215" y="3"/>
                    <a:pt x="8177" y="8"/>
                  </a:cubicBezTo>
                  <a:cubicBezTo>
                    <a:pt x="7174" y="99"/>
                    <a:pt x="3709" y="859"/>
                    <a:pt x="3709" y="859"/>
                  </a:cubicBezTo>
                  <a:cubicBezTo>
                    <a:pt x="3709" y="859"/>
                    <a:pt x="1217" y="1649"/>
                    <a:pt x="609" y="6999"/>
                  </a:cubicBezTo>
                  <a:cubicBezTo>
                    <a:pt x="1" y="12348"/>
                    <a:pt x="7570" y="17820"/>
                    <a:pt x="7570" y="17820"/>
                  </a:cubicBezTo>
                  <a:lnTo>
                    <a:pt x="11703" y="17333"/>
                  </a:lnTo>
                  <a:cubicBezTo>
                    <a:pt x="11703" y="17333"/>
                    <a:pt x="11156" y="3139"/>
                    <a:pt x="10822" y="2257"/>
                  </a:cubicBezTo>
                  <a:cubicBezTo>
                    <a:pt x="10471" y="1410"/>
                    <a:pt x="9250" y="1"/>
                    <a:pt x="8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81;p81"/>
            <p:cNvSpPr/>
            <p:nvPr/>
          </p:nvSpPr>
          <p:spPr>
            <a:xfrm>
              <a:off x="13137300" y="4688000"/>
              <a:ext cx="259975" cy="505200"/>
            </a:xfrm>
            <a:custGeom>
              <a:avLst/>
              <a:gdLst/>
              <a:ahLst/>
              <a:cxnLst/>
              <a:rect l="l" t="t" r="r" b="b"/>
              <a:pathLst>
                <a:path w="10399" h="20208" extrusionOk="0">
                  <a:moveTo>
                    <a:pt x="3671" y="0"/>
                  </a:moveTo>
                  <a:cubicBezTo>
                    <a:pt x="3623" y="0"/>
                    <a:pt x="3575" y="1"/>
                    <a:pt x="3526" y="2"/>
                  </a:cubicBezTo>
                  <a:cubicBezTo>
                    <a:pt x="0" y="124"/>
                    <a:pt x="486" y="12708"/>
                    <a:pt x="2857" y="19851"/>
                  </a:cubicBezTo>
                  <a:cubicBezTo>
                    <a:pt x="3400" y="19965"/>
                    <a:pt x="4501" y="20207"/>
                    <a:pt x="5683" y="20207"/>
                  </a:cubicBezTo>
                  <a:cubicBezTo>
                    <a:pt x="7014" y="20207"/>
                    <a:pt x="8448" y="19900"/>
                    <a:pt x="9301" y="18757"/>
                  </a:cubicBezTo>
                  <a:lnTo>
                    <a:pt x="8480" y="14714"/>
                  </a:lnTo>
                  <a:cubicBezTo>
                    <a:pt x="8480" y="14714"/>
                    <a:pt x="10398" y="0"/>
                    <a:pt x="3671" y="0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82;p81"/>
            <p:cNvSpPr/>
            <p:nvPr/>
          </p:nvSpPr>
          <p:spPr>
            <a:xfrm>
              <a:off x="13206450" y="4983650"/>
              <a:ext cx="156550" cy="165800"/>
            </a:xfrm>
            <a:custGeom>
              <a:avLst/>
              <a:gdLst/>
              <a:ahLst/>
              <a:cxnLst/>
              <a:rect l="l" t="t" r="r" b="b"/>
              <a:pathLst>
                <a:path w="6262" h="6632" extrusionOk="0">
                  <a:moveTo>
                    <a:pt x="5927" y="0"/>
                  </a:moveTo>
                  <a:cubicBezTo>
                    <a:pt x="5927" y="1"/>
                    <a:pt x="1733" y="1490"/>
                    <a:pt x="1581" y="2067"/>
                  </a:cubicBezTo>
                  <a:cubicBezTo>
                    <a:pt x="1530" y="2250"/>
                    <a:pt x="1645" y="2310"/>
                    <a:pt x="1820" y="2310"/>
                  </a:cubicBezTo>
                  <a:cubicBezTo>
                    <a:pt x="2172" y="2310"/>
                    <a:pt x="2766" y="2067"/>
                    <a:pt x="2766" y="2067"/>
                  </a:cubicBezTo>
                  <a:lnTo>
                    <a:pt x="2766" y="2067"/>
                  </a:lnTo>
                  <a:cubicBezTo>
                    <a:pt x="2766" y="2068"/>
                    <a:pt x="0" y="4560"/>
                    <a:pt x="426" y="4955"/>
                  </a:cubicBezTo>
                  <a:cubicBezTo>
                    <a:pt x="467" y="4989"/>
                    <a:pt x="518" y="5003"/>
                    <a:pt x="575" y="5003"/>
                  </a:cubicBezTo>
                  <a:cubicBezTo>
                    <a:pt x="985" y="5003"/>
                    <a:pt x="1732" y="4256"/>
                    <a:pt x="1733" y="4256"/>
                  </a:cubicBezTo>
                  <a:lnTo>
                    <a:pt x="1733" y="4256"/>
                  </a:lnTo>
                  <a:cubicBezTo>
                    <a:pt x="1733" y="4256"/>
                    <a:pt x="1277" y="5593"/>
                    <a:pt x="1307" y="6019"/>
                  </a:cubicBezTo>
                  <a:cubicBezTo>
                    <a:pt x="1349" y="6297"/>
                    <a:pt x="1791" y="6632"/>
                    <a:pt x="2398" y="6632"/>
                  </a:cubicBezTo>
                  <a:cubicBezTo>
                    <a:pt x="3119" y="6632"/>
                    <a:pt x="4072" y="6160"/>
                    <a:pt x="4863" y="4560"/>
                  </a:cubicBezTo>
                  <a:cubicBezTo>
                    <a:pt x="6262" y="1733"/>
                    <a:pt x="5927" y="1"/>
                    <a:pt x="5927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83;p81"/>
            <p:cNvSpPr/>
            <p:nvPr/>
          </p:nvSpPr>
          <p:spPr>
            <a:xfrm>
              <a:off x="13253550" y="5096100"/>
              <a:ext cx="24350" cy="50950"/>
            </a:xfrm>
            <a:custGeom>
              <a:avLst/>
              <a:gdLst/>
              <a:ahLst/>
              <a:cxnLst/>
              <a:rect l="l" t="t" r="r" b="b"/>
              <a:pathLst>
                <a:path w="974" h="2038" extrusionOk="0">
                  <a:moveTo>
                    <a:pt x="973" y="1"/>
                  </a:moveTo>
                  <a:lnTo>
                    <a:pt x="1" y="2037"/>
                  </a:lnTo>
                  <a:cubicBezTo>
                    <a:pt x="1" y="2037"/>
                    <a:pt x="882" y="852"/>
                    <a:pt x="97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84;p81"/>
            <p:cNvSpPr/>
            <p:nvPr/>
          </p:nvSpPr>
          <p:spPr>
            <a:xfrm>
              <a:off x="13235325" y="4896075"/>
              <a:ext cx="481775" cy="389275"/>
            </a:xfrm>
            <a:custGeom>
              <a:avLst/>
              <a:gdLst/>
              <a:ahLst/>
              <a:cxnLst/>
              <a:rect l="l" t="t" r="r" b="b"/>
              <a:pathLst>
                <a:path w="19271" h="15571" extrusionOk="0">
                  <a:moveTo>
                    <a:pt x="11777" y="0"/>
                  </a:moveTo>
                  <a:cubicBezTo>
                    <a:pt x="10317" y="0"/>
                    <a:pt x="8884" y="466"/>
                    <a:pt x="7629" y="1224"/>
                  </a:cubicBezTo>
                  <a:cubicBezTo>
                    <a:pt x="5015" y="2835"/>
                    <a:pt x="3252" y="5601"/>
                    <a:pt x="1976" y="8336"/>
                  </a:cubicBezTo>
                  <a:cubicBezTo>
                    <a:pt x="1459" y="9370"/>
                    <a:pt x="1034" y="10434"/>
                    <a:pt x="638" y="11497"/>
                  </a:cubicBezTo>
                  <a:cubicBezTo>
                    <a:pt x="395" y="12166"/>
                    <a:pt x="243" y="12896"/>
                    <a:pt x="0" y="13564"/>
                  </a:cubicBezTo>
                  <a:cubicBezTo>
                    <a:pt x="699" y="14233"/>
                    <a:pt x="2280" y="15358"/>
                    <a:pt x="4772" y="15570"/>
                  </a:cubicBezTo>
                  <a:cubicBezTo>
                    <a:pt x="5167" y="15145"/>
                    <a:pt x="5623" y="14780"/>
                    <a:pt x="6049" y="14446"/>
                  </a:cubicBezTo>
                  <a:cubicBezTo>
                    <a:pt x="7690" y="13108"/>
                    <a:pt x="9727" y="11923"/>
                    <a:pt x="11885" y="11710"/>
                  </a:cubicBezTo>
                  <a:cubicBezTo>
                    <a:pt x="15441" y="11345"/>
                    <a:pt x="19271" y="6178"/>
                    <a:pt x="14499" y="555"/>
                  </a:cubicBezTo>
                  <a:cubicBezTo>
                    <a:pt x="14165" y="129"/>
                    <a:pt x="12949" y="69"/>
                    <a:pt x="12493" y="38"/>
                  </a:cubicBezTo>
                  <a:cubicBezTo>
                    <a:pt x="12254" y="13"/>
                    <a:pt x="12015" y="0"/>
                    <a:pt x="11777" y="0"/>
                  </a:cubicBez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85;p81"/>
            <p:cNvSpPr/>
            <p:nvPr/>
          </p:nvSpPr>
          <p:spPr>
            <a:xfrm>
              <a:off x="13294575" y="4942600"/>
              <a:ext cx="405825" cy="342750"/>
            </a:xfrm>
            <a:custGeom>
              <a:avLst/>
              <a:gdLst/>
              <a:ahLst/>
              <a:cxnLst/>
              <a:rect l="l" t="t" r="r" b="b"/>
              <a:pathLst>
                <a:path w="16233" h="13710" extrusionOk="0">
                  <a:moveTo>
                    <a:pt x="14317" y="1"/>
                  </a:moveTo>
                  <a:cubicBezTo>
                    <a:pt x="14317" y="1"/>
                    <a:pt x="14165" y="2372"/>
                    <a:pt x="9302" y="3162"/>
                  </a:cubicBezTo>
                  <a:cubicBezTo>
                    <a:pt x="4469" y="3952"/>
                    <a:pt x="1" y="13162"/>
                    <a:pt x="1" y="13162"/>
                  </a:cubicBezTo>
                  <a:cubicBezTo>
                    <a:pt x="639" y="13436"/>
                    <a:pt x="2402" y="13709"/>
                    <a:pt x="2402" y="13709"/>
                  </a:cubicBezTo>
                  <a:lnTo>
                    <a:pt x="4317" y="11977"/>
                  </a:lnTo>
                  <a:lnTo>
                    <a:pt x="4317" y="11977"/>
                  </a:lnTo>
                  <a:cubicBezTo>
                    <a:pt x="4317" y="11977"/>
                    <a:pt x="3752" y="13160"/>
                    <a:pt x="6525" y="13160"/>
                  </a:cubicBezTo>
                  <a:cubicBezTo>
                    <a:pt x="6766" y="13160"/>
                    <a:pt x="7032" y="13151"/>
                    <a:pt x="7326" y="13132"/>
                  </a:cubicBezTo>
                  <a:cubicBezTo>
                    <a:pt x="11004" y="12858"/>
                    <a:pt x="14348" y="10791"/>
                    <a:pt x="15290" y="7174"/>
                  </a:cubicBezTo>
                  <a:cubicBezTo>
                    <a:pt x="16232" y="3527"/>
                    <a:pt x="14317" y="1"/>
                    <a:pt x="1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86;p81"/>
            <p:cNvSpPr/>
            <p:nvPr/>
          </p:nvSpPr>
          <p:spPr>
            <a:xfrm>
              <a:off x="13349225" y="5140900"/>
              <a:ext cx="269850" cy="147725"/>
            </a:xfrm>
            <a:custGeom>
              <a:avLst/>
              <a:gdLst/>
              <a:ahLst/>
              <a:cxnLst/>
              <a:rect l="l" t="t" r="r" b="b"/>
              <a:pathLst>
                <a:path w="10794" h="5909" extrusionOk="0">
                  <a:moveTo>
                    <a:pt x="6321" y="521"/>
                  </a:moveTo>
                  <a:lnTo>
                    <a:pt x="6321" y="521"/>
                  </a:lnTo>
                  <a:cubicBezTo>
                    <a:pt x="6303" y="530"/>
                    <a:pt x="6288" y="532"/>
                    <a:pt x="6281" y="532"/>
                  </a:cubicBezTo>
                  <a:cubicBezTo>
                    <a:pt x="6269" y="532"/>
                    <a:pt x="6277" y="525"/>
                    <a:pt x="6321" y="521"/>
                  </a:cubicBezTo>
                  <a:close/>
                  <a:moveTo>
                    <a:pt x="10636" y="0"/>
                  </a:moveTo>
                  <a:cubicBezTo>
                    <a:pt x="10629" y="0"/>
                    <a:pt x="10620" y="1"/>
                    <a:pt x="10612" y="2"/>
                  </a:cubicBezTo>
                  <a:cubicBezTo>
                    <a:pt x="9761" y="33"/>
                    <a:pt x="8909" y="93"/>
                    <a:pt x="8058" y="154"/>
                  </a:cubicBezTo>
                  <a:lnTo>
                    <a:pt x="6539" y="245"/>
                  </a:lnTo>
                  <a:cubicBezTo>
                    <a:pt x="6356" y="245"/>
                    <a:pt x="6235" y="245"/>
                    <a:pt x="6113" y="337"/>
                  </a:cubicBezTo>
                  <a:cubicBezTo>
                    <a:pt x="5900" y="458"/>
                    <a:pt x="5718" y="671"/>
                    <a:pt x="5536" y="823"/>
                  </a:cubicBezTo>
                  <a:cubicBezTo>
                    <a:pt x="5171" y="1157"/>
                    <a:pt x="4806" y="1461"/>
                    <a:pt x="4472" y="1796"/>
                  </a:cubicBezTo>
                  <a:cubicBezTo>
                    <a:pt x="3560" y="2586"/>
                    <a:pt x="2648" y="3407"/>
                    <a:pt x="1766" y="4197"/>
                  </a:cubicBezTo>
                  <a:cubicBezTo>
                    <a:pt x="1219" y="4683"/>
                    <a:pt x="672" y="5169"/>
                    <a:pt x="95" y="5656"/>
                  </a:cubicBezTo>
                  <a:cubicBezTo>
                    <a:pt x="1" y="5773"/>
                    <a:pt x="106" y="5908"/>
                    <a:pt x="215" y="5908"/>
                  </a:cubicBezTo>
                  <a:cubicBezTo>
                    <a:pt x="247" y="5908"/>
                    <a:pt x="280" y="5896"/>
                    <a:pt x="307" y="5869"/>
                  </a:cubicBezTo>
                  <a:cubicBezTo>
                    <a:pt x="1614" y="4714"/>
                    <a:pt x="2921" y="3528"/>
                    <a:pt x="4228" y="2373"/>
                  </a:cubicBezTo>
                  <a:cubicBezTo>
                    <a:pt x="4867" y="1796"/>
                    <a:pt x="5536" y="1218"/>
                    <a:pt x="6174" y="641"/>
                  </a:cubicBezTo>
                  <a:cubicBezTo>
                    <a:pt x="6233" y="611"/>
                    <a:pt x="6263" y="552"/>
                    <a:pt x="6321" y="521"/>
                  </a:cubicBezTo>
                  <a:lnTo>
                    <a:pt x="6321" y="521"/>
                  </a:lnTo>
                  <a:cubicBezTo>
                    <a:pt x="6338" y="520"/>
                    <a:pt x="6359" y="519"/>
                    <a:pt x="6387" y="519"/>
                  </a:cubicBezTo>
                  <a:cubicBezTo>
                    <a:pt x="6468" y="525"/>
                    <a:pt x="6549" y="527"/>
                    <a:pt x="6630" y="527"/>
                  </a:cubicBezTo>
                  <a:cubicBezTo>
                    <a:pt x="6975" y="527"/>
                    <a:pt x="7319" y="483"/>
                    <a:pt x="7663" y="458"/>
                  </a:cubicBezTo>
                  <a:cubicBezTo>
                    <a:pt x="8636" y="397"/>
                    <a:pt x="9639" y="337"/>
                    <a:pt x="10612" y="276"/>
                  </a:cubicBezTo>
                  <a:cubicBezTo>
                    <a:pt x="10785" y="276"/>
                    <a:pt x="10794" y="0"/>
                    <a:pt x="10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87;p81"/>
            <p:cNvSpPr/>
            <p:nvPr/>
          </p:nvSpPr>
          <p:spPr>
            <a:xfrm>
              <a:off x="12927550" y="4685000"/>
              <a:ext cx="123125" cy="132425"/>
            </a:xfrm>
            <a:custGeom>
              <a:avLst/>
              <a:gdLst/>
              <a:ahLst/>
              <a:cxnLst/>
              <a:rect l="l" t="t" r="r" b="b"/>
              <a:pathLst>
                <a:path w="4925" h="5297" extrusionOk="0">
                  <a:moveTo>
                    <a:pt x="153" y="1"/>
                  </a:moveTo>
                  <a:lnTo>
                    <a:pt x="1" y="4408"/>
                  </a:lnTo>
                  <a:cubicBezTo>
                    <a:pt x="1" y="4803"/>
                    <a:pt x="305" y="5138"/>
                    <a:pt x="700" y="5168"/>
                  </a:cubicBezTo>
                  <a:lnTo>
                    <a:pt x="2767" y="5290"/>
                  </a:lnTo>
                  <a:cubicBezTo>
                    <a:pt x="2805" y="5294"/>
                    <a:pt x="2843" y="5297"/>
                    <a:pt x="2881" y="5297"/>
                  </a:cubicBezTo>
                  <a:cubicBezTo>
                    <a:pt x="3323" y="5297"/>
                    <a:pt x="3719" y="4978"/>
                    <a:pt x="3831" y="4530"/>
                  </a:cubicBezTo>
                  <a:lnTo>
                    <a:pt x="4925" y="45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88;p81"/>
            <p:cNvSpPr/>
            <p:nvPr/>
          </p:nvSpPr>
          <p:spPr>
            <a:xfrm>
              <a:off x="12935925" y="4735075"/>
              <a:ext cx="93475" cy="75350"/>
            </a:xfrm>
            <a:custGeom>
              <a:avLst/>
              <a:gdLst/>
              <a:ahLst/>
              <a:cxnLst/>
              <a:rect l="l" t="t" r="r" b="b"/>
              <a:pathLst>
                <a:path w="3739" h="3014" extrusionOk="0">
                  <a:moveTo>
                    <a:pt x="3097" y="1"/>
                  </a:moveTo>
                  <a:cubicBezTo>
                    <a:pt x="2834" y="1"/>
                    <a:pt x="2522" y="63"/>
                    <a:pt x="2219" y="278"/>
                  </a:cubicBezTo>
                  <a:cubicBezTo>
                    <a:pt x="1660" y="667"/>
                    <a:pt x="634" y="706"/>
                    <a:pt x="246" y="706"/>
                  </a:cubicBezTo>
                  <a:cubicBezTo>
                    <a:pt x="149" y="706"/>
                    <a:pt x="91" y="703"/>
                    <a:pt x="91" y="703"/>
                  </a:cubicBezTo>
                  <a:lnTo>
                    <a:pt x="31" y="2192"/>
                  </a:lnTo>
                  <a:cubicBezTo>
                    <a:pt x="31" y="2192"/>
                    <a:pt x="0" y="2740"/>
                    <a:pt x="730" y="2800"/>
                  </a:cubicBezTo>
                  <a:cubicBezTo>
                    <a:pt x="1459" y="2892"/>
                    <a:pt x="2949" y="3013"/>
                    <a:pt x="2949" y="3013"/>
                  </a:cubicBezTo>
                  <a:lnTo>
                    <a:pt x="3587" y="2588"/>
                  </a:lnTo>
                  <a:lnTo>
                    <a:pt x="3526" y="1129"/>
                  </a:lnTo>
                  <a:lnTo>
                    <a:pt x="3739" y="126"/>
                  </a:lnTo>
                  <a:cubicBezTo>
                    <a:pt x="3739" y="126"/>
                    <a:pt x="3468" y="1"/>
                    <a:pt x="3097" y="1"/>
                  </a:cubicBezTo>
                  <a:close/>
                </a:path>
              </a:pathLst>
            </a:custGeom>
            <a:solidFill>
              <a:srgbClr val="88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289;p81"/>
            <p:cNvSpPr/>
            <p:nvPr/>
          </p:nvSpPr>
          <p:spPr>
            <a:xfrm>
              <a:off x="12981500" y="4716600"/>
              <a:ext cx="266750" cy="305075"/>
            </a:xfrm>
            <a:custGeom>
              <a:avLst/>
              <a:gdLst/>
              <a:ahLst/>
              <a:cxnLst/>
              <a:rect l="l" t="t" r="r" b="b"/>
              <a:pathLst>
                <a:path w="10670" h="12203" extrusionOk="0">
                  <a:moveTo>
                    <a:pt x="2461" y="0"/>
                  </a:moveTo>
                  <a:cubicBezTo>
                    <a:pt x="1827" y="0"/>
                    <a:pt x="1734" y="652"/>
                    <a:pt x="1734" y="652"/>
                  </a:cubicBezTo>
                  <a:cubicBezTo>
                    <a:pt x="1734" y="652"/>
                    <a:pt x="578" y="652"/>
                    <a:pt x="913" y="1290"/>
                  </a:cubicBezTo>
                  <a:cubicBezTo>
                    <a:pt x="275" y="1320"/>
                    <a:pt x="791" y="2324"/>
                    <a:pt x="1460" y="2658"/>
                  </a:cubicBezTo>
                  <a:cubicBezTo>
                    <a:pt x="1977" y="2901"/>
                    <a:pt x="1490" y="3631"/>
                    <a:pt x="730" y="4086"/>
                  </a:cubicBezTo>
                  <a:cubicBezTo>
                    <a:pt x="275" y="4360"/>
                    <a:pt x="1" y="4877"/>
                    <a:pt x="62" y="5424"/>
                  </a:cubicBezTo>
                  <a:cubicBezTo>
                    <a:pt x="454" y="8139"/>
                    <a:pt x="3182" y="12203"/>
                    <a:pt x="6642" y="12203"/>
                  </a:cubicBezTo>
                  <a:cubicBezTo>
                    <a:pt x="6667" y="12203"/>
                    <a:pt x="6693" y="12203"/>
                    <a:pt x="6718" y="12202"/>
                  </a:cubicBezTo>
                  <a:cubicBezTo>
                    <a:pt x="10670" y="12141"/>
                    <a:pt x="9849" y="6366"/>
                    <a:pt x="9849" y="6366"/>
                  </a:cubicBezTo>
                  <a:lnTo>
                    <a:pt x="9849" y="6366"/>
                  </a:lnTo>
                  <a:lnTo>
                    <a:pt x="5563" y="6609"/>
                  </a:lnTo>
                  <a:cubicBezTo>
                    <a:pt x="5563" y="6609"/>
                    <a:pt x="4439" y="4390"/>
                    <a:pt x="4074" y="3175"/>
                  </a:cubicBezTo>
                  <a:cubicBezTo>
                    <a:pt x="4986" y="1320"/>
                    <a:pt x="3709" y="317"/>
                    <a:pt x="2767" y="44"/>
                  </a:cubicBezTo>
                  <a:cubicBezTo>
                    <a:pt x="2653" y="13"/>
                    <a:pt x="2551" y="0"/>
                    <a:pt x="24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290;p81"/>
            <p:cNvSpPr/>
            <p:nvPr/>
          </p:nvSpPr>
          <p:spPr>
            <a:xfrm>
              <a:off x="12992150" y="4745050"/>
              <a:ext cx="41825" cy="31925"/>
            </a:xfrm>
            <a:custGeom>
              <a:avLst/>
              <a:gdLst/>
              <a:ahLst/>
              <a:cxnLst/>
              <a:rect l="l" t="t" r="r" b="b"/>
              <a:pathLst>
                <a:path w="1673" h="1277" extrusionOk="0">
                  <a:moveTo>
                    <a:pt x="365" y="0"/>
                  </a:moveTo>
                  <a:cubicBezTo>
                    <a:pt x="274" y="0"/>
                    <a:pt x="213" y="31"/>
                    <a:pt x="122" y="61"/>
                  </a:cubicBezTo>
                  <a:cubicBezTo>
                    <a:pt x="61" y="122"/>
                    <a:pt x="31" y="152"/>
                    <a:pt x="0" y="243"/>
                  </a:cubicBezTo>
                  <a:cubicBezTo>
                    <a:pt x="0" y="274"/>
                    <a:pt x="0" y="334"/>
                    <a:pt x="0" y="365"/>
                  </a:cubicBezTo>
                  <a:cubicBezTo>
                    <a:pt x="61" y="517"/>
                    <a:pt x="122" y="638"/>
                    <a:pt x="183" y="730"/>
                  </a:cubicBezTo>
                  <a:cubicBezTo>
                    <a:pt x="304" y="942"/>
                    <a:pt x="487" y="1094"/>
                    <a:pt x="669" y="1277"/>
                  </a:cubicBezTo>
                  <a:lnTo>
                    <a:pt x="365" y="608"/>
                  </a:lnTo>
                  <a:cubicBezTo>
                    <a:pt x="335" y="517"/>
                    <a:pt x="274" y="395"/>
                    <a:pt x="274" y="334"/>
                  </a:cubicBezTo>
                  <a:cubicBezTo>
                    <a:pt x="274" y="319"/>
                    <a:pt x="274" y="312"/>
                    <a:pt x="274" y="304"/>
                  </a:cubicBezTo>
                  <a:cubicBezTo>
                    <a:pt x="274" y="304"/>
                    <a:pt x="335" y="274"/>
                    <a:pt x="365" y="274"/>
                  </a:cubicBezTo>
                  <a:cubicBezTo>
                    <a:pt x="548" y="274"/>
                    <a:pt x="791" y="334"/>
                    <a:pt x="1004" y="395"/>
                  </a:cubicBezTo>
                  <a:cubicBezTo>
                    <a:pt x="1216" y="456"/>
                    <a:pt x="1429" y="547"/>
                    <a:pt x="1672" y="638"/>
                  </a:cubicBezTo>
                  <a:cubicBezTo>
                    <a:pt x="1490" y="456"/>
                    <a:pt x="1308" y="304"/>
                    <a:pt x="1095" y="182"/>
                  </a:cubicBezTo>
                  <a:cubicBezTo>
                    <a:pt x="882" y="91"/>
                    <a:pt x="639" y="0"/>
                    <a:pt x="36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291;p81"/>
            <p:cNvSpPr/>
            <p:nvPr/>
          </p:nvSpPr>
          <p:spPr>
            <a:xfrm>
              <a:off x="12999750" y="4727950"/>
              <a:ext cx="56250" cy="20925"/>
            </a:xfrm>
            <a:custGeom>
              <a:avLst/>
              <a:gdLst/>
              <a:ahLst/>
              <a:cxnLst/>
              <a:rect l="l" t="t" r="r" b="b"/>
              <a:pathLst>
                <a:path w="2250" h="837" extrusionOk="0">
                  <a:moveTo>
                    <a:pt x="907" y="0"/>
                  </a:moveTo>
                  <a:cubicBezTo>
                    <a:pt x="726" y="0"/>
                    <a:pt x="538" y="38"/>
                    <a:pt x="365" y="167"/>
                  </a:cubicBezTo>
                  <a:cubicBezTo>
                    <a:pt x="122" y="289"/>
                    <a:pt x="0" y="593"/>
                    <a:pt x="61" y="806"/>
                  </a:cubicBezTo>
                  <a:cubicBezTo>
                    <a:pt x="183" y="593"/>
                    <a:pt x="335" y="471"/>
                    <a:pt x="517" y="411"/>
                  </a:cubicBezTo>
                  <a:cubicBezTo>
                    <a:pt x="606" y="375"/>
                    <a:pt x="716" y="360"/>
                    <a:pt x="835" y="360"/>
                  </a:cubicBezTo>
                  <a:cubicBezTo>
                    <a:pt x="918" y="360"/>
                    <a:pt x="1007" y="368"/>
                    <a:pt x="1095" y="380"/>
                  </a:cubicBezTo>
                  <a:cubicBezTo>
                    <a:pt x="1490" y="411"/>
                    <a:pt x="1885" y="532"/>
                    <a:pt x="2250" y="836"/>
                  </a:cubicBezTo>
                  <a:cubicBezTo>
                    <a:pt x="2189" y="593"/>
                    <a:pt x="2037" y="380"/>
                    <a:pt x="1824" y="259"/>
                  </a:cubicBezTo>
                  <a:cubicBezTo>
                    <a:pt x="1611" y="107"/>
                    <a:pt x="1368" y="15"/>
                    <a:pt x="1125" y="15"/>
                  </a:cubicBezTo>
                  <a:cubicBezTo>
                    <a:pt x="1055" y="7"/>
                    <a:pt x="982" y="0"/>
                    <a:pt x="90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292;p81"/>
            <p:cNvSpPr/>
            <p:nvPr/>
          </p:nvSpPr>
          <p:spPr>
            <a:xfrm>
              <a:off x="13024075" y="4713875"/>
              <a:ext cx="41050" cy="18275"/>
            </a:xfrm>
            <a:custGeom>
              <a:avLst/>
              <a:gdLst/>
              <a:ahLst/>
              <a:cxnLst/>
              <a:rect l="l" t="t" r="r" b="b"/>
              <a:pathLst>
                <a:path w="1642" h="731" extrusionOk="0">
                  <a:moveTo>
                    <a:pt x="699" y="1"/>
                  </a:moveTo>
                  <a:cubicBezTo>
                    <a:pt x="517" y="31"/>
                    <a:pt x="334" y="92"/>
                    <a:pt x="182" y="244"/>
                  </a:cubicBezTo>
                  <a:cubicBezTo>
                    <a:pt x="61" y="366"/>
                    <a:pt x="0" y="578"/>
                    <a:pt x="31" y="730"/>
                  </a:cubicBezTo>
                  <a:cubicBezTo>
                    <a:pt x="274" y="487"/>
                    <a:pt x="486" y="426"/>
                    <a:pt x="730" y="396"/>
                  </a:cubicBezTo>
                  <a:cubicBezTo>
                    <a:pt x="882" y="366"/>
                    <a:pt x="1003" y="366"/>
                    <a:pt x="1155" y="366"/>
                  </a:cubicBezTo>
                  <a:cubicBezTo>
                    <a:pt x="1307" y="335"/>
                    <a:pt x="1459" y="335"/>
                    <a:pt x="1641" y="305"/>
                  </a:cubicBezTo>
                  <a:cubicBezTo>
                    <a:pt x="1520" y="183"/>
                    <a:pt x="1368" y="122"/>
                    <a:pt x="1216" y="62"/>
                  </a:cubicBezTo>
                  <a:cubicBezTo>
                    <a:pt x="1125" y="31"/>
                    <a:pt x="1034" y="31"/>
                    <a:pt x="94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293;p81"/>
            <p:cNvSpPr/>
            <p:nvPr/>
          </p:nvSpPr>
          <p:spPr>
            <a:xfrm>
              <a:off x="13079275" y="4792350"/>
              <a:ext cx="72000" cy="153875"/>
            </a:xfrm>
            <a:custGeom>
              <a:avLst/>
              <a:gdLst/>
              <a:ahLst/>
              <a:cxnLst/>
              <a:rect l="l" t="t" r="r" b="b"/>
              <a:pathLst>
                <a:path w="2880" h="6155" extrusionOk="0">
                  <a:moveTo>
                    <a:pt x="184" y="0"/>
                  </a:moveTo>
                  <a:cubicBezTo>
                    <a:pt x="98" y="0"/>
                    <a:pt x="0" y="103"/>
                    <a:pt x="41" y="205"/>
                  </a:cubicBezTo>
                  <a:cubicBezTo>
                    <a:pt x="801" y="1938"/>
                    <a:pt x="1531" y="3640"/>
                    <a:pt x="2291" y="5342"/>
                  </a:cubicBezTo>
                  <a:cubicBezTo>
                    <a:pt x="2382" y="5585"/>
                    <a:pt x="2473" y="5829"/>
                    <a:pt x="2595" y="6072"/>
                  </a:cubicBezTo>
                  <a:cubicBezTo>
                    <a:pt x="2614" y="6130"/>
                    <a:pt x="2652" y="6154"/>
                    <a:pt x="2693" y="6154"/>
                  </a:cubicBezTo>
                  <a:cubicBezTo>
                    <a:pt x="2780" y="6154"/>
                    <a:pt x="2879" y="6044"/>
                    <a:pt x="2838" y="5920"/>
                  </a:cubicBezTo>
                  <a:cubicBezTo>
                    <a:pt x="2108" y="4218"/>
                    <a:pt x="1348" y="2515"/>
                    <a:pt x="619" y="783"/>
                  </a:cubicBezTo>
                  <a:cubicBezTo>
                    <a:pt x="497" y="540"/>
                    <a:pt x="406" y="297"/>
                    <a:pt x="285" y="84"/>
                  </a:cubicBezTo>
                  <a:cubicBezTo>
                    <a:pt x="265" y="24"/>
                    <a:pt x="226" y="0"/>
                    <a:pt x="18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294;p81"/>
            <p:cNvSpPr/>
            <p:nvPr/>
          </p:nvSpPr>
          <p:spPr>
            <a:xfrm>
              <a:off x="11601150" y="5039050"/>
              <a:ext cx="121425" cy="116850"/>
            </a:xfrm>
            <a:custGeom>
              <a:avLst/>
              <a:gdLst/>
              <a:ahLst/>
              <a:cxnLst/>
              <a:rect l="l" t="t" r="r" b="b"/>
              <a:pathLst>
                <a:path w="4857" h="4674" extrusionOk="0">
                  <a:moveTo>
                    <a:pt x="2142" y="0"/>
                  </a:moveTo>
                  <a:cubicBezTo>
                    <a:pt x="2133" y="0"/>
                    <a:pt x="2123" y="1"/>
                    <a:pt x="2114" y="3"/>
                  </a:cubicBezTo>
                  <a:cubicBezTo>
                    <a:pt x="1536" y="155"/>
                    <a:pt x="1445" y="3803"/>
                    <a:pt x="1445" y="3803"/>
                  </a:cubicBezTo>
                  <a:cubicBezTo>
                    <a:pt x="1445" y="3803"/>
                    <a:pt x="694" y="1355"/>
                    <a:pt x="363" y="1355"/>
                  </a:cubicBezTo>
                  <a:cubicBezTo>
                    <a:pt x="348" y="1355"/>
                    <a:pt x="334" y="1360"/>
                    <a:pt x="320" y="1371"/>
                  </a:cubicBezTo>
                  <a:cubicBezTo>
                    <a:pt x="1" y="1633"/>
                    <a:pt x="515" y="4673"/>
                    <a:pt x="2846" y="4673"/>
                  </a:cubicBezTo>
                  <a:cubicBezTo>
                    <a:pt x="2953" y="4673"/>
                    <a:pt x="3063" y="4667"/>
                    <a:pt x="3178" y="4654"/>
                  </a:cubicBezTo>
                  <a:cubicBezTo>
                    <a:pt x="3178" y="4654"/>
                    <a:pt x="4856" y="337"/>
                    <a:pt x="4224" y="337"/>
                  </a:cubicBezTo>
                  <a:cubicBezTo>
                    <a:pt x="4220" y="337"/>
                    <a:pt x="4216" y="337"/>
                    <a:pt x="4211" y="338"/>
                  </a:cubicBezTo>
                  <a:cubicBezTo>
                    <a:pt x="3573" y="398"/>
                    <a:pt x="2418" y="3468"/>
                    <a:pt x="2418" y="3468"/>
                  </a:cubicBezTo>
                  <a:cubicBezTo>
                    <a:pt x="2418" y="3468"/>
                    <a:pt x="2682" y="0"/>
                    <a:pt x="2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295;p81"/>
            <p:cNvSpPr/>
            <p:nvPr/>
          </p:nvSpPr>
          <p:spPr>
            <a:xfrm>
              <a:off x="11821150" y="5193100"/>
              <a:ext cx="129650" cy="144000"/>
            </a:xfrm>
            <a:custGeom>
              <a:avLst/>
              <a:gdLst/>
              <a:ahLst/>
              <a:cxnLst/>
              <a:rect l="l" t="t" r="r" b="b"/>
              <a:pathLst>
                <a:path w="5186" h="5760" extrusionOk="0">
                  <a:moveTo>
                    <a:pt x="1773" y="0"/>
                  </a:moveTo>
                  <a:cubicBezTo>
                    <a:pt x="695" y="0"/>
                    <a:pt x="1" y="5756"/>
                    <a:pt x="1" y="5756"/>
                  </a:cubicBezTo>
                  <a:cubicBezTo>
                    <a:pt x="63" y="5759"/>
                    <a:pt x="126" y="5760"/>
                    <a:pt x="189" y="5760"/>
                  </a:cubicBezTo>
                  <a:cubicBezTo>
                    <a:pt x="2518" y="5760"/>
                    <a:pt x="5186" y="4155"/>
                    <a:pt x="4712" y="3385"/>
                  </a:cubicBezTo>
                  <a:cubicBezTo>
                    <a:pt x="4649" y="3287"/>
                    <a:pt x="4554" y="3244"/>
                    <a:pt x="4436" y="3244"/>
                  </a:cubicBezTo>
                  <a:cubicBezTo>
                    <a:pt x="3931" y="3244"/>
                    <a:pt x="3007" y="4031"/>
                    <a:pt x="2405" y="4602"/>
                  </a:cubicBezTo>
                  <a:lnTo>
                    <a:pt x="2405" y="4602"/>
                  </a:lnTo>
                  <a:cubicBezTo>
                    <a:pt x="3096" y="3878"/>
                    <a:pt x="4103" y="2684"/>
                    <a:pt x="3648" y="2291"/>
                  </a:cubicBezTo>
                  <a:cubicBezTo>
                    <a:pt x="3594" y="2242"/>
                    <a:pt x="3529" y="2219"/>
                    <a:pt x="3455" y="2219"/>
                  </a:cubicBezTo>
                  <a:cubicBezTo>
                    <a:pt x="2668" y="2219"/>
                    <a:pt x="913" y="4814"/>
                    <a:pt x="913" y="4814"/>
                  </a:cubicBezTo>
                  <a:cubicBezTo>
                    <a:pt x="913" y="4814"/>
                    <a:pt x="3010" y="285"/>
                    <a:pt x="1855" y="12"/>
                  </a:cubicBezTo>
                  <a:cubicBezTo>
                    <a:pt x="1827" y="4"/>
                    <a:pt x="1800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296;p81"/>
            <p:cNvSpPr/>
            <p:nvPr/>
          </p:nvSpPr>
          <p:spPr>
            <a:xfrm>
              <a:off x="11275725" y="5177825"/>
              <a:ext cx="126000" cy="125500"/>
            </a:xfrm>
            <a:custGeom>
              <a:avLst/>
              <a:gdLst/>
              <a:ahLst/>
              <a:cxnLst/>
              <a:rect l="l" t="t" r="r" b="b"/>
              <a:pathLst>
                <a:path w="5040" h="5020" extrusionOk="0">
                  <a:moveTo>
                    <a:pt x="3785" y="0"/>
                  </a:moveTo>
                  <a:cubicBezTo>
                    <a:pt x="3758" y="0"/>
                    <a:pt x="3730" y="5"/>
                    <a:pt x="3702" y="15"/>
                  </a:cubicBezTo>
                  <a:cubicBezTo>
                    <a:pt x="2820" y="319"/>
                    <a:pt x="3702" y="3723"/>
                    <a:pt x="3702" y="3723"/>
                  </a:cubicBezTo>
                  <a:cubicBezTo>
                    <a:pt x="3702" y="3723"/>
                    <a:pt x="2037" y="836"/>
                    <a:pt x="1451" y="836"/>
                  </a:cubicBezTo>
                  <a:cubicBezTo>
                    <a:pt x="1403" y="836"/>
                    <a:pt x="1363" y="855"/>
                    <a:pt x="1331" y="896"/>
                  </a:cubicBezTo>
                  <a:cubicBezTo>
                    <a:pt x="1114" y="1213"/>
                    <a:pt x="1639" y="2126"/>
                    <a:pt x="2157" y="2885"/>
                  </a:cubicBezTo>
                  <a:lnTo>
                    <a:pt x="2157" y="2885"/>
                  </a:lnTo>
                  <a:cubicBezTo>
                    <a:pt x="1821" y="2527"/>
                    <a:pt x="1425" y="2225"/>
                    <a:pt x="1049" y="2225"/>
                  </a:cubicBezTo>
                  <a:cubicBezTo>
                    <a:pt x="949" y="2225"/>
                    <a:pt x="850" y="2246"/>
                    <a:pt x="753" y="2294"/>
                  </a:cubicBezTo>
                  <a:cubicBezTo>
                    <a:pt x="1" y="2647"/>
                    <a:pt x="1395" y="5019"/>
                    <a:pt x="3290" y="5019"/>
                  </a:cubicBezTo>
                  <a:cubicBezTo>
                    <a:pt x="3844" y="5019"/>
                    <a:pt x="4441" y="4816"/>
                    <a:pt x="5039" y="4300"/>
                  </a:cubicBezTo>
                  <a:cubicBezTo>
                    <a:pt x="5039" y="4300"/>
                    <a:pt x="4612" y="0"/>
                    <a:pt x="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1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24122" y="610121"/>
            <a:ext cx="4623759" cy="3156785"/>
          </a:xfrm>
          <a:prstGeom prst="cloudCallout">
            <a:avLst>
              <a:gd name="adj1" fmla="val -74953"/>
              <a:gd name="adj2" fmla="val -9643"/>
            </a:avLst>
          </a:prstGeom>
          <a:solidFill>
            <a:srgbClr val="61D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4321" y="939980"/>
            <a:ext cx="3864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#9Slide03 Cabin SemiBold" panose="00000700000000000000" pitchFamily="2" charset="0"/>
              </a:rPr>
              <a:t>Hey,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trước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đây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nào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vậy</a:t>
            </a:r>
            <a:r>
              <a:rPr lang="en-US" sz="2800" dirty="0" smtClean="0">
                <a:latin typeface="#9Slide03 Cabin SemiBold" panose="00000700000000000000" pitchFamily="2" charset="0"/>
              </a:rPr>
              <a:t>?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thấy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Trung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cơ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sở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và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khác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nhau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ra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sao</a:t>
            </a:r>
            <a:r>
              <a:rPr lang="en-US" sz="2800" dirty="0" smtClean="0">
                <a:latin typeface="#9Slide03 Cabin SemiBold" panose="00000700000000000000" pitchFamily="2" charset="0"/>
              </a:rPr>
              <a:t>?</a:t>
            </a:r>
            <a:endParaRPr lang="en-US" sz="2800" dirty="0">
              <a:latin typeface="#9Slide03 Cabin SemiBold" panose="00000700000000000000" pitchFamily="2" charset="0"/>
            </a:endParaRPr>
          </a:p>
        </p:txBody>
      </p:sp>
      <p:grpSp>
        <p:nvGrpSpPr>
          <p:cNvPr id="165" name="Google Shape;730;p43"/>
          <p:cNvGrpSpPr/>
          <p:nvPr/>
        </p:nvGrpSpPr>
        <p:grpSpPr>
          <a:xfrm>
            <a:off x="345057" y="1274333"/>
            <a:ext cx="2039643" cy="3511881"/>
            <a:chOff x="5885161" y="728625"/>
            <a:chExt cx="2145411" cy="3693995"/>
          </a:xfrm>
        </p:grpSpPr>
        <p:sp>
          <p:nvSpPr>
            <p:cNvPr id="166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31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3642964" y="1349047"/>
            <a:ext cx="4312271" cy="256198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3689018" y="2080991"/>
            <a:ext cx="4401434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Thế nhưng… Tớ cũng rất buồn và lắng…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356964" y="2419240"/>
            <a:ext cx="2702385" cy="4581700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1" name="Google Shape;4162;p81"/>
          <p:cNvGrpSpPr/>
          <p:nvPr/>
        </p:nvGrpSpPr>
        <p:grpSpPr>
          <a:xfrm>
            <a:off x="6788035" y="3778330"/>
            <a:ext cx="2146349" cy="1293469"/>
            <a:chOff x="10977675" y="3841475"/>
            <a:chExt cx="2902825" cy="1749350"/>
          </a:xfrm>
        </p:grpSpPr>
        <p:sp>
          <p:nvSpPr>
            <p:cNvPr id="152" name="Google Shape;4163;p81"/>
            <p:cNvSpPr/>
            <p:nvPr/>
          </p:nvSpPr>
          <p:spPr>
            <a:xfrm>
              <a:off x="12114475" y="4190325"/>
              <a:ext cx="406575" cy="430875"/>
            </a:xfrm>
            <a:custGeom>
              <a:avLst/>
              <a:gdLst/>
              <a:ahLst/>
              <a:cxnLst/>
              <a:rect l="l" t="t" r="r" b="b"/>
              <a:pathLst>
                <a:path w="16263" h="17235" extrusionOk="0">
                  <a:moveTo>
                    <a:pt x="0" y="0"/>
                  </a:moveTo>
                  <a:lnTo>
                    <a:pt x="0" y="0"/>
                  </a:lnTo>
                  <a:cubicBezTo>
                    <a:pt x="1703" y="5380"/>
                    <a:pt x="10305" y="17235"/>
                    <a:pt x="10305" y="17235"/>
                  </a:cubicBezTo>
                  <a:lnTo>
                    <a:pt x="16262" y="6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64;p81"/>
            <p:cNvSpPr/>
            <p:nvPr/>
          </p:nvSpPr>
          <p:spPr>
            <a:xfrm>
              <a:off x="12952625" y="500417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214" y="0"/>
                  </a:moveTo>
                  <a:cubicBezTo>
                    <a:pt x="1" y="790"/>
                    <a:pt x="214" y="7082"/>
                    <a:pt x="214" y="7082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65;p81"/>
            <p:cNvSpPr/>
            <p:nvPr/>
          </p:nvSpPr>
          <p:spPr>
            <a:xfrm>
              <a:off x="12018725" y="3953225"/>
              <a:ext cx="965850" cy="1116325"/>
            </a:xfrm>
            <a:custGeom>
              <a:avLst/>
              <a:gdLst/>
              <a:ahLst/>
              <a:cxnLst/>
              <a:rect l="l" t="t" r="r" b="b"/>
              <a:pathLst>
                <a:path w="38634" h="44653" extrusionOk="0">
                  <a:moveTo>
                    <a:pt x="396" y="1"/>
                  </a:moveTo>
                  <a:lnTo>
                    <a:pt x="1" y="244"/>
                  </a:lnTo>
                  <a:cubicBezTo>
                    <a:pt x="6293" y="30609"/>
                    <a:pt x="38208" y="44500"/>
                    <a:pt x="38512" y="44652"/>
                  </a:cubicBezTo>
                  <a:lnTo>
                    <a:pt x="38634" y="44105"/>
                  </a:lnTo>
                  <a:cubicBezTo>
                    <a:pt x="38330" y="43983"/>
                    <a:pt x="6627" y="30123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66;p81"/>
            <p:cNvSpPr/>
            <p:nvPr/>
          </p:nvSpPr>
          <p:spPr>
            <a:xfrm>
              <a:off x="10991350" y="501632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1" y="0"/>
                  </a:moveTo>
                  <a:lnTo>
                    <a:pt x="1520" y="7083"/>
                  </a:lnTo>
                  <a:cubicBezTo>
                    <a:pt x="1520" y="7083"/>
                    <a:pt x="1733" y="760"/>
                    <a:pt x="1520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67;p81"/>
            <p:cNvSpPr/>
            <p:nvPr/>
          </p:nvSpPr>
          <p:spPr>
            <a:xfrm>
              <a:off x="11001225" y="3985900"/>
              <a:ext cx="1035000" cy="1087725"/>
            </a:xfrm>
            <a:custGeom>
              <a:avLst/>
              <a:gdLst/>
              <a:ahLst/>
              <a:cxnLst/>
              <a:rect l="l" t="t" r="r" b="b"/>
              <a:pathLst>
                <a:path w="41400" h="43509" extrusionOk="0">
                  <a:moveTo>
                    <a:pt x="40883" y="1"/>
                  </a:moveTo>
                  <a:cubicBezTo>
                    <a:pt x="34682" y="30123"/>
                    <a:pt x="335" y="42798"/>
                    <a:pt x="1" y="42919"/>
                  </a:cubicBezTo>
                  <a:lnTo>
                    <a:pt x="122" y="43497"/>
                  </a:lnTo>
                  <a:cubicBezTo>
                    <a:pt x="109" y="43505"/>
                    <a:pt x="106" y="43508"/>
                    <a:pt x="111" y="43508"/>
                  </a:cubicBezTo>
                  <a:cubicBezTo>
                    <a:pt x="290" y="43508"/>
                    <a:pt x="9531" y="39850"/>
                    <a:pt x="18573" y="33223"/>
                  </a:cubicBezTo>
                  <a:cubicBezTo>
                    <a:pt x="27175" y="26871"/>
                    <a:pt x="38117" y="15989"/>
                    <a:pt x="41400" y="123"/>
                  </a:cubicBezTo>
                  <a:lnTo>
                    <a:pt x="408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68;p81"/>
            <p:cNvSpPr/>
            <p:nvPr/>
          </p:nvSpPr>
          <p:spPr>
            <a:xfrm>
              <a:off x="11737575" y="4284550"/>
              <a:ext cx="637575" cy="841225"/>
            </a:xfrm>
            <a:custGeom>
              <a:avLst/>
              <a:gdLst/>
              <a:ahLst/>
              <a:cxnLst/>
              <a:rect l="l" t="t" r="r" b="b"/>
              <a:pathLst>
                <a:path w="25503" h="33649" extrusionOk="0">
                  <a:moveTo>
                    <a:pt x="11674" y="0"/>
                  </a:moveTo>
                  <a:cubicBezTo>
                    <a:pt x="11674" y="0"/>
                    <a:pt x="11673" y="0"/>
                    <a:pt x="11672" y="0"/>
                  </a:cubicBezTo>
                  <a:cubicBezTo>
                    <a:pt x="11277" y="61"/>
                    <a:pt x="2341" y="26597"/>
                    <a:pt x="0" y="33648"/>
                  </a:cubicBezTo>
                  <a:lnTo>
                    <a:pt x="25502" y="33648"/>
                  </a:lnTo>
                  <a:cubicBezTo>
                    <a:pt x="22711" y="26578"/>
                    <a:pt x="12134" y="0"/>
                    <a:pt x="11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69;p81"/>
            <p:cNvSpPr/>
            <p:nvPr/>
          </p:nvSpPr>
          <p:spPr>
            <a:xfrm>
              <a:off x="12035450" y="4292900"/>
              <a:ext cx="603375" cy="832875"/>
            </a:xfrm>
            <a:custGeom>
              <a:avLst/>
              <a:gdLst/>
              <a:ahLst/>
              <a:cxnLst/>
              <a:rect l="l" t="t" r="r" b="b"/>
              <a:pathLst>
                <a:path w="24135" h="33315" extrusionOk="0">
                  <a:moveTo>
                    <a:pt x="0" y="1"/>
                  </a:moveTo>
                  <a:cubicBezTo>
                    <a:pt x="1581" y="3071"/>
                    <a:pt x="10973" y="26718"/>
                    <a:pt x="13587" y="33314"/>
                  </a:cubicBezTo>
                  <a:lnTo>
                    <a:pt x="24134" y="33314"/>
                  </a:lnTo>
                  <a:cubicBezTo>
                    <a:pt x="17721" y="27478"/>
                    <a:pt x="2006" y="31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70;p81"/>
            <p:cNvSpPr/>
            <p:nvPr/>
          </p:nvSpPr>
          <p:spPr>
            <a:xfrm>
              <a:off x="11476925" y="4289100"/>
              <a:ext cx="550175" cy="836675"/>
            </a:xfrm>
            <a:custGeom>
              <a:avLst/>
              <a:gdLst/>
              <a:ahLst/>
              <a:cxnLst/>
              <a:rect l="l" t="t" r="r" b="b"/>
              <a:pathLst>
                <a:path w="22007" h="33467" extrusionOk="0">
                  <a:moveTo>
                    <a:pt x="22007" y="1"/>
                  </a:moveTo>
                  <a:lnTo>
                    <a:pt x="22007" y="1"/>
                  </a:lnTo>
                  <a:cubicBezTo>
                    <a:pt x="20639" y="2250"/>
                    <a:pt x="6323" y="25715"/>
                    <a:pt x="0" y="33466"/>
                  </a:cubicBezTo>
                  <a:lnTo>
                    <a:pt x="10426" y="33466"/>
                  </a:lnTo>
                  <a:cubicBezTo>
                    <a:pt x="12675" y="26718"/>
                    <a:pt x="20913" y="2189"/>
                    <a:pt x="2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71;p81"/>
            <p:cNvSpPr/>
            <p:nvPr/>
          </p:nvSpPr>
          <p:spPr>
            <a:xfrm>
              <a:off x="11011875" y="3938800"/>
              <a:ext cx="1927875" cy="1195325"/>
            </a:xfrm>
            <a:custGeom>
              <a:avLst/>
              <a:gdLst/>
              <a:ahLst/>
              <a:cxnLst/>
              <a:rect l="l" t="t" r="r" b="b"/>
              <a:pathLst>
                <a:path w="77115" h="47813" extrusionOk="0">
                  <a:moveTo>
                    <a:pt x="40700" y="0"/>
                  </a:moveTo>
                  <a:cubicBezTo>
                    <a:pt x="30670" y="18663"/>
                    <a:pt x="19697" y="38785"/>
                    <a:pt x="0" y="47813"/>
                  </a:cubicBezTo>
                  <a:lnTo>
                    <a:pt x="18602" y="47478"/>
                  </a:lnTo>
                  <a:cubicBezTo>
                    <a:pt x="24925" y="39727"/>
                    <a:pt x="39241" y="16262"/>
                    <a:pt x="40609" y="14013"/>
                  </a:cubicBezTo>
                  <a:cubicBezTo>
                    <a:pt x="40639" y="13891"/>
                    <a:pt x="40700" y="13830"/>
                    <a:pt x="40700" y="13830"/>
                  </a:cubicBezTo>
                  <a:cubicBezTo>
                    <a:pt x="40731" y="13830"/>
                    <a:pt x="40822" y="13952"/>
                    <a:pt x="40943" y="14165"/>
                  </a:cubicBezTo>
                  <a:cubicBezTo>
                    <a:pt x="42949" y="17326"/>
                    <a:pt x="58664" y="41642"/>
                    <a:pt x="65077" y="47478"/>
                  </a:cubicBezTo>
                  <a:lnTo>
                    <a:pt x="77114" y="47813"/>
                  </a:lnTo>
                  <a:cubicBezTo>
                    <a:pt x="77114" y="47813"/>
                    <a:pt x="49029" y="21976"/>
                    <a:pt x="40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72;p81"/>
            <p:cNvSpPr/>
            <p:nvPr/>
          </p:nvSpPr>
          <p:spPr>
            <a:xfrm>
              <a:off x="12935925" y="4986500"/>
              <a:ext cx="82850" cy="43900"/>
            </a:xfrm>
            <a:custGeom>
              <a:avLst/>
              <a:gdLst/>
              <a:ahLst/>
              <a:cxnLst/>
              <a:rect l="l" t="t" r="r" b="b"/>
              <a:pathLst>
                <a:path w="3314" h="1756" extrusionOk="0">
                  <a:moveTo>
                    <a:pt x="1511" y="0"/>
                  </a:moveTo>
                  <a:cubicBezTo>
                    <a:pt x="727" y="0"/>
                    <a:pt x="86" y="292"/>
                    <a:pt x="31" y="737"/>
                  </a:cubicBezTo>
                  <a:cubicBezTo>
                    <a:pt x="0" y="1193"/>
                    <a:pt x="669" y="1649"/>
                    <a:pt x="1581" y="1740"/>
                  </a:cubicBezTo>
                  <a:cubicBezTo>
                    <a:pt x="1679" y="1751"/>
                    <a:pt x="1776" y="1756"/>
                    <a:pt x="1871" y="1756"/>
                  </a:cubicBezTo>
                  <a:cubicBezTo>
                    <a:pt x="2623" y="1756"/>
                    <a:pt x="3229" y="1446"/>
                    <a:pt x="3283" y="1041"/>
                  </a:cubicBezTo>
                  <a:cubicBezTo>
                    <a:pt x="3313" y="555"/>
                    <a:pt x="2645" y="99"/>
                    <a:pt x="1733" y="8"/>
                  </a:cubicBezTo>
                  <a:cubicBezTo>
                    <a:pt x="1658" y="3"/>
                    <a:pt x="1584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73;p81"/>
            <p:cNvSpPr/>
            <p:nvPr/>
          </p:nvSpPr>
          <p:spPr>
            <a:xfrm>
              <a:off x="10977675" y="4997325"/>
              <a:ext cx="68425" cy="37250"/>
            </a:xfrm>
            <a:custGeom>
              <a:avLst/>
              <a:gdLst/>
              <a:ahLst/>
              <a:cxnLst/>
              <a:rect l="l" t="t" r="r" b="b"/>
              <a:pathLst>
                <a:path w="2737" h="1490" extrusionOk="0">
                  <a:moveTo>
                    <a:pt x="1368" y="0"/>
                  </a:moveTo>
                  <a:cubicBezTo>
                    <a:pt x="608" y="0"/>
                    <a:pt x="0" y="335"/>
                    <a:pt x="0" y="760"/>
                  </a:cubicBezTo>
                  <a:cubicBezTo>
                    <a:pt x="0" y="1155"/>
                    <a:pt x="608" y="1490"/>
                    <a:pt x="1368" y="1490"/>
                  </a:cubicBezTo>
                  <a:cubicBezTo>
                    <a:pt x="2128" y="1490"/>
                    <a:pt x="2736" y="1155"/>
                    <a:pt x="2736" y="760"/>
                  </a:cubicBezTo>
                  <a:cubicBezTo>
                    <a:pt x="2736" y="335"/>
                    <a:pt x="2128" y="0"/>
                    <a:pt x="1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74;p81"/>
            <p:cNvSpPr/>
            <p:nvPr/>
          </p:nvSpPr>
          <p:spPr>
            <a:xfrm>
              <a:off x="12148675" y="5178175"/>
              <a:ext cx="1731825" cy="337425"/>
            </a:xfrm>
            <a:custGeom>
              <a:avLst/>
              <a:gdLst/>
              <a:ahLst/>
              <a:cxnLst/>
              <a:rect l="l" t="t" r="r" b="b"/>
              <a:pathLst>
                <a:path w="69273" h="13497" extrusionOk="0">
                  <a:moveTo>
                    <a:pt x="34651" y="1"/>
                  </a:moveTo>
                  <a:cubicBezTo>
                    <a:pt x="15502" y="1"/>
                    <a:pt x="0" y="3010"/>
                    <a:pt x="0" y="6748"/>
                  </a:cubicBezTo>
                  <a:cubicBezTo>
                    <a:pt x="0" y="10487"/>
                    <a:pt x="15502" y="13496"/>
                    <a:pt x="34651" y="13496"/>
                  </a:cubicBezTo>
                  <a:cubicBezTo>
                    <a:pt x="53770" y="13496"/>
                    <a:pt x="69272" y="10487"/>
                    <a:pt x="69272" y="6748"/>
                  </a:cubicBezTo>
                  <a:cubicBezTo>
                    <a:pt x="69272" y="3010"/>
                    <a:pt x="53770" y="1"/>
                    <a:pt x="34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75;p81"/>
            <p:cNvSpPr/>
            <p:nvPr/>
          </p:nvSpPr>
          <p:spPr>
            <a:xfrm>
              <a:off x="12390325" y="5084700"/>
              <a:ext cx="124625" cy="166000"/>
            </a:xfrm>
            <a:custGeom>
              <a:avLst/>
              <a:gdLst/>
              <a:ahLst/>
              <a:cxnLst/>
              <a:rect l="l" t="t" r="r" b="b"/>
              <a:pathLst>
                <a:path w="4985" h="6640" extrusionOk="0">
                  <a:moveTo>
                    <a:pt x="3750" y="0"/>
                  </a:moveTo>
                  <a:cubicBezTo>
                    <a:pt x="2560" y="0"/>
                    <a:pt x="3161" y="5746"/>
                    <a:pt x="3161" y="5746"/>
                  </a:cubicBezTo>
                  <a:cubicBezTo>
                    <a:pt x="3161" y="5746"/>
                    <a:pt x="2122" y="2804"/>
                    <a:pt x="1200" y="2804"/>
                  </a:cubicBezTo>
                  <a:cubicBezTo>
                    <a:pt x="1113" y="2804"/>
                    <a:pt x="1027" y="2831"/>
                    <a:pt x="942" y="2889"/>
                  </a:cubicBezTo>
                  <a:cubicBezTo>
                    <a:pt x="0" y="3527"/>
                    <a:pt x="2645" y="6627"/>
                    <a:pt x="2645" y="6627"/>
                  </a:cubicBezTo>
                  <a:cubicBezTo>
                    <a:pt x="2645" y="6627"/>
                    <a:pt x="2709" y="6639"/>
                    <a:pt x="2807" y="6639"/>
                  </a:cubicBezTo>
                  <a:cubicBezTo>
                    <a:pt x="3152" y="6639"/>
                    <a:pt x="3911" y="6492"/>
                    <a:pt x="3769" y="5168"/>
                  </a:cubicBezTo>
                  <a:cubicBezTo>
                    <a:pt x="3769" y="5168"/>
                    <a:pt x="4985" y="92"/>
                    <a:pt x="3769" y="1"/>
                  </a:cubicBezTo>
                  <a:cubicBezTo>
                    <a:pt x="3763" y="1"/>
                    <a:pt x="3757" y="0"/>
                    <a:pt x="3750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76;p81"/>
            <p:cNvSpPr/>
            <p:nvPr/>
          </p:nvSpPr>
          <p:spPr>
            <a:xfrm>
              <a:off x="13653250" y="5062675"/>
              <a:ext cx="142600" cy="217550"/>
            </a:xfrm>
            <a:custGeom>
              <a:avLst/>
              <a:gdLst/>
              <a:ahLst/>
              <a:cxnLst/>
              <a:rect l="l" t="t" r="r" b="b"/>
              <a:pathLst>
                <a:path w="5704" h="8702" extrusionOk="0">
                  <a:moveTo>
                    <a:pt x="2828" y="0"/>
                  </a:moveTo>
                  <a:cubicBezTo>
                    <a:pt x="2818" y="0"/>
                    <a:pt x="2807" y="0"/>
                    <a:pt x="2797" y="0"/>
                  </a:cubicBezTo>
                  <a:cubicBezTo>
                    <a:pt x="1" y="92"/>
                    <a:pt x="2007" y="8420"/>
                    <a:pt x="2007" y="8420"/>
                  </a:cubicBezTo>
                  <a:cubicBezTo>
                    <a:pt x="2453" y="8618"/>
                    <a:pt x="2851" y="8702"/>
                    <a:pt x="3203" y="8702"/>
                  </a:cubicBezTo>
                  <a:cubicBezTo>
                    <a:pt x="5181" y="8702"/>
                    <a:pt x="5703" y="6043"/>
                    <a:pt x="4955" y="5836"/>
                  </a:cubicBezTo>
                  <a:cubicBezTo>
                    <a:pt x="4915" y="5825"/>
                    <a:pt x="4874" y="5820"/>
                    <a:pt x="4833" y="5820"/>
                  </a:cubicBezTo>
                  <a:cubicBezTo>
                    <a:pt x="3960" y="5820"/>
                    <a:pt x="2797" y="8146"/>
                    <a:pt x="2797" y="8146"/>
                  </a:cubicBezTo>
                  <a:cubicBezTo>
                    <a:pt x="2797" y="8146"/>
                    <a:pt x="5573" y="0"/>
                    <a:pt x="2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77;p81"/>
            <p:cNvSpPr/>
            <p:nvPr/>
          </p:nvSpPr>
          <p:spPr>
            <a:xfrm>
              <a:off x="12484550" y="4868900"/>
              <a:ext cx="337400" cy="297150"/>
            </a:xfrm>
            <a:custGeom>
              <a:avLst/>
              <a:gdLst/>
              <a:ahLst/>
              <a:cxnLst/>
              <a:rect l="l" t="t" r="r" b="b"/>
              <a:pathLst>
                <a:path w="13496" h="11886" extrusionOk="0">
                  <a:moveTo>
                    <a:pt x="10426" y="1"/>
                  </a:moveTo>
                  <a:lnTo>
                    <a:pt x="0" y="4347"/>
                  </a:lnTo>
                  <a:lnTo>
                    <a:pt x="2888" y="11885"/>
                  </a:lnTo>
                  <a:lnTo>
                    <a:pt x="13496" y="10882"/>
                  </a:lnTo>
                  <a:lnTo>
                    <a:pt x="10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78;p81"/>
            <p:cNvSpPr/>
            <p:nvPr/>
          </p:nvSpPr>
          <p:spPr>
            <a:xfrm>
              <a:off x="13141100" y="4780750"/>
              <a:ext cx="592725" cy="490225"/>
            </a:xfrm>
            <a:custGeom>
              <a:avLst/>
              <a:gdLst/>
              <a:ahLst/>
              <a:cxnLst/>
              <a:rect l="l" t="t" r="r" b="b"/>
              <a:pathLst>
                <a:path w="23709" h="19609" extrusionOk="0">
                  <a:moveTo>
                    <a:pt x="4955" y="1"/>
                  </a:moveTo>
                  <a:lnTo>
                    <a:pt x="2158" y="335"/>
                  </a:lnTo>
                  <a:lnTo>
                    <a:pt x="0" y="6110"/>
                  </a:lnTo>
                  <a:lnTo>
                    <a:pt x="0" y="14408"/>
                  </a:lnTo>
                  <a:lnTo>
                    <a:pt x="10274" y="19454"/>
                  </a:lnTo>
                  <a:cubicBezTo>
                    <a:pt x="10274" y="19454"/>
                    <a:pt x="11117" y="19608"/>
                    <a:pt x="12350" y="19608"/>
                  </a:cubicBezTo>
                  <a:cubicBezTo>
                    <a:pt x="14789" y="19608"/>
                    <a:pt x="18751" y="19005"/>
                    <a:pt x="20730" y="15411"/>
                  </a:cubicBezTo>
                  <a:cubicBezTo>
                    <a:pt x="23709" y="10001"/>
                    <a:pt x="18602" y="2919"/>
                    <a:pt x="18116" y="2797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79;p81"/>
            <p:cNvSpPr/>
            <p:nvPr/>
          </p:nvSpPr>
          <p:spPr>
            <a:xfrm>
              <a:off x="12099400" y="4422825"/>
              <a:ext cx="778800" cy="647675"/>
            </a:xfrm>
            <a:custGeom>
              <a:avLst/>
              <a:gdLst/>
              <a:ahLst/>
              <a:cxnLst/>
              <a:rect l="l" t="t" r="r" b="b"/>
              <a:pathLst>
                <a:path w="31152" h="25907" extrusionOk="0">
                  <a:moveTo>
                    <a:pt x="12099" y="0"/>
                  </a:moveTo>
                  <a:cubicBezTo>
                    <a:pt x="8792" y="0"/>
                    <a:pt x="5359" y="430"/>
                    <a:pt x="3552" y="1947"/>
                  </a:cubicBezTo>
                  <a:cubicBezTo>
                    <a:pt x="0" y="4954"/>
                    <a:pt x="8787" y="5175"/>
                    <a:pt x="11449" y="5175"/>
                  </a:cubicBezTo>
                  <a:cubicBezTo>
                    <a:pt x="11907" y="5175"/>
                    <a:pt x="12184" y="5169"/>
                    <a:pt x="12184" y="5169"/>
                  </a:cubicBezTo>
                  <a:lnTo>
                    <a:pt x="12184" y="5169"/>
                  </a:lnTo>
                  <a:lnTo>
                    <a:pt x="11759" y="9394"/>
                  </a:lnTo>
                  <a:lnTo>
                    <a:pt x="16196" y="25169"/>
                  </a:lnTo>
                  <a:cubicBezTo>
                    <a:pt x="16196" y="25169"/>
                    <a:pt x="19915" y="25907"/>
                    <a:pt x="23409" y="25907"/>
                  </a:cubicBezTo>
                  <a:cubicBezTo>
                    <a:pt x="26219" y="25907"/>
                    <a:pt x="28884" y="25430"/>
                    <a:pt x="29358" y="23710"/>
                  </a:cubicBezTo>
                  <a:cubicBezTo>
                    <a:pt x="30422" y="19880"/>
                    <a:pt x="31151" y="7479"/>
                    <a:pt x="31151" y="7479"/>
                  </a:cubicBezTo>
                  <a:cubicBezTo>
                    <a:pt x="31151" y="7479"/>
                    <a:pt x="27808" y="1369"/>
                    <a:pt x="24160" y="1035"/>
                  </a:cubicBezTo>
                  <a:lnTo>
                    <a:pt x="20513" y="731"/>
                  </a:lnTo>
                  <a:cubicBezTo>
                    <a:pt x="20513" y="731"/>
                    <a:pt x="16413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80;p81"/>
            <p:cNvSpPr/>
            <p:nvPr/>
          </p:nvSpPr>
          <p:spPr>
            <a:xfrm>
              <a:off x="12608400" y="4444125"/>
              <a:ext cx="321475" cy="625750"/>
            </a:xfrm>
            <a:custGeom>
              <a:avLst/>
              <a:gdLst/>
              <a:ahLst/>
              <a:cxnLst/>
              <a:rect l="l" t="t" r="r" b="b"/>
              <a:pathLst>
                <a:path w="12859" h="25030" extrusionOk="0">
                  <a:moveTo>
                    <a:pt x="1764" y="0"/>
                  </a:moveTo>
                  <a:lnTo>
                    <a:pt x="1" y="1216"/>
                  </a:lnTo>
                  <a:cubicBezTo>
                    <a:pt x="1" y="1216"/>
                    <a:pt x="669" y="4529"/>
                    <a:pt x="3496" y="4894"/>
                  </a:cubicBezTo>
                  <a:cubicBezTo>
                    <a:pt x="3101" y="7751"/>
                    <a:pt x="5046" y="20183"/>
                    <a:pt x="973" y="24986"/>
                  </a:cubicBezTo>
                  <a:cubicBezTo>
                    <a:pt x="1800" y="25016"/>
                    <a:pt x="2561" y="25030"/>
                    <a:pt x="3261" y="25030"/>
                  </a:cubicBezTo>
                  <a:cubicBezTo>
                    <a:pt x="9559" y="25030"/>
                    <a:pt x="10913" y="23922"/>
                    <a:pt x="10913" y="23922"/>
                  </a:cubicBezTo>
                  <a:lnTo>
                    <a:pt x="12858" y="8511"/>
                  </a:lnTo>
                  <a:cubicBezTo>
                    <a:pt x="12858" y="8511"/>
                    <a:pt x="7190" y="36"/>
                    <a:pt x="3079" y="36"/>
                  </a:cubicBezTo>
                  <a:cubicBezTo>
                    <a:pt x="2890" y="36"/>
                    <a:pt x="2705" y="54"/>
                    <a:pt x="2524" y="92"/>
                  </a:cubicBezTo>
                  <a:cubicBezTo>
                    <a:pt x="2723" y="377"/>
                    <a:pt x="2724" y="475"/>
                    <a:pt x="2630" y="475"/>
                  </a:cubicBezTo>
                  <a:cubicBezTo>
                    <a:pt x="2424" y="475"/>
                    <a:pt x="1764" y="0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81;p81"/>
            <p:cNvSpPr/>
            <p:nvPr/>
          </p:nvSpPr>
          <p:spPr>
            <a:xfrm>
              <a:off x="12653250" y="3930150"/>
              <a:ext cx="189975" cy="328575"/>
            </a:xfrm>
            <a:custGeom>
              <a:avLst/>
              <a:gdLst/>
              <a:ahLst/>
              <a:cxnLst/>
              <a:rect l="l" t="t" r="r" b="b"/>
              <a:pathLst>
                <a:path w="7599" h="13143" extrusionOk="0">
                  <a:moveTo>
                    <a:pt x="4912" y="0"/>
                  </a:moveTo>
                  <a:cubicBezTo>
                    <a:pt x="4845" y="0"/>
                    <a:pt x="4778" y="28"/>
                    <a:pt x="4711" y="73"/>
                  </a:cubicBezTo>
                  <a:cubicBezTo>
                    <a:pt x="4073" y="346"/>
                    <a:pt x="3587" y="863"/>
                    <a:pt x="3131" y="1380"/>
                  </a:cubicBezTo>
                  <a:cubicBezTo>
                    <a:pt x="2401" y="2201"/>
                    <a:pt x="1672" y="3021"/>
                    <a:pt x="912" y="3872"/>
                  </a:cubicBezTo>
                  <a:cubicBezTo>
                    <a:pt x="699" y="4115"/>
                    <a:pt x="456" y="4389"/>
                    <a:pt x="304" y="4723"/>
                  </a:cubicBezTo>
                  <a:cubicBezTo>
                    <a:pt x="0" y="5392"/>
                    <a:pt x="213" y="6213"/>
                    <a:pt x="578" y="6851"/>
                  </a:cubicBezTo>
                  <a:cubicBezTo>
                    <a:pt x="942" y="7520"/>
                    <a:pt x="1489" y="8036"/>
                    <a:pt x="1976" y="8614"/>
                  </a:cubicBezTo>
                  <a:cubicBezTo>
                    <a:pt x="2492" y="9283"/>
                    <a:pt x="2918" y="10043"/>
                    <a:pt x="3222" y="10833"/>
                  </a:cubicBezTo>
                  <a:cubicBezTo>
                    <a:pt x="3496" y="11502"/>
                    <a:pt x="3708" y="12261"/>
                    <a:pt x="4286" y="12717"/>
                  </a:cubicBezTo>
                  <a:cubicBezTo>
                    <a:pt x="4772" y="13082"/>
                    <a:pt x="5410" y="13143"/>
                    <a:pt x="6018" y="13143"/>
                  </a:cubicBezTo>
                  <a:cubicBezTo>
                    <a:pt x="6292" y="13143"/>
                    <a:pt x="6565" y="13143"/>
                    <a:pt x="6778" y="13021"/>
                  </a:cubicBezTo>
                  <a:cubicBezTo>
                    <a:pt x="7599" y="12687"/>
                    <a:pt x="6991" y="11502"/>
                    <a:pt x="6778" y="10954"/>
                  </a:cubicBezTo>
                  <a:cubicBezTo>
                    <a:pt x="6322" y="9799"/>
                    <a:pt x="6110" y="8584"/>
                    <a:pt x="6110" y="7368"/>
                  </a:cubicBezTo>
                  <a:cubicBezTo>
                    <a:pt x="6110" y="6942"/>
                    <a:pt x="6170" y="6517"/>
                    <a:pt x="6231" y="6122"/>
                  </a:cubicBezTo>
                  <a:cubicBezTo>
                    <a:pt x="6322" y="5301"/>
                    <a:pt x="6474" y="4480"/>
                    <a:pt x="6474" y="3629"/>
                  </a:cubicBezTo>
                  <a:cubicBezTo>
                    <a:pt x="6474" y="2383"/>
                    <a:pt x="6018" y="1167"/>
                    <a:pt x="5228" y="194"/>
                  </a:cubicBezTo>
                  <a:cubicBezTo>
                    <a:pt x="5167" y="103"/>
                    <a:pt x="5076" y="42"/>
                    <a:pt x="4985" y="12"/>
                  </a:cubicBezTo>
                  <a:cubicBezTo>
                    <a:pt x="4960" y="4"/>
                    <a:pt x="4936" y="0"/>
                    <a:pt x="491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82;p81"/>
            <p:cNvSpPr/>
            <p:nvPr/>
          </p:nvSpPr>
          <p:spPr>
            <a:xfrm>
              <a:off x="12415400" y="4003400"/>
              <a:ext cx="330575" cy="503825"/>
            </a:xfrm>
            <a:custGeom>
              <a:avLst/>
              <a:gdLst/>
              <a:ahLst/>
              <a:cxnLst/>
              <a:rect l="l" t="t" r="r" b="b"/>
              <a:pathLst>
                <a:path w="13223" h="20153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2401" y="213"/>
                    <a:pt x="0" y="2766"/>
                    <a:pt x="0" y="5836"/>
                  </a:cubicBezTo>
                  <a:lnTo>
                    <a:pt x="0" y="11642"/>
                  </a:lnTo>
                  <a:cubicBezTo>
                    <a:pt x="0" y="14863"/>
                    <a:pt x="2645" y="17508"/>
                    <a:pt x="5867" y="17508"/>
                  </a:cubicBezTo>
                  <a:lnTo>
                    <a:pt x="7295" y="17508"/>
                  </a:lnTo>
                  <a:cubicBezTo>
                    <a:pt x="7386" y="18815"/>
                    <a:pt x="8359" y="19940"/>
                    <a:pt x="9666" y="20122"/>
                  </a:cubicBezTo>
                  <a:cubicBezTo>
                    <a:pt x="9848" y="20152"/>
                    <a:pt x="10031" y="20152"/>
                    <a:pt x="10183" y="20152"/>
                  </a:cubicBezTo>
                  <a:cubicBezTo>
                    <a:pt x="10578" y="20092"/>
                    <a:pt x="10973" y="19818"/>
                    <a:pt x="11277" y="19484"/>
                  </a:cubicBezTo>
                  <a:cubicBezTo>
                    <a:pt x="11186" y="19453"/>
                    <a:pt x="11064" y="19392"/>
                    <a:pt x="10973" y="19332"/>
                  </a:cubicBezTo>
                  <a:cubicBezTo>
                    <a:pt x="9818" y="18602"/>
                    <a:pt x="9119" y="17113"/>
                    <a:pt x="9362" y="15775"/>
                  </a:cubicBezTo>
                  <a:cubicBezTo>
                    <a:pt x="10426" y="15380"/>
                    <a:pt x="11581" y="14985"/>
                    <a:pt x="12310" y="14104"/>
                  </a:cubicBezTo>
                  <a:cubicBezTo>
                    <a:pt x="12979" y="13283"/>
                    <a:pt x="13222" y="12219"/>
                    <a:pt x="13192" y="11186"/>
                  </a:cubicBezTo>
                  <a:cubicBezTo>
                    <a:pt x="13161" y="10152"/>
                    <a:pt x="12888" y="9119"/>
                    <a:pt x="12584" y="8116"/>
                  </a:cubicBezTo>
                  <a:cubicBezTo>
                    <a:pt x="12280" y="7021"/>
                    <a:pt x="11976" y="5927"/>
                    <a:pt x="11672" y="4803"/>
                  </a:cubicBezTo>
                  <a:cubicBezTo>
                    <a:pt x="9824" y="5842"/>
                    <a:pt x="7702" y="6388"/>
                    <a:pt x="5592" y="6388"/>
                  </a:cubicBezTo>
                  <a:cubicBezTo>
                    <a:pt x="5481" y="6388"/>
                    <a:pt x="5370" y="6386"/>
                    <a:pt x="5259" y="6383"/>
                  </a:cubicBezTo>
                  <a:cubicBezTo>
                    <a:pt x="4985" y="6353"/>
                    <a:pt x="4651" y="6322"/>
                    <a:pt x="4499" y="6079"/>
                  </a:cubicBezTo>
                  <a:cubicBezTo>
                    <a:pt x="4377" y="5927"/>
                    <a:pt x="4377" y="5714"/>
                    <a:pt x="4408" y="5502"/>
                  </a:cubicBezTo>
                  <a:cubicBezTo>
                    <a:pt x="4468" y="3648"/>
                    <a:pt x="4620" y="1641"/>
                    <a:pt x="5441" y="0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83;p81"/>
            <p:cNvSpPr/>
            <p:nvPr/>
          </p:nvSpPr>
          <p:spPr>
            <a:xfrm>
              <a:off x="12524825" y="4002625"/>
              <a:ext cx="256850" cy="487875"/>
            </a:xfrm>
            <a:custGeom>
              <a:avLst/>
              <a:gdLst/>
              <a:ahLst/>
              <a:cxnLst/>
              <a:rect l="l" t="t" r="r" b="b"/>
              <a:pathLst>
                <a:path w="10274" h="19515" extrusionOk="0">
                  <a:moveTo>
                    <a:pt x="1490" y="1"/>
                  </a:moveTo>
                  <a:cubicBezTo>
                    <a:pt x="1338" y="1"/>
                    <a:pt x="1186" y="1"/>
                    <a:pt x="1064" y="31"/>
                  </a:cubicBezTo>
                  <a:cubicBezTo>
                    <a:pt x="243" y="1672"/>
                    <a:pt x="91" y="3648"/>
                    <a:pt x="0" y="5533"/>
                  </a:cubicBezTo>
                  <a:cubicBezTo>
                    <a:pt x="0" y="5745"/>
                    <a:pt x="0" y="5958"/>
                    <a:pt x="122" y="6110"/>
                  </a:cubicBezTo>
                  <a:cubicBezTo>
                    <a:pt x="274" y="6353"/>
                    <a:pt x="578" y="6384"/>
                    <a:pt x="882" y="6414"/>
                  </a:cubicBezTo>
                  <a:cubicBezTo>
                    <a:pt x="1041" y="6421"/>
                    <a:pt x="1200" y="6424"/>
                    <a:pt x="1359" y="6424"/>
                  </a:cubicBezTo>
                  <a:cubicBezTo>
                    <a:pt x="3421" y="6424"/>
                    <a:pt x="5489" y="5878"/>
                    <a:pt x="7295" y="4834"/>
                  </a:cubicBezTo>
                  <a:cubicBezTo>
                    <a:pt x="7599" y="5958"/>
                    <a:pt x="7903" y="7052"/>
                    <a:pt x="8207" y="8147"/>
                  </a:cubicBezTo>
                  <a:cubicBezTo>
                    <a:pt x="8511" y="9150"/>
                    <a:pt x="8784" y="10183"/>
                    <a:pt x="8815" y="11217"/>
                  </a:cubicBezTo>
                  <a:cubicBezTo>
                    <a:pt x="8845" y="12250"/>
                    <a:pt x="8602" y="13344"/>
                    <a:pt x="7933" y="14135"/>
                  </a:cubicBezTo>
                  <a:cubicBezTo>
                    <a:pt x="7204" y="15016"/>
                    <a:pt x="6049" y="15411"/>
                    <a:pt x="4985" y="15806"/>
                  </a:cubicBezTo>
                  <a:cubicBezTo>
                    <a:pt x="4742" y="17144"/>
                    <a:pt x="5441" y="18633"/>
                    <a:pt x="6596" y="19363"/>
                  </a:cubicBezTo>
                  <a:cubicBezTo>
                    <a:pt x="6687" y="19423"/>
                    <a:pt x="6809" y="19484"/>
                    <a:pt x="6900" y="19515"/>
                  </a:cubicBezTo>
                  <a:cubicBezTo>
                    <a:pt x="7386" y="19028"/>
                    <a:pt x="7721" y="18420"/>
                    <a:pt x="7721" y="18420"/>
                  </a:cubicBezTo>
                  <a:lnTo>
                    <a:pt x="7873" y="16384"/>
                  </a:lnTo>
                  <a:cubicBezTo>
                    <a:pt x="9332" y="15320"/>
                    <a:pt x="10274" y="13618"/>
                    <a:pt x="10274" y="11673"/>
                  </a:cubicBezTo>
                  <a:lnTo>
                    <a:pt x="10274" y="5867"/>
                  </a:lnTo>
                  <a:cubicBezTo>
                    <a:pt x="10274" y="2645"/>
                    <a:pt x="7629" y="1"/>
                    <a:pt x="44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84;p81"/>
            <p:cNvSpPr/>
            <p:nvPr/>
          </p:nvSpPr>
          <p:spPr>
            <a:xfrm>
              <a:off x="12768750" y="3841475"/>
              <a:ext cx="84175" cy="113600"/>
            </a:xfrm>
            <a:custGeom>
              <a:avLst/>
              <a:gdLst/>
              <a:ahLst/>
              <a:cxnLst/>
              <a:rect l="l" t="t" r="r" b="b"/>
              <a:pathLst>
                <a:path w="3367" h="4544" extrusionOk="0">
                  <a:moveTo>
                    <a:pt x="1263" y="0"/>
                  </a:moveTo>
                  <a:cubicBezTo>
                    <a:pt x="207" y="0"/>
                    <a:pt x="0" y="4319"/>
                    <a:pt x="0" y="4319"/>
                  </a:cubicBezTo>
                  <a:cubicBezTo>
                    <a:pt x="378" y="4476"/>
                    <a:pt x="728" y="4543"/>
                    <a:pt x="1046" y="4543"/>
                  </a:cubicBezTo>
                  <a:cubicBezTo>
                    <a:pt x="2570" y="4543"/>
                    <a:pt x="3367" y="3009"/>
                    <a:pt x="3040" y="2556"/>
                  </a:cubicBezTo>
                  <a:cubicBezTo>
                    <a:pt x="2993" y="2495"/>
                    <a:pt x="2925" y="2469"/>
                    <a:pt x="2840" y="2469"/>
                  </a:cubicBezTo>
                  <a:cubicBezTo>
                    <a:pt x="2202" y="2469"/>
                    <a:pt x="638" y="3985"/>
                    <a:pt x="638" y="3985"/>
                  </a:cubicBezTo>
                  <a:cubicBezTo>
                    <a:pt x="638" y="3985"/>
                    <a:pt x="2432" y="124"/>
                    <a:pt x="1307" y="3"/>
                  </a:cubicBezTo>
                  <a:cubicBezTo>
                    <a:pt x="1292" y="1"/>
                    <a:pt x="1278" y="0"/>
                    <a:pt x="126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85;p81"/>
            <p:cNvSpPr/>
            <p:nvPr/>
          </p:nvSpPr>
          <p:spPr>
            <a:xfrm>
              <a:off x="12707950" y="4345425"/>
              <a:ext cx="492425" cy="461200"/>
            </a:xfrm>
            <a:custGeom>
              <a:avLst/>
              <a:gdLst/>
              <a:ahLst/>
              <a:cxnLst/>
              <a:rect l="l" t="t" r="r" b="b"/>
              <a:pathLst>
                <a:path w="19697" h="18448" extrusionOk="0">
                  <a:moveTo>
                    <a:pt x="12858" y="1"/>
                  </a:moveTo>
                  <a:cubicBezTo>
                    <a:pt x="10359" y="1"/>
                    <a:pt x="8116" y="1030"/>
                    <a:pt x="8116" y="1030"/>
                  </a:cubicBezTo>
                  <a:cubicBezTo>
                    <a:pt x="7964" y="1122"/>
                    <a:pt x="7751" y="2155"/>
                    <a:pt x="7691" y="2307"/>
                  </a:cubicBezTo>
                  <a:cubicBezTo>
                    <a:pt x="7265" y="3401"/>
                    <a:pt x="6809" y="4496"/>
                    <a:pt x="6323" y="5529"/>
                  </a:cubicBezTo>
                  <a:cubicBezTo>
                    <a:pt x="5320" y="7657"/>
                    <a:pt x="4195" y="9632"/>
                    <a:pt x="2280" y="11061"/>
                  </a:cubicBezTo>
                  <a:cubicBezTo>
                    <a:pt x="1672" y="11487"/>
                    <a:pt x="1004" y="11912"/>
                    <a:pt x="578" y="12520"/>
                  </a:cubicBezTo>
                  <a:cubicBezTo>
                    <a:pt x="122" y="13189"/>
                    <a:pt x="0" y="14040"/>
                    <a:pt x="122" y="14830"/>
                  </a:cubicBezTo>
                  <a:cubicBezTo>
                    <a:pt x="335" y="16563"/>
                    <a:pt x="1581" y="18447"/>
                    <a:pt x="3435" y="18447"/>
                  </a:cubicBezTo>
                  <a:cubicBezTo>
                    <a:pt x="4712" y="18417"/>
                    <a:pt x="5958" y="18143"/>
                    <a:pt x="7174" y="17839"/>
                  </a:cubicBezTo>
                  <a:cubicBezTo>
                    <a:pt x="10335" y="17049"/>
                    <a:pt x="13557" y="15803"/>
                    <a:pt x="16262" y="13979"/>
                  </a:cubicBezTo>
                  <a:cubicBezTo>
                    <a:pt x="17600" y="13067"/>
                    <a:pt x="19363" y="11669"/>
                    <a:pt x="19454" y="9876"/>
                  </a:cubicBezTo>
                  <a:cubicBezTo>
                    <a:pt x="19697" y="4891"/>
                    <a:pt x="18238" y="1304"/>
                    <a:pt x="15016" y="301"/>
                  </a:cubicBezTo>
                  <a:cubicBezTo>
                    <a:pt x="14307" y="85"/>
                    <a:pt x="13572" y="1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86;p81"/>
            <p:cNvSpPr/>
            <p:nvPr/>
          </p:nvSpPr>
          <p:spPr>
            <a:xfrm>
              <a:off x="12717825" y="4684900"/>
              <a:ext cx="535750" cy="560150"/>
            </a:xfrm>
            <a:custGeom>
              <a:avLst/>
              <a:gdLst/>
              <a:ahLst/>
              <a:cxnLst/>
              <a:rect l="l" t="t" r="r" b="b"/>
              <a:pathLst>
                <a:path w="21430" h="22406" extrusionOk="0">
                  <a:moveTo>
                    <a:pt x="16763" y="1"/>
                  </a:moveTo>
                  <a:cubicBezTo>
                    <a:pt x="15945" y="1"/>
                    <a:pt x="15095" y="294"/>
                    <a:pt x="14287" y="491"/>
                  </a:cubicBezTo>
                  <a:cubicBezTo>
                    <a:pt x="13466" y="704"/>
                    <a:pt x="12645" y="886"/>
                    <a:pt x="11825" y="1038"/>
                  </a:cubicBezTo>
                  <a:cubicBezTo>
                    <a:pt x="10943" y="1221"/>
                    <a:pt x="10092" y="1373"/>
                    <a:pt x="9180" y="1464"/>
                  </a:cubicBezTo>
                  <a:cubicBezTo>
                    <a:pt x="7022" y="1737"/>
                    <a:pt x="4803" y="1829"/>
                    <a:pt x="2767" y="2771"/>
                  </a:cubicBezTo>
                  <a:cubicBezTo>
                    <a:pt x="1" y="4047"/>
                    <a:pt x="1034" y="11251"/>
                    <a:pt x="1034" y="11251"/>
                  </a:cubicBezTo>
                  <a:lnTo>
                    <a:pt x="3618" y="10978"/>
                  </a:lnTo>
                  <a:cubicBezTo>
                    <a:pt x="3618" y="10978"/>
                    <a:pt x="5897" y="18364"/>
                    <a:pt x="5897" y="21920"/>
                  </a:cubicBezTo>
                  <a:cubicBezTo>
                    <a:pt x="7303" y="22273"/>
                    <a:pt x="8931" y="22406"/>
                    <a:pt x="10577" y="22406"/>
                  </a:cubicBezTo>
                  <a:cubicBezTo>
                    <a:pt x="15446" y="22406"/>
                    <a:pt x="20487" y="21251"/>
                    <a:pt x="20487" y="21251"/>
                  </a:cubicBezTo>
                  <a:lnTo>
                    <a:pt x="18816" y="13105"/>
                  </a:lnTo>
                  <a:lnTo>
                    <a:pt x="19910" y="7634"/>
                  </a:lnTo>
                  <a:lnTo>
                    <a:pt x="21430" y="7634"/>
                  </a:lnTo>
                  <a:cubicBezTo>
                    <a:pt x="21430" y="7634"/>
                    <a:pt x="20062" y="1889"/>
                    <a:pt x="18390" y="552"/>
                  </a:cubicBezTo>
                  <a:cubicBezTo>
                    <a:pt x="17880" y="141"/>
                    <a:pt x="17329" y="1"/>
                    <a:pt x="1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87;p81"/>
            <p:cNvSpPr/>
            <p:nvPr/>
          </p:nvSpPr>
          <p:spPr>
            <a:xfrm>
              <a:off x="13211000" y="4031075"/>
              <a:ext cx="614775" cy="626600"/>
            </a:xfrm>
            <a:custGeom>
              <a:avLst/>
              <a:gdLst/>
              <a:ahLst/>
              <a:cxnLst/>
              <a:rect l="l" t="t" r="r" b="b"/>
              <a:pathLst>
                <a:path w="24591" h="25064" extrusionOk="0">
                  <a:moveTo>
                    <a:pt x="10046" y="0"/>
                  </a:moveTo>
                  <a:cubicBezTo>
                    <a:pt x="9691" y="0"/>
                    <a:pt x="9320" y="25"/>
                    <a:pt x="8937" y="78"/>
                  </a:cubicBezTo>
                  <a:cubicBezTo>
                    <a:pt x="8928" y="78"/>
                    <a:pt x="8920" y="78"/>
                    <a:pt x="8911" y="78"/>
                  </a:cubicBezTo>
                  <a:cubicBezTo>
                    <a:pt x="698" y="78"/>
                    <a:pt x="0" y="14729"/>
                    <a:pt x="0" y="14729"/>
                  </a:cubicBezTo>
                  <a:lnTo>
                    <a:pt x="19059" y="25064"/>
                  </a:lnTo>
                  <a:cubicBezTo>
                    <a:pt x="19059" y="25064"/>
                    <a:pt x="23648" y="22602"/>
                    <a:pt x="24591" y="20231"/>
                  </a:cubicBezTo>
                  <a:cubicBezTo>
                    <a:pt x="19818" y="14760"/>
                    <a:pt x="17204" y="7556"/>
                    <a:pt x="16201" y="4273"/>
                  </a:cubicBezTo>
                  <a:cubicBezTo>
                    <a:pt x="15685" y="2601"/>
                    <a:pt x="14438" y="1203"/>
                    <a:pt x="12797" y="534"/>
                  </a:cubicBezTo>
                  <a:cubicBezTo>
                    <a:pt x="12025" y="216"/>
                    <a:pt x="11099" y="0"/>
                    <a:pt x="10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88;p81"/>
            <p:cNvSpPr/>
            <p:nvPr/>
          </p:nvSpPr>
          <p:spPr>
            <a:xfrm>
              <a:off x="13211000" y="4242750"/>
              <a:ext cx="614775" cy="463500"/>
            </a:xfrm>
            <a:custGeom>
              <a:avLst/>
              <a:gdLst/>
              <a:ahLst/>
              <a:cxnLst/>
              <a:rect l="l" t="t" r="r" b="b"/>
              <a:pathLst>
                <a:path w="24591" h="18540" extrusionOk="0">
                  <a:moveTo>
                    <a:pt x="1064" y="1"/>
                  </a:moveTo>
                  <a:cubicBezTo>
                    <a:pt x="183" y="1824"/>
                    <a:pt x="0" y="7600"/>
                    <a:pt x="0" y="7600"/>
                  </a:cubicBezTo>
                  <a:cubicBezTo>
                    <a:pt x="0" y="7600"/>
                    <a:pt x="3015" y="18539"/>
                    <a:pt x="10692" y="18539"/>
                  </a:cubicBezTo>
                  <a:cubicBezTo>
                    <a:pt x="10914" y="18539"/>
                    <a:pt x="11139" y="18530"/>
                    <a:pt x="11368" y="18512"/>
                  </a:cubicBezTo>
                  <a:cubicBezTo>
                    <a:pt x="19545" y="17873"/>
                    <a:pt x="22311" y="15259"/>
                    <a:pt x="24591" y="11764"/>
                  </a:cubicBezTo>
                  <a:cubicBezTo>
                    <a:pt x="18390" y="10062"/>
                    <a:pt x="16019" y="669"/>
                    <a:pt x="16019" y="669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189;p81"/>
            <p:cNvSpPr/>
            <p:nvPr/>
          </p:nvSpPr>
          <p:spPr>
            <a:xfrm>
              <a:off x="13164650" y="4361975"/>
              <a:ext cx="582850" cy="523975"/>
            </a:xfrm>
            <a:custGeom>
              <a:avLst/>
              <a:gdLst/>
              <a:ahLst/>
              <a:cxnLst/>
              <a:rect l="l" t="t" r="r" b="b"/>
              <a:pathLst>
                <a:path w="23314" h="20959" extrusionOk="0">
                  <a:moveTo>
                    <a:pt x="3960" y="0"/>
                  </a:moveTo>
                  <a:cubicBezTo>
                    <a:pt x="3457" y="0"/>
                    <a:pt x="2970" y="110"/>
                    <a:pt x="2523" y="368"/>
                  </a:cubicBezTo>
                  <a:cubicBezTo>
                    <a:pt x="0" y="1858"/>
                    <a:pt x="547" y="13621"/>
                    <a:pt x="4408" y="18271"/>
                  </a:cubicBezTo>
                  <a:cubicBezTo>
                    <a:pt x="6146" y="20379"/>
                    <a:pt x="8981" y="20959"/>
                    <a:pt x="11573" y="20959"/>
                  </a:cubicBezTo>
                  <a:cubicBezTo>
                    <a:pt x="14737" y="20959"/>
                    <a:pt x="17539" y="20095"/>
                    <a:pt x="17539" y="20095"/>
                  </a:cubicBezTo>
                  <a:lnTo>
                    <a:pt x="18451" y="16934"/>
                  </a:lnTo>
                  <a:lnTo>
                    <a:pt x="21976" y="17937"/>
                  </a:lnTo>
                  <a:cubicBezTo>
                    <a:pt x="21976" y="17937"/>
                    <a:pt x="23314" y="14047"/>
                    <a:pt x="22311" y="8879"/>
                  </a:cubicBezTo>
                  <a:cubicBezTo>
                    <a:pt x="21338" y="3712"/>
                    <a:pt x="14712" y="3469"/>
                    <a:pt x="14712" y="3469"/>
                  </a:cubicBezTo>
                  <a:cubicBezTo>
                    <a:pt x="14712" y="3469"/>
                    <a:pt x="13243" y="3680"/>
                    <a:pt x="11862" y="3680"/>
                  </a:cubicBezTo>
                  <a:cubicBezTo>
                    <a:pt x="10843" y="3680"/>
                    <a:pt x="9872" y="3565"/>
                    <a:pt x="9575" y="3165"/>
                  </a:cubicBezTo>
                  <a:cubicBezTo>
                    <a:pt x="8975" y="2365"/>
                    <a:pt x="6296" y="0"/>
                    <a:pt x="3960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190;p81"/>
            <p:cNvSpPr/>
            <p:nvPr/>
          </p:nvSpPr>
          <p:spPr>
            <a:xfrm>
              <a:off x="12779075" y="4472175"/>
              <a:ext cx="98350" cy="79500"/>
            </a:xfrm>
            <a:custGeom>
              <a:avLst/>
              <a:gdLst/>
              <a:ahLst/>
              <a:cxnLst/>
              <a:rect l="l" t="t" r="r" b="b"/>
              <a:pathLst>
                <a:path w="3934" h="3180" extrusionOk="0">
                  <a:moveTo>
                    <a:pt x="2385" y="0"/>
                  </a:moveTo>
                  <a:cubicBezTo>
                    <a:pt x="2020" y="0"/>
                    <a:pt x="1613" y="174"/>
                    <a:pt x="1198" y="672"/>
                  </a:cubicBezTo>
                  <a:cubicBezTo>
                    <a:pt x="1" y="2069"/>
                    <a:pt x="1506" y="3180"/>
                    <a:pt x="2992" y="3180"/>
                  </a:cubicBezTo>
                  <a:cubicBezTo>
                    <a:pt x="3316" y="3180"/>
                    <a:pt x="3640" y="3127"/>
                    <a:pt x="3934" y="3012"/>
                  </a:cubicBezTo>
                  <a:lnTo>
                    <a:pt x="3843" y="915"/>
                  </a:lnTo>
                  <a:cubicBezTo>
                    <a:pt x="3843" y="915"/>
                    <a:pt x="3223" y="0"/>
                    <a:pt x="23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191;p81"/>
            <p:cNvSpPr/>
            <p:nvPr/>
          </p:nvSpPr>
          <p:spPr>
            <a:xfrm>
              <a:off x="12954925" y="4285950"/>
              <a:ext cx="81525" cy="71725"/>
            </a:xfrm>
            <a:custGeom>
              <a:avLst/>
              <a:gdLst/>
              <a:ahLst/>
              <a:cxnLst/>
              <a:rect l="l" t="t" r="r" b="b"/>
              <a:pathLst>
                <a:path w="3261" h="2869" extrusionOk="0">
                  <a:moveTo>
                    <a:pt x="2330" y="0"/>
                  </a:moveTo>
                  <a:cubicBezTo>
                    <a:pt x="1629" y="0"/>
                    <a:pt x="1674" y="1543"/>
                    <a:pt x="1696" y="1926"/>
                  </a:cubicBezTo>
                  <a:lnTo>
                    <a:pt x="1696" y="1926"/>
                  </a:lnTo>
                  <a:cubicBezTo>
                    <a:pt x="1668" y="1569"/>
                    <a:pt x="1518" y="212"/>
                    <a:pt x="864" y="212"/>
                  </a:cubicBezTo>
                  <a:cubicBezTo>
                    <a:pt x="840" y="212"/>
                    <a:pt x="816" y="214"/>
                    <a:pt x="790" y="218"/>
                  </a:cubicBezTo>
                  <a:cubicBezTo>
                    <a:pt x="0" y="370"/>
                    <a:pt x="1702" y="2862"/>
                    <a:pt x="1702" y="2862"/>
                  </a:cubicBezTo>
                  <a:cubicBezTo>
                    <a:pt x="1716" y="2866"/>
                    <a:pt x="1731" y="2868"/>
                    <a:pt x="1745" y="2868"/>
                  </a:cubicBezTo>
                  <a:cubicBezTo>
                    <a:pt x="2301" y="2868"/>
                    <a:pt x="3260" y="124"/>
                    <a:pt x="2401" y="5"/>
                  </a:cubicBezTo>
                  <a:cubicBezTo>
                    <a:pt x="2377" y="2"/>
                    <a:pt x="2353" y="0"/>
                    <a:pt x="2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192;p81"/>
            <p:cNvSpPr/>
            <p:nvPr/>
          </p:nvSpPr>
          <p:spPr>
            <a:xfrm>
              <a:off x="13412375" y="3955375"/>
              <a:ext cx="82100" cy="85275"/>
            </a:xfrm>
            <a:custGeom>
              <a:avLst/>
              <a:gdLst/>
              <a:ahLst/>
              <a:cxnLst/>
              <a:rect l="l" t="t" r="r" b="b"/>
              <a:pathLst>
                <a:path w="3284" h="3411" extrusionOk="0">
                  <a:moveTo>
                    <a:pt x="751" y="1"/>
                  </a:moveTo>
                  <a:cubicBezTo>
                    <a:pt x="734" y="1"/>
                    <a:pt x="717" y="2"/>
                    <a:pt x="699" y="6"/>
                  </a:cubicBezTo>
                  <a:cubicBezTo>
                    <a:pt x="0" y="158"/>
                    <a:pt x="882" y="3410"/>
                    <a:pt x="882" y="3410"/>
                  </a:cubicBezTo>
                  <a:cubicBezTo>
                    <a:pt x="1581" y="3350"/>
                    <a:pt x="3283" y="1799"/>
                    <a:pt x="2614" y="1465"/>
                  </a:cubicBezTo>
                  <a:cubicBezTo>
                    <a:pt x="2560" y="1437"/>
                    <a:pt x="2505" y="1424"/>
                    <a:pt x="2450" y="1424"/>
                  </a:cubicBezTo>
                  <a:cubicBezTo>
                    <a:pt x="1857" y="1424"/>
                    <a:pt x="1247" y="2924"/>
                    <a:pt x="1247" y="2924"/>
                  </a:cubicBezTo>
                  <a:cubicBezTo>
                    <a:pt x="1247" y="2924"/>
                    <a:pt x="1420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93;p81"/>
            <p:cNvSpPr/>
            <p:nvPr/>
          </p:nvSpPr>
          <p:spPr>
            <a:xfrm>
              <a:off x="13293825" y="4033025"/>
              <a:ext cx="294100" cy="503725"/>
            </a:xfrm>
            <a:custGeom>
              <a:avLst/>
              <a:gdLst/>
              <a:ahLst/>
              <a:cxnLst/>
              <a:rect l="l" t="t" r="r" b="b"/>
              <a:pathLst>
                <a:path w="11764" h="20149" extrusionOk="0">
                  <a:moveTo>
                    <a:pt x="5259" y="0"/>
                  </a:moveTo>
                  <a:cubicBezTo>
                    <a:pt x="4803" y="3952"/>
                    <a:pt x="1642" y="5897"/>
                    <a:pt x="1" y="6657"/>
                  </a:cubicBezTo>
                  <a:lnTo>
                    <a:pt x="1" y="9484"/>
                  </a:lnTo>
                  <a:cubicBezTo>
                    <a:pt x="1" y="11885"/>
                    <a:pt x="1490" y="13922"/>
                    <a:pt x="3618" y="14742"/>
                  </a:cubicBezTo>
                  <a:lnTo>
                    <a:pt x="3618" y="16992"/>
                  </a:lnTo>
                  <a:cubicBezTo>
                    <a:pt x="3618" y="16992"/>
                    <a:pt x="3496" y="19545"/>
                    <a:pt x="6840" y="20092"/>
                  </a:cubicBezTo>
                  <a:cubicBezTo>
                    <a:pt x="7061" y="20130"/>
                    <a:pt x="7271" y="20148"/>
                    <a:pt x="7470" y="20148"/>
                  </a:cubicBezTo>
                  <a:cubicBezTo>
                    <a:pt x="8529" y="20148"/>
                    <a:pt x="9286" y="19642"/>
                    <a:pt x="9849" y="19028"/>
                  </a:cubicBezTo>
                  <a:lnTo>
                    <a:pt x="9849" y="19028"/>
                  </a:lnTo>
                  <a:cubicBezTo>
                    <a:pt x="9768" y="19034"/>
                    <a:pt x="9690" y="19037"/>
                    <a:pt x="9614" y="19037"/>
                  </a:cubicBezTo>
                  <a:cubicBezTo>
                    <a:pt x="7305" y="19037"/>
                    <a:pt x="6992" y="16412"/>
                    <a:pt x="6992" y="14499"/>
                  </a:cubicBezTo>
                  <a:cubicBezTo>
                    <a:pt x="10730" y="13861"/>
                    <a:pt x="11764" y="10912"/>
                    <a:pt x="11581" y="8116"/>
                  </a:cubicBezTo>
                  <a:cubicBezTo>
                    <a:pt x="6505" y="7569"/>
                    <a:pt x="6080" y="1976"/>
                    <a:pt x="611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94;p81"/>
            <p:cNvSpPr/>
            <p:nvPr/>
          </p:nvSpPr>
          <p:spPr>
            <a:xfrm>
              <a:off x="13445800" y="4033025"/>
              <a:ext cx="171775" cy="475925"/>
            </a:xfrm>
            <a:custGeom>
              <a:avLst/>
              <a:gdLst/>
              <a:ahLst/>
              <a:cxnLst/>
              <a:rect l="l" t="t" r="r" b="b"/>
              <a:pathLst>
                <a:path w="6871" h="19037" extrusionOk="0">
                  <a:moveTo>
                    <a:pt x="31" y="0"/>
                  </a:moveTo>
                  <a:cubicBezTo>
                    <a:pt x="1" y="1976"/>
                    <a:pt x="426" y="7569"/>
                    <a:pt x="5502" y="8146"/>
                  </a:cubicBezTo>
                  <a:cubicBezTo>
                    <a:pt x="5685" y="10912"/>
                    <a:pt x="4651" y="13861"/>
                    <a:pt x="913" y="14530"/>
                  </a:cubicBezTo>
                  <a:cubicBezTo>
                    <a:pt x="913" y="16413"/>
                    <a:pt x="1226" y="19037"/>
                    <a:pt x="3563" y="19037"/>
                  </a:cubicBezTo>
                  <a:cubicBezTo>
                    <a:pt x="3640" y="19037"/>
                    <a:pt x="3719" y="19034"/>
                    <a:pt x="3800" y="19028"/>
                  </a:cubicBezTo>
                  <a:cubicBezTo>
                    <a:pt x="4712" y="18025"/>
                    <a:pt x="5077" y="16840"/>
                    <a:pt x="5077" y="16840"/>
                  </a:cubicBezTo>
                  <a:lnTo>
                    <a:pt x="2828" y="16414"/>
                  </a:lnTo>
                  <a:lnTo>
                    <a:pt x="2584" y="14925"/>
                  </a:lnTo>
                  <a:cubicBezTo>
                    <a:pt x="5046" y="14347"/>
                    <a:pt x="6870" y="12128"/>
                    <a:pt x="6870" y="9484"/>
                  </a:cubicBezTo>
                  <a:lnTo>
                    <a:pt x="6870" y="7569"/>
                  </a:lnTo>
                  <a:cubicBezTo>
                    <a:pt x="2220" y="7356"/>
                    <a:pt x="517" y="2007"/>
                    <a:pt x="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95;p81"/>
            <p:cNvSpPr/>
            <p:nvPr/>
          </p:nvSpPr>
          <p:spPr>
            <a:xfrm>
              <a:off x="13012675" y="4451725"/>
              <a:ext cx="160350" cy="311575"/>
            </a:xfrm>
            <a:custGeom>
              <a:avLst/>
              <a:gdLst/>
              <a:ahLst/>
              <a:cxnLst/>
              <a:rect l="l" t="t" r="r" b="b"/>
              <a:pathLst>
                <a:path w="6414" h="12463" extrusionOk="0">
                  <a:moveTo>
                    <a:pt x="4468" y="0"/>
                  </a:moveTo>
                  <a:lnTo>
                    <a:pt x="4468" y="0"/>
                  </a:lnTo>
                  <a:cubicBezTo>
                    <a:pt x="4468" y="1"/>
                    <a:pt x="4012" y="517"/>
                    <a:pt x="3617" y="669"/>
                  </a:cubicBezTo>
                  <a:cubicBezTo>
                    <a:pt x="3465" y="2189"/>
                    <a:pt x="3648" y="3769"/>
                    <a:pt x="4529" y="5016"/>
                  </a:cubicBezTo>
                  <a:cubicBezTo>
                    <a:pt x="3399" y="7841"/>
                    <a:pt x="1571" y="9182"/>
                    <a:pt x="98" y="9182"/>
                  </a:cubicBezTo>
                  <a:cubicBezTo>
                    <a:pt x="65" y="9182"/>
                    <a:pt x="33" y="9181"/>
                    <a:pt x="0" y="9180"/>
                  </a:cubicBezTo>
                  <a:lnTo>
                    <a:pt x="0" y="9180"/>
                  </a:lnTo>
                  <a:cubicBezTo>
                    <a:pt x="152" y="10852"/>
                    <a:pt x="821" y="12159"/>
                    <a:pt x="2280" y="12463"/>
                  </a:cubicBezTo>
                  <a:cubicBezTo>
                    <a:pt x="4286" y="11460"/>
                    <a:pt x="3830" y="10335"/>
                    <a:pt x="3830" y="10335"/>
                  </a:cubicBezTo>
                  <a:lnTo>
                    <a:pt x="3830" y="10335"/>
                  </a:lnTo>
                  <a:lnTo>
                    <a:pt x="2158" y="10487"/>
                  </a:lnTo>
                  <a:lnTo>
                    <a:pt x="2037" y="9818"/>
                  </a:lnTo>
                  <a:cubicBezTo>
                    <a:pt x="4012" y="9180"/>
                    <a:pt x="5654" y="7569"/>
                    <a:pt x="6201" y="5411"/>
                  </a:cubicBezTo>
                  <a:lnTo>
                    <a:pt x="6414" y="4712"/>
                  </a:lnTo>
                  <a:cubicBezTo>
                    <a:pt x="3800" y="3739"/>
                    <a:pt x="4468" y="1"/>
                    <a:pt x="446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96;p81"/>
            <p:cNvSpPr/>
            <p:nvPr/>
          </p:nvSpPr>
          <p:spPr>
            <a:xfrm>
              <a:off x="12821925" y="4402325"/>
              <a:ext cx="304750" cy="378625"/>
            </a:xfrm>
            <a:custGeom>
              <a:avLst/>
              <a:gdLst/>
              <a:ahLst/>
              <a:cxnLst/>
              <a:rect l="l" t="t" r="r" b="b"/>
              <a:pathLst>
                <a:path w="12190" h="15145" extrusionOk="0">
                  <a:moveTo>
                    <a:pt x="9150" y="1"/>
                  </a:moveTo>
                  <a:lnTo>
                    <a:pt x="9150" y="1"/>
                  </a:lnTo>
                  <a:cubicBezTo>
                    <a:pt x="7449" y="2235"/>
                    <a:pt x="4645" y="2688"/>
                    <a:pt x="2634" y="2688"/>
                  </a:cubicBezTo>
                  <a:cubicBezTo>
                    <a:pt x="2237" y="2688"/>
                    <a:pt x="1871" y="2670"/>
                    <a:pt x="1551" y="2645"/>
                  </a:cubicBezTo>
                  <a:lnTo>
                    <a:pt x="1551" y="2645"/>
                  </a:lnTo>
                  <a:cubicBezTo>
                    <a:pt x="1551" y="2645"/>
                    <a:pt x="1" y="11065"/>
                    <a:pt x="5746" y="11825"/>
                  </a:cubicBezTo>
                  <a:lnTo>
                    <a:pt x="5867" y="11855"/>
                  </a:lnTo>
                  <a:lnTo>
                    <a:pt x="5746" y="12584"/>
                  </a:lnTo>
                  <a:lnTo>
                    <a:pt x="3496" y="12980"/>
                  </a:lnTo>
                  <a:cubicBezTo>
                    <a:pt x="3496" y="12980"/>
                    <a:pt x="4903" y="15144"/>
                    <a:pt x="7334" y="15144"/>
                  </a:cubicBezTo>
                  <a:cubicBezTo>
                    <a:pt x="7783" y="15144"/>
                    <a:pt x="8268" y="15070"/>
                    <a:pt x="8785" y="14895"/>
                  </a:cubicBezTo>
                  <a:cubicBezTo>
                    <a:pt x="9241" y="14743"/>
                    <a:pt x="9636" y="14591"/>
                    <a:pt x="9940" y="14439"/>
                  </a:cubicBezTo>
                  <a:cubicBezTo>
                    <a:pt x="8481" y="14135"/>
                    <a:pt x="7813" y="12797"/>
                    <a:pt x="7661" y="11156"/>
                  </a:cubicBezTo>
                  <a:lnTo>
                    <a:pt x="7661" y="11156"/>
                  </a:lnTo>
                  <a:cubicBezTo>
                    <a:pt x="7694" y="11157"/>
                    <a:pt x="7727" y="11158"/>
                    <a:pt x="7760" y="11158"/>
                  </a:cubicBezTo>
                  <a:cubicBezTo>
                    <a:pt x="9233" y="11158"/>
                    <a:pt x="11060" y="9845"/>
                    <a:pt x="12190" y="6992"/>
                  </a:cubicBezTo>
                  <a:cubicBezTo>
                    <a:pt x="11308" y="5745"/>
                    <a:pt x="11156" y="4165"/>
                    <a:pt x="11308" y="2645"/>
                  </a:cubicBezTo>
                  <a:lnTo>
                    <a:pt x="11308" y="2645"/>
                  </a:lnTo>
                  <a:cubicBezTo>
                    <a:pt x="11278" y="2676"/>
                    <a:pt x="11217" y="2676"/>
                    <a:pt x="11186" y="2706"/>
                  </a:cubicBezTo>
                  <a:cubicBezTo>
                    <a:pt x="11169" y="2710"/>
                    <a:pt x="11152" y="2712"/>
                    <a:pt x="11134" y="2712"/>
                  </a:cubicBezTo>
                  <a:cubicBezTo>
                    <a:pt x="10788" y="2712"/>
                    <a:pt x="10457" y="1885"/>
                    <a:pt x="10457" y="1885"/>
                  </a:cubicBezTo>
                  <a:cubicBezTo>
                    <a:pt x="10457" y="1885"/>
                    <a:pt x="10275" y="2584"/>
                    <a:pt x="9879" y="2676"/>
                  </a:cubicBezTo>
                  <a:cubicBezTo>
                    <a:pt x="9855" y="2684"/>
                    <a:pt x="9828" y="2688"/>
                    <a:pt x="9799" y="2688"/>
                  </a:cubicBezTo>
                  <a:cubicBezTo>
                    <a:pt x="9405" y="2688"/>
                    <a:pt x="8697" y="1899"/>
                    <a:pt x="915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97;p81"/>
            <p:cNvSpPr/>
            <p:nvPr/>
          </p:nvSpPr>
          <p:spPr>
            <a:xfrm>
              <a:off x="13293825" y="4033025"/>
              <a:ext cx="131475" cy="166450"/>
            </a:xfrm>
            <a:custGeom>
              <a:avLst/>
              <a:gdLst/>
              <a:ahLst/>
              <a:cxnLst/>
              <a:rect l="l" t="t" r="r" b="b"/>
              <a:pathLst>
                <a:path w="5259" h="6658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2341" y="183"/>
                    <a:pt x="1" y="2645"/>
                    <a:pt x="1" y="5624"/>
                  </a:cubicBezTo>
                  <a:lnTo>
                    <a:pt x="1" y="6657"/>
                  </a:lnTo>
                  <a:cubicBezTo>
                    <a:pt x="1642" y="5897"/>
                    <a:pt x="4803" y="3952"/>
                    <a:pt x="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98;p81"/>
            <p:cNvSpPr/>
            <p:nvPr/>
          </p:nvSpPr>
          <p:spPr>
            <a:xfrm>
              <a:off x="12599700" y="4322700"/>
              <a:ext cx="101575" cy="63025"/>
            </a:xfrm>
            <a:custGeom>
              <a:avLst/>
              <a:gdLst/>
              <a:ahLst/>
              <a:cxnLst/>
              <a:rect l="l" t="t" r="r" b="b"/>
              <a:pathLst>
                <a:path w="4063" h="2521" extrusionOk="0">
                  <a:moveTo>
                    <a:pt x="3777" y="0"/>
                  </a:moveTo>
                  <a:cubicBezTo>
                    <a:pt x="3684" y="0"/>
                    <a:pt x="3595" y="54"/>
                    <a:pt x="3571" y="177"/>
                  </a:cubicBezTo>
                  <a:cubicBezTo>
                    <a:pt x="3393" y="1522"/>
                    <a:pt x="2283" y="2062"/>
                    <a:pt x="1090" y="2062"/>
                  </a:cubicBezTo>
                  <a:cubicBezTo>
                    <a:pt x="854" y="2062"/>
                    <a:pt x="615" y="2040"/>
                    <a:pt x="379" y="2000"/>
                  </a:cubicBezTo>
                  <a:cubicBezTo>
                    <a:pt x="362" y="1996"/>
                    <a:pt x="346" y="1995"/>
                    <a:pt x="330" y="1995"/>
                  </a:cubicBezTo>
                  <a:cubicBezTo>
                    <a:pt x="92" y="1995"/>
                    <a:pt x="1" y="2399"/>
                    <a:pt x="257" y="2456"/>
                  </a:cubicBezTo>
                  <a:cubicBezTo>
                    <a:pt x="511" y="2499"/>
                    <a:pt x="771" y="2520"/>
                    <a:pt x="1030" y="2520"/>
                  </a:cubicBezTo>
                  <a:cubicBezTo>
                    <a:pt x="2443" y="2520"/>
                    <a:pt x="3821" y="1865"/>
                    <a:pt x="4027" y="298"/>
                  </a:cubicBezTo>
                  <a:cubicBezTo>
                    <a:pt x="4063" y="117"/>
                    <a:pt x="3915" y="0"/>
                    <a:pt x="3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99;p81"/>
            <p:cNvSpPr/>
            <p:nvPr/>
          </p:nvSpPr>
          <p:spPr>
            <a:xfrm>
              <a:off x="12559775" y="4245225"/>
              <a:ext cx="37250" cy="95575"/>
            </a:xfrm>
            <a:custGeom>
              <a:avLst/>
              <a:gdLst/>
              <a:ahLst/>
              <a:cxnLst/>
              <a:rect l="l" t="t" r="r" b="b"/>
              <a:pathLst>
                <a:path w="1490" h="3823" extrusionOk="0">
                  <a:moveTo>
                    <a:pt x="395" y="0"/>
                  </a:moveTo>
                  <a:cubicBezTo>
                    <a:pt x="335" y="0"/>
                    <a:pt x="274" y="38"/>
                    <a:pt x="274" y="114"/>
                  </a:cubicBezTo>
                  <a:cubicBezTo>
                    <a:pt x="183" y="1300"/>
                    <a:pt x="92" y="2516"/>
                    <a:pt x="31" y="3701"/>
                  </a:cubicBezTo>
                  <a:cubicBezTo>
                    <a:pt x="0" y="3762"/>
                    <a:pt x="61" y="3823"/>
                    <a:pt x="122" y="3823"/>
                  </a:cubicBezTo>
                  <a:lnTo>
                    <a:pt x="1338" y="3823"/>
                  </a:lnTo>
                  <a:cubicBezTo>
                    <a:pt x="1490" y="3823"/>
                    <a:pt x="1490" y="3580"/>
                    <a:pt x="1338" y="3580"/>
                  </a:cubicBezTo>
                  <a:lnTo>
                    <a:pt x="730" y="3580"/>
                  </a:lnTo>
                  <a:cubicBezTo>
                    <a:pt x="693" y="3580"/>
                    <a:pt x="589" y="3575"/>
                    <a:pt x="482" y="3575"/>
                  </a:cubicBezTo>
                  <a:cubicBezTo>
                    <a:pt x="407" y="3575"/>
                    <a:pt x="331" y="3577"/>
                    <a:pt x="277" y="3585"/>
                  </a:cubicBezTo>
                  <a:lnTo>
                    <a:pt x="277" y="3585"/>
                  </a:lnTo>
                  <a:cubicBezTo>
                    <a:pt x="283" y="3516"/>
                    <a:pt x="274" y="3415"/>
                    <a:pt x="274" y="3367"/>
                  </a:cubicBezTo>
                  <a:cubicBezTo>
                    <a:pt x="304" y="3154"/>
                    <a:pt x="304" y="2941"/>
                    <a:pt x="335" y="2728"/>
                  </a:cubicBezTo>
                  <a:cubicBezTo>
                    <a:pt x="395" y="1847"/>
                    <a:pt x="456" y="965"/>
                    <a:pt x="517" y="114"/>
                  </a:cubicBezTo>
                  <a:cubicBezTo>
                    <a:pt x="517" y="38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200;p81"/>
            <p:cNvSpPr/>
            <p:nvPr/>
          </p:nvSpPr>
          <p:spPr>
            <a:xfrm>
              <a:off x="12777850" y="4191925"/>
              <a:ext cx="121725" cy="107500"/>
            </a:xfrm>
            <a:custGeom>
              <a:avLst/>
              <a:gdLst/>
              <a:ahLst/>
              <a:cxnLst/>
              <a:rect l="l" t="t" r="r" b="b"/>
              <a:pathLst>
                <a:path w="4869" h="4300" extrusionOk="0">
                  <a:moveTo>
                    <a:pt x="2031" y="0"/>
                  </a:moveTo>
                  <a:cubicBezTo>
                    <a:pt x="941" y="0"/>
                    <a:pt x="1" y="727"/>
                    <a:pt x="1" y="727"/>
                  </a:cubicBezTo>
                  <a:cubicBezTo>
                    <a:pt x="1" y="727"/>
                    <a:pt x="214" y="2186"/>
                    <a:pt x="153" y="4101"/>
                  </a:cubicBezTo>
                  <a:cubicBezTo>
                    <a:pt x="591" y="4238"/>
                    <a:pt x="1001" y="4300"/>
                    <a:pt x="1379" y="4300"/>
                  </a:cubicBezTo>
                  <a:cubicBezTo>
                    <a:pt x="3758" y="4300"/>
                    <a:pt x="4869" y="1864"/>
                    <a:pt x="3557" y="605"/>
                  </a:cubicBezTo>
                  <a:cubicBezTo>
                    <a:pt x="3068" y="154"/>
                    <a:pt x="2534" y="0"/>
                    <a:pt x="203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201;p81"/>
            <p:cNvSpPr/>
            <p:nvPr/>
          </p:nvSpPr>
          <p:spPr>
            <a:xfrm>
              <a:off x="12794400" y="4210075"/>
              <a:ext cx="68775" cy="65325"/>
            </a:xfrm>
            <a:custGeom>
              <a:avLst/>
              <a:gdLst/>
              <a:ahLst/>
              <a:cxnLst/>
              <a:rect l="l" t="t" r="r" b="b"/>
              <a:pathLst>
                <a:path w="2751" h="2613" extrusionOk="0">
                  <a:moveTo>
                    <a:pt x="2500" y="1"/>
                  </a:moveTo>
                  <a:cubicBezTo>
                    <a:pt x="1649" y="1"/>
                    <a:pt x="1011" y="487"/>
                    <a:pt x="585" y="1156"/>
                  </a:cubicBezTo>
                  <a:cubicBezTo>
                    <a:pt x="555" y="1186"/>
                    <a:pt x="524" y="1186"/>
                    <a:pt x="524" y="1216"/>
                  </a:cubicBezTo>
                  <a:cubicBezTo>
                    <a:pt x="312" y="1581"/>
                    <a:pt x="129" y="1976"/>
                    <a:pt x="38" y="2371"/>
                  </a:cubicBezTo>
                  <a:cubicBezTo>
                    <a:pt x="1" y="2520"/>
                    <a:pt x="123" y="2612"/>
                    <a:pt x="238" y="2612"/>
                  </a:cubicBezTo>
                  <a:cubicBezTo>
                    <a:pt x="310" y="2612"/>
                    <a:pt x="379" y="2576"/>
                    <a:pt x="403" y="2493"/>
                  </a:cubicBezTo>
                  <a:cubicBezTo>
                    <a:pt x="494" y="2128"/>
                    <a:pt x="646" y="1764"/>
                    <a:pt x="828" y="1429"/>
                  </a:cubicBezTo>
                  <a:cubicBezTo>
                    <a:pt x="1155" y="1295"/>
                    <a:pt x="1519" y="1196"/>
                    <a:pt x="1865" y="1196"/>
                  </a:cubicBezTo>
                  <a:cubicBezTo>
                    <a:pt x="2066" y="1196"/>
                    <a:pt x="2261" y="1230"/>
                    <a:pt x="2439" y="1308"/>
                  </a:cubicBezTo>
                  <a:cubicBezTo>
                    <a:pt x="2466" y="1318"/>
                    <a:pt x="2491" y="1322"/>
                    <a:pt x="2514" y="1322"/>
                  </a:cubicBezTo>
                  <a:cubicBezTo>
                    <a:pt x="2699" y="1322"/>
                    <a:pt x="2750" y="1024"/>
                    <a:pt x="2561" y="943"/>
                  </a:cubicBezTo>
                  <a:cubicBezTo>
                    <a:pt x="2338" y="857"/>
                    <a:pt x="2096" y="820"/>
                    <a:pt x="1851" y="820"/>
                  </a:cubicBezTo>
                  <a:cubicBezTo>
                    <a:pt x="1662" y="820"/>
                    <a:pt x="1470" y="842"/>
                    <a:pt x="1284" y="882"/>
                  </a:cubicBezTo>
                  <a:cubicBezTo>
                    <a:pt x="1619" y="578"/>
                    <a:pt x="2014" y="365"/>
                    <a:pt x="2500" y="365"/>
                  </a:cubicBezTo>
                  <a:cubicBezTo>
                    <a:pt x="2743" y="365"/>
                    <a:pt x="2743" y="1"/>
                    <a:pt x="2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202;p81"/>
            <p:cNvSpPr/>
            <p:nvPr/>
          </p:nvSpPr>
          <p:spPr>
            <a:xfrm>
              <a:off x="12295325" y="3930450"/>
              <a:ext cx="509150" cy="308450"/>
            </a:xfrm>
            <a:custGeom>
              <a:avLst/>
              <a:gdLst/>
              <a:ahLst/>
              <a:cxnLst/>
              <a:rect l="l" t="t" r="r" b="b"/>
              <a:pathLst>
                <a:path w="20366" h="12338" extrusionOk="0">
                  <a:moveTo>
                    <a:pt x="19302" y="0"/>
                  </a:moveTo>
                  <a:cubicBezTo>
                    <a:pt x="19302" y="0"/>
                    <a:pt x="16533" y="943"/>
                    <a:pt x="13843" y="943"/>
                  </a:cubicBezTo>
                  <a:cubicBezTo>
                    <a:pt x="13258" y="943"/>
                    <a:pt x="12677" y="899"/>
                    <a:pt x="12129" y="790"/>
                  </a:cubicBezTo>
                  <a:cubicBezTo>
                    <a:pt x="10964" y="560"/>
                    <a:pt x="9257" y="329"/>
                    <a:pt x="7551" y="329"/>
                  </a:cubicBezTo>
                  <a:cubicBezTo>
                    <a:pt x="4758" y="329"/>
                    <a:pt x="1966" y="947"/>
                    <a:pt x="1551" y="3192"/>
                  </a:cubicBezTo>
                  <a:cubicBezTo>
                    <a:pt x="1141" y="5492"/>
                    <a:pt x="2495" y="5904"/>
                    <a:pt x="3518" y="5904"/>
                  </a:cubicBezTo>
                  <a:cubicBezTo>
                    <a:pt x="4091" y="5904"/>
                    <a:pt x="4560" y="5775"/>
                    <a:pt x="4560" y="5775"/>
                  </a:cubicBezTo>
                  <a:lnTo>
                    <a:pt x="4560" y="5775"/>
                  </a:lnTo>
                  <a:cubicBezTo>
                    <a:pt x="3922" y="6170"/>
                    <a:pt x="3314" y="6596"/>
                    <a:pt x="2706" y="7052"/>
                  </a:cubicBezTo>
                  <a:cubicBezTo>
                    <a:pt x="1764" y="7781"/>
                    <a:pt x="669" y="8572"/>
                    <a:pt x="183" y="9696"/>
                  </a:cubicBezTo>
                  <a:cubicBezTo>
                    <a:pt x="31" y="10000"/>
                    <a:pt x="1" y="10365"/>
                    <a:pt x="92" y="10669"/>
                  </a:cubicBezTo>
                  <a:cubicBezTo>
                    <a:pt x="153" y="10942"/>
                    <a:pt x="335" y="11155"/>
                    <a:pt x="517" y="11368"/>
                  </a:cubicBezTo>
                  <a:cubicBezTo>
                    <a:pt x="1111" y="11961"/>
                    <a:pt x="1945" y="12338"/>
                    <a:pt x="2770" y="12338"/>
                  </a:cubicBezTo>
                  <a:cubicBezTo>
                    <a:pt x="3255" y="12338"/>
                    <a:pt x="3737" y="12208"/>
                    <a:pt x="4165" y="11915"/>
                  </a:cubicBezTo>
                  <a:cubicBezTo>
                    <a:pt x="4560" y="11642"/>
                    <a:pt x="4925" y="11246"/>
                    <a:pt x="5198" y="10851"/>
                  </a:cubicBezTo>
                  <a:cubicBezTo>
                    <a:pt x="5229" y="10821"/>
                    <a:pt x="5533" y="10274"/>
                    <a:pt x="5563" y="10274"/>
                  </a:cubicBezTo>
                  <a:cubicBezTo>
                    <a:pt x="5563" y="10274"/>
                    <a:pt x="5705" y="10291"/>
                    <a:pt x="5946" y="10291"/>
                  </a:cubicBezTo>
                  <a:cubicBezTo>
                    <a:pt x="6809" y="10291"/>
                    <a:pt x="8946" y="10068"/>
                    <a:pt x="10396" y="8024"/>
                  </a:cubicBezTo>
                  <a:cubicBezTo>
                    <a:pt x="10428" y="8436"/>
                    <a:pt x="10650" y="8612"/>
                    <a:pt x="10953" y="8612"/>
                  </a:cubicBezTo>
                  <a:cubicBezTo>
                    <a:pt x="11501" y="8612"/>
                    <a:pt x="12317" y="8037"/>
                    <a:pt x="12767" y="7234"/>
                  </a:cubicBezTo>
                  <a:cubicBezTo>
                    <a:pt x="12848" y="7513"/>
                    <a:pt x="13125" y="7637"/>
                    <a:pt x="13508" y="7637"/>
                  </a:cubicBezTo>
                  <a:cubicBezTo>
                    <a:pt x="14822" y="7637"/>
                    <a:pt x="17388" y="6184"/>
                    <a:pt x="17652" y="4555"/>
                  </a:cubicBezTo>
                  <a:lnTo>
                    <a:pt x="17652" y="4555"/>
                  </a:lnTo>
                  <a:cubicBezTo>
                    <a:pt x="17408" y="6352"/>
                    <a:pt x="18401" y="10583"/>
                    <a:pt x="19454" y="11034"/>
                  </a:cubicBezTo>
                  <a:cubicBezTo>
                    <a:pt x="19940" y="7599"/>
                    <a:pt x="20366" y="1793"/>
                    <a:pt x="193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3;p81"/>
            <p:cNvSpPr/>
            <p:nvPr/>
          </p:nvSpPr>
          <p:spPr>
            <a:xfrm>
              <a:off x="12693500" y="4233575"/>
              <a:ext cx="17525" cy="32000"/>
            </a:xfrm>
            <a:custGeom>
              <a:avLst/>
              <a:gdLst/>
              <a:ahLst/>
              <a:cxnLst/>
              <a:rect l="l" t="t" r="r" b="b"/>
              <a:pathLst>
                <a:path w="701" h="1280" extrusionOk="0">
                  <a:moveTo>
                    <a:pt x="341" y="1"/>
                  </a:moveTo>
                  <a:cubicBezTo>
                    <a:pt x="170" y="1"/>
                    <a:pt x="31" y="292"/>
                    <a:pt x="31" y="611"/>
                  </a:cubicBezTo>
                  <a:cubicBezTo>
                    <a:pt x="1" y="976"/>
                    <a:pt x="153" y="1280"/>
                    <a:pt x="335" y="1280"/>
                  </a:cubicBezTo>
                  <a:cubicBezTo>
                    <a:pt x="518" y="1280"/>
                    <a:pt x="700" y="1006"/>
                    <a:pt x="700" y="641"/>
                  </a:cubicBezTo>
                  <a:cubicBezTo>
                    <a:pt x="700" y="276"/>
                    <a:pt x="548" y="3"/>
                    <a:pt x="366" y="3"/>
                  </a:cubicBezTo>
                  <a:cubicBezTo>
                    <a:pt x="357" y="1"/>
                    <a:pt x="34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04;p81"/>
            <p:cNvSpPr/>
            <p:nvPr/>
          </p:nvSpPr>
          <p:spPr>
            <a:xfrm>
              <a:off x="12492150" y="4257200"/>
              <a:ext cx="17500" cy="32700"/>
            </a:xfrm>
            <a:custGeom>
              <a:avLst/>
              <a:gdLst/>
              <a:ahLst/>
              <a:cxnLst/>
              <a:rect l="l" t="t" r="r" b="b"/>
              <a:pathLst>
                <a:path w="700" h="1308" extrusionOk="0">
                  <a:moveTo>
                    <a:pt x="365" y="0"/>
                  </a:moveTo>
                  <a:cubicBezTo>
                    <a:pt x="152" y="0"/>
                    <a:pt x="0" y="304"/>
                    <a:pt x="0" y="638"/>
                  </a:cubicBezTo>
                  <a:cubicBezTo>
                    <a:pt x="0" y="1003"/>
                    <a:pt x="122" y="1277"/>
                    <a:pt x="334" y="1307"/>
                  </a:cubicBezTo>
                  <a:cubicBezTo>
                    <a:pt x="517" y="1307"/>
                    <a:pt x="669" y="1003"/>
                    <a:pt x="669" y="669"/>
                  </a:cubicBezTo>
                  <a:cubicBezTo>
                    <a:pt x="699" y="304"/>
                    <a:pt x="547" y="31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05;p81"/>
            <p:cNvSpPr/>
            <p:nvPr/>
          </p:nvSpPr>
          <p:spPr>
            <a:xfrm>
              <a:off x="13509625" y="422602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35" y="1"/>
                  </a:moveTo>
                  <a:cubicBezTo>
                    <a:pt x="153" y="1"/>
                    <a:pt x="1" y="274"/>
                    <a:pt x="1" y="609"/>
                  </a:cubicBezTo>
                  <a:cubicBezTo>
                    <a:pt x="1" y="943"/>
                    <a:pt x="153" y="1217"/>
                    <a:pt x="305" y="1217"/>
                  </a:cubicBezTo>
                  <a:cubicBezTo>
                    <a:pt x="487" y="1217"/>
                    <a:pt x="639" y="943"/>
                    <a:pt x="670" y="609"/>
                  </a:cubicBezTo>
                  <a:cubicBezTo>
                    <a:pt x="670" y="274"/>
                    <a:pt x="518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06;p81"/>
            <p:cNvSpPr/>
            <p:nvPr/>
          </p:nvSpPr>
          <p:spPr>
            <a:xfrm>
              <a:off x="13337900" y="423287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65" y="0"/>
                  </a:moveTo>
                  <a:cubicBezTo>
                    <a:pt x="183" y="0"/>
                    <a:pt x="31" y="244"/>
                    <a:pt x="1" y="608"/>
                  </a:cubicBezTo>
                  <a:cubicBezTo>
                    <a:pt x="1" y="943"/>
                    <a:pt x="153" y="1216"/>
                    <a:pt x="335" y="1216"/>
                  </a:cubicBezTo>
                  <a:cubicBezTo>
                    <a:pt x="487" y="1216"/>
                    <a:pt x="669" y="943"/>
                    <a:pt x="669" y="608"/>
                  </a:cubicBezTo>
                  <a:cubicBezTo>
                    <a:pt x="669" y="274"/>
                    <a:pt x="517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07;p81"/>
            <p:cNvSpPr/>
            <p:nvPr/>
          </p:nvSpPr>
          <p:spPr>
            <a:xfrm>
              <a:off x="13397175" y="4248975"/>
              <a:ext cx="47875" cy="67550"/>
            </a:xfrm>
            <a:custGeom>
              <a:avLst/>
              <a:gdLst/>
              <a:ahLst/>
              <a:cxnLst/>
              <a:rect l="l" t="t" r="r" b="b"/>
              <a:pathLst>
                <a:path w="1915" h="2702" extrusionOk="0">
                  <a:moveTo>
                    <a:pt x="1122" y="0"/>
                  </a:moveTo>
                  <a:cubicBezTo>
                    <a:pt x="1039" y="0"/>
                    <a:pt x="911" y="170"/>
                    <a:pt x="730" y="633"/>
                  </a:cubicBezTo>
                  <a:cubicBezTo>
                    <a:pt x="639" y="907"/>
                    <a:pt x="548" y="1150"/>
                    <a:pt x="456" y="1423"/>
                  </a:cubicBezTo>
                  <a:cubicBezTo>
                    <a:pt x="304" y="1758"/>
                    <a:pt x="183" y="2122"/>
                    <a:pt x="61" y="2487"/>
                  </a:cubicBezTo>
                  <a:cubicBezTo>
                    <a:pt x="0" y="2578"/>
                    <a:pt x="122" y="2700"/>
                    <a:pt x="244" y="2700"/>
                  </a:cubicBezTo>
                  <a:lnTo>
                    <a:pt x="1672" y="2700"/>
                  </a:lnTo>
                  <a:cubicBezTo>
                    <a:pt x="1681" y="2701"/>
                    <a:pt x="1690" y="2702"/>
                    <a:pt x="1698" y="2702"/>
                  </a:cubicBezTo>
                  <a:cubicBezTo>
                    <a:pt x="1915" y="2702"/>
                    <a:pt x="1906" y="2335"/>
                    <a:pt x="1672" y="2335"/>
                  </a:cubicBezTo>
                  <a:lnTo>
                    <a:pt x="517" y="2335"/>
                  </a:lnTo>
                  <a:cubicBezTo>
                    <a:pt x="639" y="2001"/>
                    <a:pt x="760" y="1636"/>
                    <a:pt x="882" y="1302"/>
                  </a:cubicBezTo>
                  <a:cubicBezTo>
                    <a:pt x="973" y="1059"/>
                    <a:pt x="1277" y="420"/>
                    <a:pt x="1216" y="116"/>
                  </a:cubicBezTo>
                  <a:cubicBezTo>
                    <a:pt x="1196" y="45"/>
                    <a:pt x="1165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08;p81"/>
            <p:cNvSpPr/>
            <p:nvPr/>
          </p:nvSpPr>
          <p:spPr>
            <a:xfrm>
              <a:off x="13439734" y="4292965"/>
              <a:ext cx="72950" cy="58925"/>
            </a:xfrm>
            <a:custGeom>
              <a:avLst/>
              <a:gdLst/>
              <a:ahLst/>
              <a:cxnLst/>
              <a:rect l="l" t="t" r="r" b="b"/>
              <a:pathLst>
                <a:path w="2918" h="2357" extrusionOk="0">
                  <a:moveTo>
                    <a:pt x="2766" y="1"/>
                  </a:moveTo>
                  <a:cubicBezTo>
                    <a:pt x="2690" y="1"/>
                    <a:pt x="2614" y="46"/>
                    <a:pt x="2614" y="137"/>
                  </a:cubicBezTo>
                  <a:cubicBezTo>
                    <a:pt x="2644" y="776"/>
                    <a:pt x="2341" y="1262"/>
                    <a:pt x="1793" y="1566"/>
                  </a:cubicBezTo>
                  <a:cubicBezTo>
                    <a:pt x="1398" y="1809"/>
                    <a:pt x="942" y="1961"/>
                    <a:pt x="486" y="2022"/>
                  </a:cubicBezTo>
                  <a:cubicBezTo>
                    <a:pt x="365" y="2052"/>
                    <a:pt x="304" y="2052"/>
                    <a:pt x="182" y="2052"/>
                  </a:cubicBezTo>
                  <a:cubicBezTo>
                    <a:pt x="0" y="2083"/>
                    <a:pt x="0" y="2356"/>
                    <a:pt x="182" y="2356"/>
                  </a:cubicBezTo>
                  <a:cubicBezTo>
                    <a:pt x="1064" y="2295"/>
                    <a:pt x="2067" y="1961"/>
                    <a:pt x="2614" y="1232"/>
                  </a:cubicBezTo>
                  <a:cubicBezTo>
                    <a:pt x="2827" y="928"/>
                    <a:pt x="2918" y="532"/>
                    <a:pt x="2918" y="137"/>
                  </a:cubicBezTo>
                  <a:cubicBezTo>
                    <a:pt x="2918" y="46"/>
                    <a:pt x="2842" y="1"/>
                    <a:pt x="2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09;p81"/>
            <p:cNvSpPr/>
            <p:nvPr/>
          </p:nvSpPr>
          <p:spPr>
            <a:xfrm>
              <a:off x="13616775" y="4220500"/>
              <a:ext cx="57325" cy="67250"/>
            </a:xfrm>
            <a:custGeom>
              <a:avLst/>
              <a:gdLst/>
              <a:ahLst/>
              <a:cxnLst/>
              <a:rect l="l" t="t" r="r" b="b"/>
              <a:pathLst>
                <a:path w="2293" h="2690" extrusionOk="0">
                  <a:moveTo>
                    <a:pt x="585" y="0"/>
                  </a:moveTo>
                  <a:cubicBezTo>
                    <a:pt x="272" y="0"/>
                    <a:pt x="31" y="70"/>
                    <a:pt x="31" y="70"/>
                  </a:cubicBezTo>
                  <a:cubicBezTo>
                    <a:pt x="31" y="70"/>
                    <a:pt x="1" y="1620"/>
                    <a:pt x="1" y="2654"/>
                  </a:cubicBezTo>
                  <a:cubicBezTo>
                    <a:pt x="153" y="2678"/>
                    <a:pt x="298" y="2689"/>
                    <a:pt x="435" y="2689"/>
                  </a:cubicBezTo>
                  <a:cubicBezTo>
                    <a:pt x="1672" y="2689"/>
                    <a:pt x="2293" y="1754"/>
                    <a:pt x="1855" y="769"/>
                  </a:cubicBezTo>
                  <a:cubicBezTo>
                    <a:pt x="1590" y="134"/>
                    <a:pt x="1018" y="0"/>
                    <a:pt x="5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10;p81"/>
            <p:cNvSpPr/>
            <p:nvPr/>
          </p:nvSpPr>
          <p:spPr>
            <a:xfrm>
              <a:off x="13212450" y="4211650"/>
              <a:ext cx="82150" cy="74050"/>
            </a:xfrm>
            <a:custGeom>
              <a:avLst/>
              <a:gdLst/>
              <a:ahLst/>
              <a:cxnLst/>
              <a:rect l="l" t="t" r="r" b="b"/>
              <a:pathLst>
                <a:path w="3286" h="2962" extrusionOk="0">
                  <a:moveTo>
                    <a:pt x="1983" y="0"/>
                  </a:moveTo>
                  <a:cubicBezTo>
                    <a:pt x="1543" y="0"/>
                    <a:pt x="1094" y="139"/>
                    <a:pt x="824" y="606"/>
                  </a:cubicBezTo>
                  <a:cubicBezTo>
                    <a:pt x="0" y="1970"/>
                    <a:pt x="1167" y="2962"/>
                    <a:pt x="2911" y="2962"/>
                  </a:cubicBezTo>
                  <a:cubicBezTo>
                    <a:pt x="3034" y="2962"/>
                    <a:pt x="3159" y="2957"/>
                    <a:pt x="3286" y="2947"/>
                  </a:cubicBezTo>
                  <a:cubicBezTo>
                    <a:pt x="3286" y="2065"/>
                    <a:pt x="3256" y="302"/>
                    <a:pt x="3256" y="302"/>
                  </a:cubicBezTo>
                  <a:cubicBezTo>
                    <a:pt x="3256" y="302"/>
                    <a:pt x="2630" y="0"/>
                    <a:pt x="198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11;p81"/>
            <p:cNvSpPr/>
            <p:nvPr/>
          </p:nvSpPr>
          <p:spPr>
            <a:xfrm>
              <a:off x="13625900" y="4235925"/>
              <a:ext cx="27375" cy="35925"/>
            </a:xfrm>
            <a:custGeom>
              <a:avLst/>
              <a:gdLst/>
              <a:ahLst/>
              <a:cxnLst/>
              <a:rect l="l" t="t" r="r" b="b"/>
              <a:pathLst>
                <a:path w="1095" h="1437" extrusionOk="0">
                  <a:moveTo>
                    <a:pt x="912" y="0"/>
                  </a:moveTo>
                  <a:cubicBezTo>
                    <a:pt x="639" y="0"/>
                    <a:pt x="426" y="213"/>
                    <a:pt x="304" y="456"/>
                  </a:cubicBezTo>
                  <a:cubicBezTo>
                    <a:pt x="183" y="638"/>
                    <a:pt x="92" y="882"/>
                    <a:pt x="31" y="1094"/>
                  </a:cubicBezTo>
                  <a:cubicBezTo>
                    <a:pt x="31" y="1155"/>
                    <a:pt x="1" y="1216"/>
                    <a:pt x="1" y="1246"/>
                  </a:cubicBezTo>
                  <a:cubicBezTo>
                    <a:pt x="1" y="1337"/>
                    <a:pt x="31" y="1398"/>
                    <a:pt x="92" y="1429"/>
                  </a:cubicBezTo>
                  <a:cubicBezTo>
                    <a:pt x="108" y="1434"/>
                    <a:pt x="125" y="1437"/>
                    <a:pt x="141" y="1437"/>
                  </a:cubicBezTo>
                  <a:cubicBezTo>
                    <a:pt x="213" y="1437"/>
                    <a:pt x="274" y="1387"/>
                    <a:pt x="274" y="1337"/>
                  </a:cubicBezTo>
                  <a:cubicBezTo>
                    <a:pt x="304" y="1216"/>
                    <a:pt x="335" y="1064"/>
                    <a:pt x="396" y="942"/>
                  </a:cubicBezTo>
                  <a:cubicBezTo>
                    <a:pt x="396" y="912"/>
                    <a:pt x="426" y="851"/>
                    <a:pt x="456" y="790"/>
                  </a:cubicBezTo>
                  <a:cubicBezTo>
                    <a:pt x="456" y="760"/>
                    <a:pt x="456" y="760"/>
                    <a:pt x="456" y="760"/>
                  </a:cubicBezTo>
                  <a:cubicBezTo>
                    <a:pt x="487" y="730"/>
                    <a:pt x="487" y="699"/>
                    <a:pt x="517" y="669"/>
                  </a:cubicBezTo>
                  <a:cubicBezTo>
                    <a:pt x="548" y="608"/>
                    <a:pt x="578" y="547"/>
                    <a:pt x="608" y="517"/>
                  </a:cubicBezTo>
                  <a:cubicBezTo>
                    <a:pt x="608" y="486"/>
                    <a:pt x="608" y="486"/>
                    <a:pt x="639" y="486"/>
                  </a:cubicBezTo>
                  <a:cubicBezTo>
                    <a:pt x="639" y="456"/>
                    <a:pt x="639" y="456"/>
                    <a:pt x="639" y="456"/>
                  </a:cubicBezTo>
                  <a:lnTo>
                    <a:pt x="700" y="395"/>
                  </a:lnTo>
                  <a:cubicBezTo>
                    <a:pt x="700" y="365"/>
                    <a:pt x="730" y="365"/>
                    <a:pt x="760" y="334"/>
                  </a:cubicBezTo>
                  <a:cubicBezTo>
                    <a:pt x="791" y="334"/>
                    <a:pt x="791" y="304"/>
                    <a:pt x="821" y="304"/>
                  </a:cubicBezTo>
                  <a:lnTo>
                    <a:pt x="852" y="304"/>
                  </a:lnTo>
                  <a:cubicBezTo>
                    <a:pt x="852" y="304"/>
                    <a:pt x="876" y="304"/>
                    <a:pt x="881" y="282"/>
                  </a:cubicBezTo>
                  <a:lnTo>
                    <a:pt x="881" y="282"/>
                  </a:lnTo>
                  <a:cubicBezTo>
                    <a:pt x="889" y="278"/>
                    <a:pt x="901" y="274"/>
                    <a:pt x="912" y="274"/>
                  </a:cubicBezTo>
                  <a:cubicBezTo>
                    <a:pt x="1095" y="274"/>
                    <a:pt x="1095" y="0"/>
                    <a:pt x="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12;p81"/>
            <p:cNvSpPr/>
            <p:nvPr/>
          </p:nvSpPr>
          <p:spPr>
            <a:xfrm>
              <a:off x="13243925" y="4226725"/>
              <a:ext cx="40525" cy="45125"/>
            </a:xfrm>
            <a:custGeom>
              <a:avLst/>
              <a:gdLst/>
              <a:ahLst/>
              <a:cxnLst/>
              <a:rect l="l" t="t" r="r" b="b"/>
              <a:pathLst>
                <a:path w="1621" h="1805" extrusionOk="0">
                  <a:moveTo>
                    <a:pt x="210" y="1"/>
                  </a:moveTo>
                  <a:cubicBezTo>
                    <a:pt x="73" y="1"/>
                    <a:pt x="0" y="248"/>
                    <a:pt x="173" y="277"/>
                  </a:cubicBezTo>
                  <a:cubicBezTo>
                    <a:pt x="173" y="307"/>
                    <a:pt x="203" y="307"/>
                    <a:pt x="203" y="307"/>
                  </a:cubicBezTo>
                  <a:lnTo>
                    <a:pt x="234" y="307"/>
                  </a:lnTo>
                  <a:cubicBezTo>
                    <a:pt x="325" y="338"/>
                    <a:pt x="386" y="398"/>
                    <a:pt x="477" y="429"/>
                  </a:cubicBezTo>
                  <a:lnTo>
                    <a:pt x="538" y="490"/>
                  </a:lnTo>
                  <a:lnTo>
                    <a:pt x="568" y="490"/>
                  </a:lnTo>
                  <a:cubicBezTo>
                    <a:pt x="568" y="520"/>
                    <a:pt x="568" y="520"/>
                    <a:pt x="568" y="520"/>
                  </a:cubicBezTo>
                  <a:cubicBezTo>
                    <a:pt x="588" y="530"/>
                    <a:pt x="595" y="534"/>
                    <a:pt x="596" y="534"/>
                  </a:cubicBezTo>
                  <a:cubicBezTo>
                    <a:pt x="598" y="534"/>
                    <a:pt x="578" y="520"/>
                    <a:pt x="598" y="520"/>
                  </a:cubicBezTo>
                  <a:cubicBezTo>
                    <a:pt x="629" y="550"/>
                    <a:pt x="690" y="611"/>
                    <a:pt x="750" y="642"/>
                  </a:cubicBezTo>
                  <a:cubicBezTo>
                    <a:pt x="872" y="763"/>
                    <a:pt x="963" y="885"/>
                    <a:pt x="1054" y="1037"/>
                  </a:cubicBezTo>
                  <a:cubicBezTo>
                    <a:pt x="1176" y="1250"/>
                    <a:pt x="1267" y="1462"/>
                    <a:pt x="1328" y="1705"/>
                  </a:cubicBezTo>
                  <a:cubicBezTo>
                    <a:pt x="1340" y="1775"/>
                    <a:pt x="1387" y="1805"/>
                    <a:pt x="1439" y="1805"/>
                  </a:cubicBezTo>
                  <a:cubicBezTo>
                    <a:pt x="1523" y="1805"/>
                    <a:pt x="1620" y="1727"/>
                    <a:pt x="1601" y="1614"/>
                  </a:cubicBezTo>
                  <a:cubicBezTo>
                    <a:pt x="1419" y="976"/>
                    <a:pt x="1024" y="338"/>
                    <a:pt x="386" y="64"/>
                  </a:cubicBezTo>
                  <a:cubicBezTo>
                    <a:pt x="355" y="34"/>
                    <a:pt x="294" y="34"/>
                    <a:pt x="234" y="3"/>
                  </a:cubicBezTo>
                  <a:cubicBezTo>
                    <a:pt x="226" y="2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13;p81"/>
            <p:cNvSpPr/>
            <p:nvPr/>
          </p:nvSpPr>
          <p:spPr>
            <a:xfrm>
              <a:off x="13238350" y="4246550"/>
              <a:ext cx="41875" cy="11175"/>
            </a:xfrm>
            <a:custGeom>
              <a:avLst/>
              <a:gdLst/>
              <a:ahLst/>
              <a:cxnLst/>
              <a:rect l="l" t="t" r="r" b="b"/>
              <a:pathLst>
                <a:path w="1675" h="447" extrusionOk="0">
                  <a:moveTo>
                    <a:pt x="818" y="1"/>
                  </a:moveTo>
                  <a:cubicBezTo>
                    <a:pt x="571" y="1"/>
                    <a:pt x="320" y="61"/>
                    <a:pt x="92" y="183"/>
                  </a:cubicBezTo>
                  <a:cubicBezTo>
                    <a:pt x="31" y="213"/>
                    <a:pt x="1" y="305"/>
                    <a:pt x="62" y="365"/>
                  </a:cubicBezTo>
                  <a:cubicBezTo>
                    <a:pt x="84" y="410"/>
                    <a:pt x="139" y="438"/>
                    <a:pt x="190" y="438"/>
                  </a:cubicBezTo>
                  <a:cubicBezTo>
                    <a:pt x="209" y="438"/>
                    <a:pt x="228" y="434"/>
                    <a:pt x="244" y="426"/>
                  </a:cubicBezTo>
                  <a:cubicBezTo>
                    <a:pt x="244" y="426"/>
                    <a:pt x="274" y="396"/>
                    <a:pt x="274" y="396"/>
                  </a:cubicBezTo>
                  <a:lnTo>
                    <a:pt x="335" y="396"/>
                  </a:lnTo>
                  <a:cubicBezTo>
                    <a:pt x="426" y="365"/>
                    <a:pt x="517" y="335"/>
                    <a:pt x="609" y="305"/>
                  </a:cubicBezTo>
                  <a:cubicBezTo>
                    <a:pt x="666" y="297"/>
                    <a:pt x="727" y="294"/>
                    <a:pt x="789" y="294"/>
                  </a:cubicBezTo>
                  <a:cubicBezTo>
                    <a:pt x="992" y="294"/>
                    <a:pt x="1213" y="333"/>
                    <a:pt x="1399" y="426"/>
                  </a:cubicBezTo>
                  <a:cubicBezTo>
                    <a:pt x="1422" y="440"/>
                    <a:pt x="1446" y="446"/>
                    <a:pt x="1468" y="446"/>
                  </a:cubicBezTo>
                  <a:cubicBezTo>
                    <a:pt x="1590" y="446"/>
                    <a:pt x="1675" y="260"/>
                    <a:pt x="1520" y="183"/>
                  </a:cubicBezTo>
                  <a:cubicBezTo>
                    <a:pt x="1308" y="61"/>
                    <a:pt x="1065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14;p81"/>
            <p:cNvSpPr/>
            <p:nvPr/>
          </p:nvSpPr>
          <p:spPr>
            <a:xfrm>
              <a:off x="13308660" y="4263375"/>
              <a:ext cx="74452" cy="74452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39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39" y="1247"/>
                  </a:cubicBezTo>
                  <a:cubicBezTo>
                    <a:pt x="973" y="1247"/>
                    <a:pt x="1247" y="973"/>
                    <a:pt x="1247" y="639"/>
                  </a:cubicBezTo>
                  <a:cubicBezTo>
                    <a:pt x="1247" y="274"/>
                    <a:pt x="973" y="0"/>
                    <a:pt x="6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15;p81"/>
            <p:cNvSpPr/>
            <p:nvPr/>
          </p:nvSpPr>
          <p:spPr>
            <a:xfrm>
              <a:off x="13490478" y="4256406"/>
              <a:ext cx="74047" cy="75872"/>
            </a:xfrm>
            <a:custGeom>
              <a:avLst/>
              <a:gdLst/>
              <a:ahLst/>
              <a:cxnLst/>
              <a:rect l="l" t="t" r="r" b="b"/>
              <a:pathLst>
                <a:path w="1247" h="1278" extrusionOk="0">
                  <a:moveTo>
                    <a:pt x="608" y="1"/>
                  </a:moveTo>
                  <a:cubicBezTo>
                    <a:pt x="274" y="1"/>
                    <a:pt x="0" y="305"/>
                    <a:pt x="0" y="639"/>
                  </a:cubicBezTo>
                  <a:cubicBezTo>
                    <a:pt x="0" y="974"/>
                    <a:pt x="274" y="1277"/>
                    <a:pt x="608" y="1277"/>
                  </a:cubicBezTo>
                  <a:cubicBezTo>
                    <a:pt x="973" y="1277"/>
                    <a:pt x="1246" y="974"/>
                    <a:pt x="1246" y="639"/>
                  </a:cubicBezTo>
                  <a:cubicBezTo>
                    <a:pt x="1246" y="305"/>
                    <a:pt x="973" y="1"/>
                    <a:pt x="6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16;p81"/>
            <p:cNvSpPr/>
            <p:nvPr/>
          </p:nvSpPr>
          <p:spPr>
            <a:xfrm>
              <a:off x="12440651" y="4309795"/>
              <a:ext cx="88587" cy="88618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08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08" y="1247"/>
                  </a:cubicBezTo>
                  <a:cubicBezTo>
                    <a:pt x="973" y="1247"/>
                    <a:pt x="1246" y="973"/>
                    <a:pt x="1246" y="639"/>
                  </a:cubicBezTo>
                  <a:cubicBezTo>
                    <a:pt x="1246" y="274"/>
                    <a:pt x="973" y="0"/>
                    <a:pt x="6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17;p81"/>
            <p:cNvSpPr/>
            <p:nvPr/>
          </p:nvSpPr>
          <p:spPr>
            <a:xfrm>
              <a:off x="12678586" y="4282905"/>
              <a:ext cx="78543" cy="78543"/>
            </a:xfrm>
            <a:custGeom>
              <a:avLst/>
              <a:gdLst/>
              <a:ahLst/>
              <a:cxnLst/>
              <a:rect l="l" t="t" r="r" b="b"/>
              <a:pathLst>
                <a:path w="1248" h="1248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74"/>
                    <a:pt x="274" y="1247"/>
                    <a:pt x="609" y="1247"/>
                  </a:cubicBezTo>
                  <a:cubicBezTo>
                    <a:pt x="974" y="1247"/>
                    <a:pt x="1247" y="974"/>
                    <a:pt x="1247" y="609"/>
                  </a:cubicBezTo>
                  <a:cubicBezTo>
                    <a:pt x="1247" y="274"/>
                    <a:pt x="974" y="1"/>
                    <a:pt x="60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18;p81"/>
            <p:cNvSpPr/>
            <p:nvPr/>
          </p:nvSpPr>
          <p:spPr>
            <a:xfrm>
              <a:off x="13504325" y="4192600"/>
              <a:ext cx="38775" cy="8375"/>
            </a:xfrm>
            <a:custGeom>
              <a:avLst/>
              <a:gdLst/>
              <a:ahLst/>
              <a:cxnLst/>
              <a:rect l="l" t="t" r="r" b="b"/>
              <a:pathLst>
                <a:path w="1551" h="335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1" y="213"/>
                    <a:pt x="0" y="335"/>
                  </a:cubicBezTo>
                  <a:cubicBezTo>
                    <a:pt x="274" y="335"/>
                    <a:pt x="517" y="304"/>
                    <a:pt x="760" y="304"/>
                  </a:cubicBezTo>
                  <a:lnTo>
                    <a:pt x="1155" y="304"/>
                  </a:lnTo>
                  <a:cubicBezTo>
                    <a:pt x="1277" y="335"/>
                    <a:pt x="1398" y="335"/>
                    <a:pt x="1550" y="335"/>
                  </a:cubicBez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19;p81"/>
            <p:cNvSpPr/>
            <p:nvPr/>
          </p:nvSpPr>
          <p:spPr>
            <a:xfrm>
              <a:off x="13320425" y="4194875"/>
              <a:ext cx="38775" cy="8400"/>
            </a:xfrm>
            <a:custGeom>
              <a:avLst/>
              <a:gdLst/>
              <a:ahLst/>
              <a:cxnLst/>
              <a:rect l="l" t="t" r="r" b="b"/>
              <a:pathLst>
                <a:path w="1551" h="336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2" y="213"/>
                    <a:pt x="0" y="335"/>
                  </a:cubicBezTo>
                  <a:cubicBezTo>
                    <a:pt x="274" y="335"/>
                    <a:pt x="517" y="305"/>
                    <a:pt x="791" y="305"/>
                  </a:cubicBezTo>
                  <a:cubicBezTo>
                    <a:pt x="912" y="305"/>
                    <a:pt x="1034" y="305"/>
                    <a:pt x="1155" y="335"/>
                  </a:cubicBezTo>
                  <a:lnTo>
                    <a:pt x="1551" y="335"/>
                  </a:ln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20;p81"/>
            <p:cNvSpPr/>
            <p:nvPr/>
          </p:nvSpPr>
          <p:spPr>
            <a:xfrm>
              <a:off x="13141850" y="4569375"/>
              <a:ext cx="85600" cy="68175"/>
            </a:xfrm>
            <a:custGeom>
              <a:avLst/>
              <a:gdLst/>
              <a:ahLst/>
              <a:cxnLst/>
              <a:rect l="l" t="t" r="r" b="b"/>
              <a:pathLst>
                <a:path w="3424" h="2727" extrusionOk="0">
                  <a:moveTo>
                    <a:pt x="1145" y="1"/>
                  </a:moveTo>
                  <a:cubicBezTo>
                    <a:pt x="1019" y="1"/>
                    <a:pt x="943" y="6"/>
                    <a:pt x="943" y="6"/>
                  </a:cubicBezTo>
                  <a:cubicBezTo>
                    <a:pt x="943" y="6"/>
                    <a:pt x="760" y="1222"/>
                    <a:pt x="0" y="2194"/>
                  </a:cubicBezTo>
                  <a:cubicBezTo>
                    <a:pt x="337" y="2562"/>
                    <a:pt x="854" y="2726"/>
                    <a:pt x="1383" y="2726"/>
                  </a:cubicBezTo>
                  <a:cubicBezTo>
                    <a:pt x="2384" y="2726"/>
                    <a:pt x="3424" y="2137"/>
                    <a:pt x="3344" y="1222"/>
                  </a:cubicBezTo>
                  <a:cubicBezTo>
                    <a:pt x="3269" y="102"/>
                    <a:pt x="1709" y="1"/>
                    <a:pt x="114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21;p81"/>
            <p:cNvSpPr/>
            <p:nvPr/>
          </p:nvSpPr>
          <p:spPr>
            <a:xfrm>
              <a:off x="12517975" y="5140950"/>
              <a:ext cx="273575" cy="202900"/>
            </a:xfrm>
            <a:custGeom>
              <a:avLst/>
              <a:gdLst/>
              <a:ahLst/>
              <a:cxnLst/>
              <a:rect l="l" t="t" r="r" b="b"/>
              <a:pathLst>
                <a:path w="10943" h="8116" extrusionOk="0">
                  <a:moveTo>
                    <a:pt x="10943" y="0"/>
                  </a:moveTo>
                  <a:cubicBezTo>
                    <a:pt x="9849" y="365"/>
                    <a:pt x="8815" y="882"/>
                    <a:pt x="7843" y="1429"/>
                  </a:cubicBezTo>
                  <a:cubicBezTo>
                    <a:pt x="6840" y="2037"/>
                    <a:pt x="5897" y="2675"/>
                    <a:pt x="4985" y="3374"/>
                  </a:cubicBezTo>
                  <a:cubicBezTo>
                    <a:pt x="4074" y="4073"/>
                    <a:pt x="3192" y="4833"/>
                    <a:pt x="2371" y="5623"/>
                  </a:cubicBezTo>
                  <a:cubicBezTo>
                    <a:pt x="1520" y="6414"/>
                    <a:pt x="730" y="7234"/>
                    <a:pt x="1" y="8116"/>
                  </a:cubicBezTo>
                  <a:cubicBezTo>
                    <a:pt x="426" y="7721"/>
                    <a:pt x="821" y="7326"/>
                    <a:pt x="1277" y="6961"/>
                  </a:cubicBezTo>
                  <a:cubicBezTo>
                    <a:pt x="1703" y="6596"/>
                    <a:pt x="2128" y="6201"/>
                    <a:pt x="2554" y="5836"/>
                  </a:cubicBezTo>
                  <a:cubicBezTo>
                    <a:pt x="3435" y="5107"/>
                    <a:pt x="4317" y="4377"/>
                    <a:pt x="5198" y="3678"/>
                  </a:cubicBezTo>
                  <a:cubicBezTo>
                    <a:pt x="6110" y="2979"/>
                    <a:pt x="7022" y="2341"/>
                    <a:pt x="7995" y="1702"/>
                  </a:cubicBezTo>
                  <a:cubicBezTo>
                    <a:pt x="8451" y="1398"/>
                    <a:pt x="8937" y="1064"/>
                    <a:pt x="9454" y="821"/>
                  </a:cubicBezTo>
                  <a:cubicBezTo>
                    <a:pt x="9940" y="517"/>
                    <a:pt x="10457" y="274"/>
                    <a:pt x="10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22;p81"/>
            <p:cNvSpPr/>
            <p:nvPr/>
          </p:nvSpPr>
          <p:spPr>
            <a:xfrm>
              <a:off x="12742150" y="49426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2736" y="1"/>
                  </a:moveTo>
                  <a:lnTo>
                    <a:pt x="0" y="275"/>
                  </a:lnTo>
                  <a:lnTo>
                    <a:pt x="760" y="5958"/>
                  </a:lnTo>
                  <a:lnTo>
                    <a:pt x="4165" y="5107"/>
                  </a:lnTo>
                  <a:lnTo>
                    <a:pt x="3192" y="2129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23;p81"/>
            <p:cNvSpPr/>
            <p:nvPr/>
          </p:nvSpPr>
          <p:spPr>
            <a:xfrm>
              <a:off x="13627425" y="4250475"/>
              <a:ext cx="34225" cy="12900"/>
            </a:xfrm>
            <a:custGeom>
              <a:avLst/>
              <a:gdLst/>
              <a:ahLst/>
              <a:cxnLst/>
              <a:rect l="l" t="t" r="r" b="b"/>
              <a:pathLst>
                <a:path w="1369" h="516" extrusionOk="0">
                  <a:moveTo>
                    <a:pt x="325" y="453"/>
                  </a:moveTo>
                  <a:cubicBezTo>
                    <a:pt x="316" y="456"/>
                    <a:pt x="304" y="463"/>
                    <a:pt x="304" y="482"/>
                  </a:cubicBezTo>
                  <a:cubicBezTo>
                    <a:pt x="324" y="463"/>
                    <a:pt x="331" y="456"/>
                    <a:pt x="325" y="453"/>
                  </a:cubicBezTo>
                  <a:close/>
                  <a:moveTo>
                    <a:pt x="1046" y="1"/>
                  </a:moveTo>
                  <a:cubicBezTo>
                    <a:pt x="876" y="1"/>
                    <a:pt x="689" y="44"/>
                    <a:pt x="517" y="87"/>
                  </a:cubicBezTo>
                  <a:cubicBezTo>
                    <a:pt x="395" y="117"/>
                    <a:pt x="243" y="178"/>
                    <a:pt x="91" y="239"/>
                  </a:cubicBezTo>
                  <a:cubicBezTo>
                    <a:pt x="31" y="300"/>
                    <a:pt x="0" y="391"/>
                    <a:pt x="61" y="452"/>
                  </a:cubicBezTo>
                  <a:cubicBezTo>
                    <a:pt x="80" y="489"/>
                    <a:pt x="122" y="515"/>
                    <a:pt x="166" y="515"/>
                  </a:cubicBezTo>
                  <a:cubicBezTo>
                    <a:pt x="193" y="515"/>
                    <a:pt x="220" y="505"/>
                    <a:pt x="243" y="482"/>
                  </a:cubicBezTo>
                  <a:lnTo>
                    <a:pt x="274" y="482"/>
                  </a:lnTo>
                  <a:cubicBezTo>
                    <a:pt x="304" y="482"/>
                    <a:pt x="304" y="482"/>
                    <a:pt x="304" y="452"/>
                  </a:cubicBezTo>
                  <a:cubicBezTo>
                    <a:pt x="315" y="452"/>
                    <a:pt x="322" y="452"/>
                    <a:pt x="325" y="453"/>
                  </a:cubicBezTo>
                  <a:lnTo>
                    <a:pt x="325" y="453"/>
                  </a:lnTo>
                  <a:cubicBezTo>
                    <a:pt x="331" y="452"/>
                    <a:pt x="335" y="452"/>
                    <a:pt x="335" y="452"/>
                  </a:cubicBezTo>
                  <a:cubicBezTo>
                    <a:pt x="426" y="421"/>
                    <a:pt x="517" y="391"/>
                    <a:pt x="608" y="360"/>
                  </a:cubicBezTo>
                  <a:cubicBezTo>
                    <a:pt x="669" y="360"/>
                    <a:pt x="699" y="330"/>
                    <a:pt x="760" y="330"/>
                  </a:cubicBezTo>
                  <a:cubicBezTo>
                    <a:pt x="791" y="300"/>
                    <a:pt x="821" y="300"/>
                    <a:pt x="851" y="300"/>
                  </a:cubicBezTo>
                  <a:lnTo>
                    <a:pt x="882" y="300"/>
                  </a:lnTo>
                  <a:cubicBezTo>
                    <a:pt x="882" y="300"/>
                    <a:pt x="909" y="286"/>
                    <a:pt x="918" y="286"/>
                  </a:cubicBezTo>
                  <a:lnTo>
                    <a:pt x="918" y="286"/>
                  </a:lnTo>
                  <a:cubicBezTo>
                    <a:pt x="922" y="286"/>
                    <a:pt x="922" y="289"/>
                    <a:pt x="912" y="300"/>
                  </a:cubicBezTo>
                  <a:cubicBezTo>
                    <a:pt x="973" y="269"/>
                    <a:pt x="1003" y="269"/>
                    <a:pt x="1064" y="269"/>
                  </a:cubicBezTo>
                  <a:lnTo>
                    <a:pt x="1095" y="269"/>
                  </a:lnTo>
                  <a:cubicBezTo>
                    <a:pt x="1095" y="269"/>
                    <a:pt x="1095" y="269"/>
                    <a:pt x="1095" y="269"/>
                  </a:cubicBezTo>
                  <a:lnTo>
                    <a:pt x="1095" y="269"/>
                  </a:lnTo>
                  <a:cubicBezTo>
                    <a:pt x="1074" y="269"/>
                    <a:pt x="1095" y="283"/>
                    <a:pt x="1101" y="283"/>
                  </a:cubicBezTo>
                  <a:cubicBezTo>
                    <a:pt x="1105" y="283"/>
                    <a:pt x="1105" y="279"/>
                    <a:pt x="1095" y="269"/>
                  </a:cubicBezTo>
                  <a:lnTo>
                    <a:pt x="1095" y="269"/>
                  </a:lnTo>
                  <a:cubicBezTo>
                    <a:pt x="1125" y="300"/>
                    <a:pt x="1155" y="300"/>
                    <a:pt x="1186" y="300"/>
                  </a:cubicBezTo>
                  <a:cubicBezTo>
                    <a:pt x="1197" y="305"/>
                    <a:pt x="1209" y="308"/>
                    <a:pt x="1222" y="308"/>
                  </a:cubicBezTo>
                  <a:cubicBezTo>
                    <a:pt x="1278" y="308"/>
                    <a:pt x="1343" y="258"/>
                    <a:pt x="1368" y="208"/>
                  </a:cubicBezTo>
                  <a:cubicBezTo>
                    <a:pt x="1368" y="117"/>
                    <a:pt x="1338" y="56"/>
                    <a:pt x="1247" y="26"/>
                  </a:cubicBezTo>
                  <a:cubicBezTo>
                    <a:pt x="1184" y="8"/>
                    <a:pt x="1117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24;p81"/>
            <p:cNvSpPr/>
            <p:nvPr/>
          </p:nvSpPr>
          <p:spPr>
            <a:xfrm>
              <a:off x="12559775" y="4257200"/>
              <a:ext cx="80575" cy="9125"/>
            </a:xfrm>
            <a:custGeom>
              <a:avLst/>
              <a:gdLst/>
              <a:ahLst/>
              <a:cxnLst/>
              <a:rect l="l" t="t" r="r" b="b"/>
              <a:pathLst>
                <a:path w="3223" h="365" fill="none" extrusionOk="0">
                  <a:moveTo>
                    <a:pt x="0" y="365"/>
                  </a:moveTo>
                  <a:lnTo>
                    <a:pt x="3222" y="0"/>
                  </a:ln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225;p81"/>
            <p:cNvSpPr/>
            <p:nvPr/>
          </p:nvSpPr>
          <p:spPr>
            <a:xfrm>
              <a:off x="12666925" y="4165500"/>
              <a:ext cx="59275" cy="18000"/>
            </a:xfrm>
            <a:custGeom>
              <a:avLst/>
              <a:gdLst/>
              <a:ahLst/>
              <a:cxnLst/>
              <a:rect l="l" t="t" r="r" b="b"/>
              <a:pathLst>
                <a:path w="2371" h="720" extrusionOk="0">
                  <a:moveTo>
                    <a:pt x="988" y="1"/>
                  </a:moveTo>
                  <a:cubicBezTo>
                    <a:pt x="857" y="1"/>
                    <a:pt x="733" y="15"/>
                    <a:pt x="608" y="51"/>
                  </a:cubicBezTo>
                  <a:cubicBezTo>
                    <a:pt x="395" y="81"/>
                    <a:pt x="183" y="173"/>
                    <a:pt x="0" y="294"/>
                  </a:cubicBezTo>
                  <a:cubicBezTo>
                    <a:pt x="426" y="355"/>
                    <a:pt x="821" y="355"/>
                    <a:pt x="1216" y="385"/>
                  </a:cubicBezTo>
                  <a:cubicBezTo>
                    <a:pt x="1429" y="416"/>
                    <a:pt x="1611" y="446"/>
                    <a:pt x="1793" y="477"/>
                  </a:cubicBezTo>
                  <a:cubicBezTo>
                    <a:pt x="1976" y="537"/>
                    <a:pt x="2158" y="629"/>
                    <a:pt x="2371" y="720"/>
                  </a:cubicBezTo>
                  <a:cubicBezTo>
                    <a:pt x="2280" y="507"/>
                    <a:pt x="2097" y="325"/>
                    <a:pt x="1915" y="233"/>
                  </a:cubicBezTo>
                  <a:cubicBezTo>
                    <a:pt x="1702" y="112"/>
                    <a:pt x="1490" y="51"/>
                    <a:pt x="1277" y="21"/>
                  </a:cubicBezTo>
                  <a:cubicBezTo>
                    <a:pt x="1176" y="8"/>
                    <a:pt x="1081" y="1"/>
                    <a:pt x="9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26;p81"/>
            <p:cNvSpPr/>
            <p:nvPr/>
          </p:nvSpPr>
          <p:spPr>
            <a:xfrm>
              <a:off x="12454150" y="4189550"/>
              <a:ext cx="68400" cy="30425"/>
            </a:xfrm>
            <a:custGeom>
              <a:avLst/>
              <a:gdLst/>
              <a:ahLst/>
              <a:cxnLst/>
              <a:rect l="l" t="t" r="r" b="b"/>
              <a:pathLst>
                <a:path w="2736" h="1217" extrusionOk="0">
                  <a:moveTo>
                    <a:pt x="1976" y="1"/>
                  </a:moveTo>
                  <a:cubicBezTo>
                    <a:pt x="1702" y="1"/>
                    <a:pt x="1429" y="92"/>
                    <a:pt x="1186" y="183"/>
                  </a:cubicBezTo>
                  <a:cubicBezTo>
                    <a:pt x="943" y="305"/>
                    <a:pt x="730" y="457"/>
                    <a:pt x="517" y="639"/>
                  </a:cubicBezTo>
                  <a:cubicBezTo>
                    <a:pt x="335" y="791"/>
                    <a:pt x="152" y="1004"/>
                    <a:pt x="0" y="1217"/>
                  </a:cubicBezTo>
                  <a:cubicBezTo>
                    <a:pt x="487" y="1004"/>
                    <a:pt x="912" y="730"/>
                    <a:pt x="1338" y="548"/>
                  </a:cubicBezTo>
                  <a:cubicBezTo>
                    <a:pt x="1551" y="426"/>
                    <a:pt x="1763" y="335"/>
                    <a:pt x="2006" y="275"/>
                  </a:cubicBezTo>
                  <a:cubicBezTo>
                    <a:pt x="2219" y="244"/>
                    <a:pt x="2462" y="214"/>
                    <a:pt x="2736" y="214"/>
                  </a:cubicBezTo>
                  <a:cubicBezTo>
                    <a:pt x="2523" y="62"/>
                    <a:pt x="2250" y="1"/>
                    <a:pt x="197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27;p81"/>
            <p:cNvSpPr/>
            <p:nvPr/>
          </p:nvSpPr>
          <p:spPr>
            <a:xfrm>
              <a:off x="12303275" y="4197925"/>
              <a:ext cx="112150" cy="101200"/>
            </a:xfrm>
            <a:custGeom>
              <a:avLst/>
              <a:gdLst/>
              <a:ahLst/>
              <a:cxnLst/>
              <a:rect l="l" t="t" r="r" b="b"/>
              <a:pathLst>
                <a:path w="4486" h="4048" extrusionOk="0">
                  <a:moveTo>
                    <a:pt x="2724" y="0"/>
                  </a:moveTo>
                  <a:cubicBezTo>
                    <a:pt x="2243" y="0"/>
                    <a:pt x="1719" y="152"/>
                    <a:pt x="1233" y="608"/>
                  </a:cubicBezTo>
                  <a:cubicBezTo>
                    <a:pt x="0" y="1762"/>
                    <a:pt x="1098" y="4048"/>
                    <a:pt x="3336" y="4048"/>
                  </a:cubicBezTo>
                  <a:cubicBezTo>
                    <a:pt x="3692" y="4048"/>
                    <a:pt x="4077" y="3990"/>
                    <a:pt x="4485" y="3861"/>
                  </a:cubicBezTo>
                  <a:lnTo>
                    <a:pt x="4485" y="608"/>
                  </a:lnTo>
                  <a:cubicBezTo>
                    <a:pt x="4485" y="608"/>
                    <a:pt x="3688" y="0"/>
                    <a:pt x="272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28;p81"/>
            <p:cNvSpPr/>
            <p:nvPr/>
          </p:nvSpPr>
          <p:spPr>
            <a:xfrm>
              <a:off x="12337750" y="4209325"/>
              <a:ext cx="64125" cy="61350"/>
            </a:xfrm>
            <a:custGeom>
              <a:avLst/>
              <a:gdLst/>
              <a:ahLst/>
              <a:cxnLst/>
              <a:rect l="l" t="t" r="r" b="b"/>
              <a:pathLst>
                <a:path w="2565" h="2454" extrusionOk="0">
                  <a:moveTo>
                    <a:pt x="219" y="0"/>
                  </a:moveTo>
                  <a:cubicBezTo>
                    <a:pt x="6" y="0"/>
                    <a:pt x="6" y="365"/>
                    <a:pt x="219" y="365"/>
                  </a:cubicBezTo>
                  <a:cubicBezTo>
                    <a:pt x="674" y="365"/>
                    <a:pt x="1070" y="547"/>
                    <a:pt x="1374" y="821"/>
                  </a:cubicBezTo>
                  <a:cubicBezTo>
                    <a:pt x="1201" y="781"/>
                    <a:pt x="1023" y="759"/>
                    <a:pt x="846" y="759"/>
                  </a:cubicBezTo>
                  <a:cubicBezTo>
                    <a:pt x="619" y="759"/>
                    <a:pt x="394" y="796"/>
                    <a:pt x="188" y="882"/>
                  </a:cubicBezTo>
                  <a:cubicBezTo>
                    <a:pt x="1" y="962"/>
                    <a:pt x="49" y="1232"/>
                    <a:pt x="209" y="1232"/>
                  </a:cubicBezTo>
                  <a:cubicBezTo>
                    <a:pt x="231" y="1232"/>
                    <a:pt x="254" y="1227"/>
                    <a:pt x="279" y="1216"/>
                  </a:cubicBezTo>
                  <a:cubicBezTo>
                    <a:pt x="460" y="1148"/>
                    <a:pt x="649" y="1118"/>
                    <a:pt x="841" y="1118"/>
                  </a:cubicBezTo>
                  <a:cubicBezTo>
                    <a:pt x="1164" y="1118"/>
                    <a:pt x="1494" y="1204"/>
                    <a:pt x="1799" y="1338"/>
                  </a:cubicBezTo>
                  <a:cubicBezTo>
                    <a:pt x="2103" y="1854"/>
                    <a:pt x="2164" y="2219"/>
                    <a:pt x="2194" y="2310"/>
                  </a:cubicBezTo>
                  <a:cubicBezTo>
                    <a:pt x="2219" y="2410"/>
                    <a:pt x="2290" y="2453"/>
                    <a:pt x="2361" y="2453"/>
                  </a:cubicBezTo>
                  <a:cubicBezTo>
                    <a:pt x="2463" y="2453"/>
                    <a:pt x="2565" y="2363"/>
                    <a:pt x="2529" y="2219"/>
                  </a:cubicBezTo>
                  <a:cubicBezTo>
                    <a:pt x="2437" y="1854"/>
                    <a:pt x="2285" y="1490"/>
                    <a:pt x="2073" y="1155"/>
                  </a:cubicBezTo>
                  <a:cubicBezTo>
                    <a:pt x="2073" y="1125"/>
                    <a:pt x="2073" y="1094"/>
                    <a:pt x="2042" y="1064"/>
                  </a:cubicBezTo>
                  <a:cubicBezTo>
                    <a:pt x="1617" y="456"/>
                    <a:pt x="1009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29;p81"/>
            <p:cNvSpPr/>
            <p:nvPr/>
          </p:nvSpPr>
          <p:spPr>
            <a:xfrm>
              <a:off x="12363725" y="3958775"/>
              <a:ext cx="122350" cy="62175"/>
            </a:xfrm>
            <a:custGeom>
              <a:avLst/>
              <a:gdLst/>
              <a:ahLst/>
              <a:cxnLst/>
              <a:rect l="l" t="t" r="r" b="b"/>
              <a:pathLst>
                <a:path w="4894" h="2487" extrusionOk="0">
                  <a:moveTo>
                    <a:pt x="3459" y="0"/>
                  </a:moveTo>
                  <a:cubicBezTo>
                    <a:pt x="2927" y="0"/>
                    <a:pt x="2302" y="164"/>
                    <a:pt x="1885" y="296"/>
                  </a:cubicBezTo>
                  <a:cubicBezTo>
                    <a:pt x="1277" y="478"/>
                    <a:pt x="669" y="843"/>
                    <a:pt x="304" y="1359"/>
                  </a:cubicBezTo>
                  <a:cubicBezTo>
                    <a:pt x="122" y="1603"/>
                    <a:pt x="0" y="1967"/>
                    <a:pt x="152" y="2211"/>
                  </a:cubicBezTo>
                  <a:cubicBezTo>
                    <a:pt x="304" y="2423"/>
                    <a:pt x="547" y="2484"/>
                    <a:pt x="760" y="2484"/>
                  </a:cubicBezTo>
                  <a:cubicBezTo>
                    <a:pt x="792" y="2486"/>
                    <a:pt x="823" y="2486"/>
                    <a:pt x="854" y="2486"/>
                  </a:cubicBezTo>
                  <a:cubicBezTo>
                    <a:pt x="1425" y="2486"/>
                    <a:pt x="1945" y="2230"/>
                    <a:pt x="2493" y="2028"/>
                  </a:cubicBezTo>
                  <a:cubicBezTo>
                    <a:pt x="2888" y="1876"/>
                    <a:pt x="3344" y="1755"/>
                    <a:pt x="3769" y="1694"/>
                  </a:cubicBezTo>
                  <a:cubicBezTo>
                    <a:pt x="3982" y="1663"/>
                    <a:pt x="4195" y="1633"/>
                    <a:pt x="4347" y="1511"/>
                  </a:cubicBezTo>
                  <a:cubicBezTo>
                    <a:pt x="4894" y="1147"/>
                    <a:pt x="4560" y="265"/>
                    <a:pt x="4012" y="83"/>
                  </a:cubicBezTo>
                  <a:cubicBezTo>
                    <a:pt x="3853" y="24"/>
                    <a:pt x="3663" y="0"/>
                    <a:pt x="3459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30;p81"/>
            <p:cNvSpPr/>
            <p:nvPr/>
          </p:nvSpPr>
          <p:spPr>
            <a:xfrm>
              <a:off x="13493675" y="4033775"/>
              <a:ext cx="135300" cy="142900"/>
            </a:xfrm>
            <a:custGeom>
              <a:avLst/>
              <a:gdLst/>
              <a:ahLst/>
              <a:cxnLst/>
              <a:rect l="l" t="t" r="r" b="b"/>
              <a:pathLst>
                <a:path w="5412" h="5716" extrusionOk="0">
                  <a:moveTo>
                    <a:pt x="1" y="1"/>
                  </a:moveTo>
                  <a:cubicBezTo>
                    <a:pt x="274" y="1247"/>
                    <a:pt x="1733" y="4651"/>
                    <a:pt x="5411" y="5715"/>
                  </a:cubicBezTo>
                  <a:cubicBezTo>
                    <a:pt x="5411" y="5715"/>
                    <a:pt x="5077" y="3770"/>
                    <a:pt x="3952" y="2341"/>
                  </a:cubicBezTo>
                  <a:cubicBezTo>
                    <a:pt x="2979" y="1034"/>
                    <a:pt x="1308" y="1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231;p81"/>
            <p:cNvSpPr/>
            <p:nvPr/>
          </p:nvSpPr>
          <p:spPr>
            <a:xfrm>
              <a:off x="13447325" y="4033025"/>
              <a:ext cx="170250" cy="188475"/>
            </a:xfrm>
            <a:custGeom>
              <a:avLst/>
              <a:gdLst/>
              <a:ahLst/>
              <a:cxnLst/>
              <a:rect l="l" t="t" r="r" b="b"/>
              <a:pathLst>
                <a:path w="6810" h="7539" extrusionOk="0">
                  <a:moveTo>
                    <a:pt x="1" y="0"/>
                  </a:moveTo>
                  <a:cubicBezTo>
                    <a:pt x="456" y="2007"/>
                    <a:pt x="2159" y="7356"/>
                    <a:pt x="6809" y="7539"/>
                  </a:cubicBezTo>
                  <a:lnTo>
                    <a:pt x="6809" y="5806"/>
                  </a:lnTo>
                  <a:cubicBezTo>
                    <a:pt x="3162" y="4742"/>
                    <a:pt x="2128" y="1277"/>
                    <a:pt x="1855" y="31"/>
                  </a:cubicBezTo>
                  <a:cubicBezTo>
                    <a:pt x="1642" y="0"/>
                    <a:pt x="1399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232;p81"/>
            <p:cNvSpPr/>
            <p:nvPr/>
          </p:nvSpPr>
          <p:spPr>
            <a:xfrm>
              <a:off x="13171025" y="4585475"/>
              <a:ext cx="37725" cy="35875"/>
            </a:xfrm>
            <a:custGeom>
              <a:avLst/>
              <a:gdLst/>
              <a:ahLst/>
              <a:cxnLst/>
              <a:rect l="l" t="t" r="r" b="b"/>
              <a:pathLst>
                <a:path w="1509" h="1435" extrusionOk="0">
                  <a:moveTo>
                    <a:pt x="1356" y="0"/>
                  </a:moveTo>
                  <a:cubicBezTo>
                    <a:pt x="900" y="0"/>
                    <a:pt x="536" y="274"/>
                    <a:pt x="292" y="638"/>
                  </a:cubicBezTo>
                  <a:cubicBezTo>
                    <a:pt x="292" y="638"/>
                    <a:pt x="292" y="669"/>
                    <a:pt x="292" y="669"/>
                  </a:cubicBezTo>
                  <a:cubicBezTo>
                    <a:pt x="171" y="882"/>
                    <a:pt x="80" y="1094"/>
                    <a:pt x="19" y="1307"/>
                  </a:cubicBezTo>
                  <a:cubicBezTo>
                    <a:pt x="0" y="1382"/>
                    <a:pt x="63" y="1434"/>
                    <a:pt x="120" y="1434"/>
                  </a:cubicBezTo>
                  <a:cubicBezTo>
                    <a:pt x="156" y="1434"/>
                    <a:pt x="190" y="1414"/>
                    <a:pt x="201" y="1368"/>
                  </a:cubicBezTo>
                  <a:cubicBezTo>
                    <a:pt x="262" y="1155"/>
                    <a:pt x="353" y="973"/>
                    <a:pt x="444" y="790"/>
                  </a:cubicBezTo>
                  <a:cubicBezTo>
                    <a:pt x="613" y="715"/>
                    <a:pt x="806" y="663"/>
                    <a:pt x="993" y="663"/>
                  </a:cubicBezTo>
                  <a:cubicBezTo>
                    <a:pt x="1108" y="663"/>
                    <a:pt x="1221" y="683"/>
                    <a:pt x="1326" y="730"/>
                  </a:cubicBezTo>
                  <a:cubicBezTo>
                    <a:pt x="1335" y="732"/>
                    <a:pt x="1344" y="733"/>
                    <a:pt x="1353" y="733"/>
                  </a:cubicBezTo>
                  <a:cubicBezTo>
                    <a:pt x="1456" y="733"/>
                    <a:pt x="1499" y="573"/>
                    <a:pt x="1387" y="517"/>
                  </a:cubicBezTo>
                  <a:cubicBezTo>
                    <a:pt x="1270" y="467"/>
                    <a:pt x="1143" y="444"/>
                    <a:pt x="1013" y="444"/>
                  </a:cubicBezTo>
                  <a:cubicBezTo>
                    <a:pt x="906" y="444"/>
                    <a:pt x="797" y="459"/>
                    <a:pt x="688" y="486"/>
                  </a:cubicBezTo>
                  <a:cubicBezTo>
                    <a:pt x="870" y="334"/>
                    <a:pt x="1113" y="213"/>
                    <a:pt x="1356" y="213"/>
                  </a:cubicBezTo>
                  <a:cubicBezTo>
                    <a:pt x="1508" y="213"/>
                    <a:pt x="1508" y="0"/>
                    <a:pt x="1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233;p81"/>
            <p:cNvSpPr/>
            <p:nvPr/>
          </p:nvSpPr>
          <p:spPr>
            <a:xfrm>
              <a:off x="12809400" y="4489725"/>
              <a:ext cx="47200" cy="44775"/>
            </a:xfrm>
            <a:custGeom>
              <a:avLst/>
              <a:gdLst/>
              <a:ahLst/>
              <a:cxnLst/>
              <a:rect l="l" t="t" r="r" b="b"/>
              <a:pathLst>
                <a:path w="1888" h="1791" extrusionOk="0">
                  <a:moveTo>
                    <a:pt x="167" y="0"/>
                  </a:moveTo>
                  <a:cubicBezTo>
                    <a:pt x="16" y="0"/>
                    <a:pt x="16" y="243"/>
                    <a:pt x="167" y="243"/>
                  </a:cubicBezTo>
                  <a:cubicBezTo>
                    <a:pt x="502" y="243"/>
                    <a:pt x="775" y="395"/>
                    <a:pt x="1019" y="608"/>
                  </a:cubicBezTo>
                  <a:cubicBezTo>
                    <a:pt x="882" y="581"/>
                    <a:pt x="745" y="566"/>
                    <a:pt x="611" y="566"/>
                  </a:cubicBezTo>
                  <a:cubicBezTo>
                    <a:pt x="448" y="566"/>
                    <a:pt x="288" y="588"/>
                    <a:pt x="137" y="639"/>
                  </a:cubicBezTo>
                  <a:cubicBezTo>
                    <a:pt x="0" y="693"/>
                    <a:pt x="36" y="921"/>
                    <a:pt x="156" y="921"/>
                  </a:cubicBezTo>
                  <a:cubicBezTo>
                    <a:pt x="169" y="921"/>
                    <a:pt x="183" y="918"/>
                    <a:pt x="198" y="912"/>
                  </a:cubicBezTo>
                  <a:cubicBezTo>
                    <a:pt x="345" y="851"/>
                    <a:pt x="497" y="824"/>
                    <a:pt x="649" y="824"/>
                  </a:cubicBezTo>
                  <a:cubicBezTo>
                    <a:pt x="872" y="824"/>
                    <a:pt x="1093" y="882"/>
                    <a:pt x="1292" y="973"/>
                  </a:cubicBezTo>
                  <a:cubicBezTo>
                    <a:pt x="1535" y="1338"/>
                    <a:pt x="1596" y="1611"/>
                    <a:pt x="1596" y="1702"/>
                  </a:cubicBezTo>
                  <a:cubicBezTo>
                    <a:pt x="1621" y="1764"/>
                    <a:pt x="1675" y="1790"/>
                    <a:pt x="1729" y="1790"/>
                  </a:cubicBezTo>
                  <a:cubicBezTo>
                    <a:pt x="1809" y="1790"/>
                    <a:pt x="1888" y="1732"/>
                    <a:pt x="1870" y="1642"/>
                  </a:cubicBezTo>
                  <a:cubicBezTo>
                    <a:pt x="1809" y="1368"/>
                    <a:pt x="1687" y="1094"/>
                    <a:pt x="1535" y="821"/>
                  </a:cubicBezTo>
                  <a:cubicBezTo>
                    <a:pt x="1505" y="821"/>
                    <a:pt x="1505" y="790"/>
                    <a:pt x="1505" y="790"/>
                  </a:cubicBezTo>
                  <a:cubicBezTo>
                    <a:pt x="1201" y="335"/>
                    <a:pt x="745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234;p81"/>
            <p:cNvSpPr/>
            <p:nvPr/>
          </p:nvSpPr>
          <p:spPr>
            <a:xfrm>
              <a:off x="13523325" y="4606350"/>
              <a:ext cx="195625" cy="207325"/>
            </a:xfrm>
            <a:custGeom>
              <a:avLst/>
              <a:gdLst/>
              <a:ahLst/>
              <a:cxnLst/>
              <a:rect l="l" t="t" r="r" b="b"/>
              <a:pathLst>
                <a:path w="7825" h="8293" extrusionOk="0">
                  <a:moveTo>
                    <a:pt x="1505" y="1"/>
                  </a:moveTo>
                  <a:cubicBezTo>
                    <a:pt x="1436" y="1"/>
                    <a:pt x="1368" y="47"/>
                    <a:pt x="1368" y="138"/>
                  </a:cubicBezTo>
                  <a:cubicBezTo>
                    <a:pt x="1338" y="1323"/>
                    <a:pt x="1003" y="2509"/>
                    <a:pt x="669" y="3633"/>
                  </a:cubicBezTo>
                  <a:cubicBezTo>
                    <a:pt x="486" y="4363"/>
                    <a:pt x="274" y="5092"/>
                    <a:pt x="30" y="5791"/>
                  </a:cubicBezTo>
                  <a:cubicBezTo>
                    <a:pt x="0" y="5852"/>
                    <a:pt x="61" y="5943"/>
                    <a:pt x="122" y="5974"/>
                  </a:cubicBezTo>
                  <a:cubicBezTo>
                    <a:pt x="2280" y="6642"/>
                    <a:pt x="4468" y="7311"/>
                    <a:pt x="6657" y="7980"/>
                  </a:cubicBezTo>
                  <a:cubicBezTo>
                    <a:pt x="6961" y="8101"/>
                    <a:pt x="7265" y="8193"/>
                    <a:pt x="7569" y="8284"/>
                  </a:cubicBezTo>
                  <a:cubicBezTo>
                    <a:pt x="7587" y="8290"/>
                    <a:pt x="7604" y="8292"/>
                    <a:pt x="7620" y="8292"/>
                  </a:cubicBezTo>
                  <a:cubicBezTo>
                    <a:pt x="7766" y="8292"/>
                    <a:pt x="7824" y="8065"/>
                    <a:pt x="7660" y="8010"/>
                  </a:cubicBezTo>
                  <a:cubicBezTo>
                    <a:pt x="5471" y="7341"/>
                    <a:pt x="3313" y="6642"/>
                    <a:pt x="1125" y="5974"/>
                  </a:cubicBezTo>
                  <a:cubicBezTo>
                    <a:pt x="869" y="5897"/>
                    <a:pt x="614" y="5820"/>
                    <a:pt x="340" y="5744"/>
                  </a:cubicBezTo>
                  <a:lnTo>
                    <a:pt x="340" y="5744"/>
                  </a:lnTo>
                  <a:cubicBezTo>
                    <a:pt x="568" y="5047"/>
                    <a:pt x="771" y="4327"/>
                    <a:pt x="973" y="3633"/>
                  </a:cubicBezTo>
                  <a:cubicBezTo>
                    <a:pt x="1277" y="2509"/>
                    <a:pt x="1641" y="1323"/>
                    <a:pt x="1641" y="138"/>
                  </a:cubicBezTo>
                  <a:cubicBezTo>
                    <a:pt x="1641" y="47"/>
                    <a:pt x="1573" y="1"/>
                    <a:pt x="1505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35;p81"/>
            <p:cNvSpPr/>
            <p:nvPr/>
          </p:nvSpPr>
          <p:spPr>
            <a:xfrm>
              <a:off x="12426025" y="4207050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5"/>
                    <a:pt x="4256" y="5471"/>
                    <a:pt x="2736" y="5471"/>
                  </a:cubicBezTo>
                  <a:cubicBezTo>
                    <a:pt x="1217" y="5471"/>
                    <a:pt x="1" y="4255"/>
                    <a:pt x="1" y="2736"/>
                  </a:cubicBezTo>
                  <a:cubicBezTo>
                    <a:pt x="1" y="1216"/>
                    <a:pt x="1217" y="0"/>
                    <a:pt x="2736" y="0"/>
                  </a:cubicBezTo>
                  <a:cubicBezTo>
                    <a:pt x="4256" y="0"/>
                    <a:pt x="5472" y="1216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36;p81"/>
            <p:cNvSpPr/>
            <p:nvPr/>
          </p:nvSpPr>
          <p:spPr>
            <a:xfrm>
              <a:off x="12635000" y="4179675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6"/>
                    <a:pt x="4256" y="5472"/>
                    <a:pt x="2736" y="5472"/>
                  </a:cubicBezTo>
                  <a:cubicBezTo>
                    <a:pt x="1216" y="5472"/>
                    <a:pt x="1" y="4256"/>
                    <a:pt x="1" y="2736"/>
                  </a:cubicBezTo>
                  <a:cubicBezTo>
                    <a:pt x="1" y="1217"/>
                    <a:pt x="1216" y="1"/>
                    <a:pt x="2736" y="1"/>
                  </a:cubicBezTo>
                  <a:cubicBezTo>
                    <a:pt x="4256" y="1"/>
                    <a:pt x="5472" y="1217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37;p81"/>
            <p:cNvSpPr/>
            <p:nvPr/>
          </p:nvSpPr>
          <p:spPr>
            <a:xfrm>
              <a:off x="12688200" y="4511000"/>
              <a:ext cx="38775" cy="120500"/>
            </a:xfrm>
            <a:custGeom>
              <a:avLst/>
              <a:gdLst/>
              <a:ahLst/>
              <a:cxnLst/>
              <a:rect l="l" t="t" r="r" b="b"/>
              <a:pathLst>
                <a:path w="1551" h="4820" extrusionOk="0">
                  <a:moveTo>
                    <a:pt x="699" y="0"/>
                  </a:moveTo>
                  <a:lnTo>
                    <a:pt x="699" y="0"/>
                  </a:lnTo>
                  <a:cubicBezTo>
                    <a:pt x="942" y="213"/>
                    <a:pt x="1216" y="699"/>
                    <a:pt x="1064" y="1095"/>
                  </a:cubicBezTo>
                  <a:cubicBezTo>
                    <a:pt x="973" y="1277"/>
                    <a:pt x="790" y="1459"/>
                    <a:pt x="639" y="1581"/>
                  </a:cubicBezTo>
                  <a:cubicBezTo>
                    <a:pt x="456" y="1733"/>
                    <a:pt x="274" y="1885"/>
                    <a:pt x="152" y="2067"/>
                  </a:cubicBezTo>
                  <a:cubicBezTo>
                    <a:pt x="31" y="2280"/>
                    <a:pt x="0" y="2523"/>
                    <a:pt x="91" y="2736"/>
                  </a:cubicBezTo>
                  <a:cubicBezTo>
                    <a:pt x="183" y="2888"/>
                    <a:pt x="365" y="3009"/>
                    <a:pt x="547" y="3131"/>
                  </a:cubicBezTo>
                  <a:cubicBezTo>
                    <a:pt x="760" y="3283"/>
                    <a:pt x="973" y="3587"/>
                    <a:pt x="912" y="3861"/>
                  </a:cubicBezTo>
                  <a:cubicBezTo>
                    <a:pt x="851" y="4104"/>
                    <a:pt x="395" y="4438"/>
                    <a:pt x="487" y="4681"/>
                  </a:cubicBezTo>
                  <a:cubicBezTo>
                    <a:pt x="536" y="4781"/>
                    <a:pt x="607" y="4819"/>
                    <a:pt x="685" y="4819"/>
                  </a:cubicBezTo>
                  <a:cubicBezTo>
                    <a:pt x="893" y="4819"/>
                    <a:pt x="1158" y="4548"/>
                    <a:pt x="1246" y="4438"/>
                  </a:cubicBezTo>
                  <a:cubicBezTo>
                    <a:pt x="1368" y="4316"/>
                    <a:pt x="1490" y="4164"/>
                    <a:pt x="1520" y="3982"/>
                  </a:cubicBezTo>
                  <a:cubicBezTo>
                    <a:pt x="1550" y="3800"/>
                    <a:pt x="1520" y="3587"/>
                    <a:pt x="1429" y="3435"/>
                  </a:cubicBezTo>
                  <a:cubicBezTo>
                    <a:pt x="1338" y="3253"/>
                    <a:pt x="1216" y="3101"/>
                    <a:pt x="1094" y="2949"/>
                  </a:cubicBezTo>
                  <a:cubicBezTo>
                    <a:pt x="1003" y="2857"/>
                    <a:pt x="942" y="2766"/>
                    <a:pt x="912" y="2645"/>
                  </a:cubicBezTo>
                  <a:cubicBezTo>
                    <a:pt x="851" y="2493"/>
                    <a:pt x="882" y="2310"/>
                    <a:pt x="942" y="2158"/>
                  </a:cubicBezTo>
                  <a:cubicBezTo>
                    <a:pt x="1094" y="1794"/>
                    <a:pt x="1368" y="1490"/>
                    <a:pt x="1459" y="1125"/>
                  </a:cubicBezTo>
                  <a:cubicBezTo>
                    <a:pt x="1490" y="1034"/>
                    <a:pt x="1520" y="912"/>
                    <a:pt x="1490" y="821"/>
                  </a:cubicBezTo>
                  <a:cubicBezTo>
                    <a:pt x="1459" y="699"/>
                    <a:pt x="1368" y="608"/>
                    <a:pt x="1307" y="547"/>
                  </a:cubicBezTo>
                  <a:cubicBezTo>
                    <a:pt x="1125" y="335"/>
                    <a:pt x="973" y="152"/>
                    <a:pt x="699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38;p81"/>
            <p:cNvSpPr/>
            <p:nvPr/>
          </p:nvSpPr>
          <p:spPr>
            <a:xfrm>
              <a:off x="12641075" y="4699450"/>
              <a:ext cx="124650" cy="44450"/>
            </a:xfrm>
            <a:custGeom>
              <a:avLst/>
              <a:gdLst/>
              <a:ahLst/>
              <a:cxnLst/>
              <a:rect l="l" t="t" r="r" b="b"/>
              <a:pathLst>
                <a:path w="4986" h="177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396"/>
                    <a:pt x="426" y="760"/>
                    <a:pt x="821" y="1034"/>
                  </a:cubicBezTo>
                  <a:cubicBezTo>
                    <a:pt x="426" y="1064"/>
                    <a:pt x="153" y="1095"/>
                    <a:pt x="153" y="1186"/>
                  </a:cubicBezTo>
                  <a:cubicBezTo>
                    <a:pt x="122" y="1338"/>
                    <a:pt x="1125" y="1581"/>
                    <a:pt x="2372" y="1703"/>
                  </a:cubicBezTo>
                  <a:cubicBezTo>
                    <a:pt x="2892" y="1753"/>
                    <a:pt x="3375" y="1778"/>
                    <a:pt x="3761" y="1778"/>
                  </a:cubicBezTo>
                  <a:cubicBezTo>
                    <a:pt x="4300" y="1778"/>
                    <a:pt x="4651" y="1730"/>
                    <a:pt x="4651" y="1642"/>
                  </a:cubicBezTo>
                  <a:cubicBezTo>
                    <a:pt x="4682" y="1551"/>
                    <a:pt x="4378" y="1459"/>
                    <a:pt x="3922" y="1368"/>
                  </a:cubicBezTo>
                  <a:cubicBezTo>
                    <a:pt x="4378" y="1155"/>
                    <a:pt x="4712" y="851"/>
                    <a:pt x="4986" y="456"/>
                  </a:cubicBezTo>
                  <a:lnTo>
                    <a:pt x="4986" y="456"/>
                  </a:lnTo>
                  <a:cubicBezTo>
                    <a:pt x="4679" y="510"/>
                    <a:pt x="4062" y="586"/>
                    <a:pt x="3299" y="586"/>
                  </a:cubicBezTo>
                  <a:cubicBezTo>
                    <a:pt x="2323" y="586"/>
                    <a:pt x="1109" y="461"/>
                    <a:pt x="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239;p81"/>
            <p:cNvSpPr/>
            <p:nvPr/>
          </p:nvSpPr>
          <p:spPr>
            <a:xfrm>
              <a:off x="12603075" y="4605225"/>
              <a:ext cx="187725" cy="108900"/>
            </a:xfrm>
            <a:custGeom>
              <a:avLst/>
              <a:gdLst/>
              <a:ahLst/>
              <a:cxnLst/>
              <a:rect l="l" t="t" r="r" b="b"/>
              <a:pathLst>
                <a:path w="7509" h="4356" extrusionOk="0">
                  <a:moveTo>
                    <a:pt x="1369" y="1763"/>
                  </a:moveTo>
                  <a:cubicBezTo>
                    <a:pt x="1369" y="1763"/>
                    <a:pt x="1340" y="2372"/>
                    <a:pt x="1310" y="2372"/>
                  </a:cubicBezTo>
                  <a:cubicBezTo>
                    <a:pt x="1309" y="2372"/>
                    <a:pt x="1309" y="2372"/>
                    <a:pt x="1308" y="2371"/>
                  </a:cubicBezTo>
                  <a:cubicBezTo>
                    <a:pt x="427" y="1824"/>
                    <a:pt x="1368" y="1763"/>
                    <a:pt x="1369" y="1763"/>
                  </a:cubicBezTo>
                  <a:close/>
                  <a:moveTo>
                    <a:pt x="1521" y="0"/>
                  </a:moveTo>
                  <a:cubicBezTo>
                    <a:pt x="1460" y="243"/>
                    <a:pt x="1399" y="578"/>
                    <a:pt x="1338" y="943"/>
                  </a:cubicBezTo>
                  <a:cubicBezTo>
                    <a:pt x="1302" y="939"/>
                    <a:pt x="1266" y="937"/>
                    <a:pt x="1230" y="937"/>
                  </a:cubicBezTo>
                  <a:cubicBezTo>
                    <a:pt x="636" y="937"/>
                    <a:pt x="119" y="1403"/>
                    <a:pt x="62" y="1976"/>
                  </a:cubicBezTo>
                  <a:cubicBezTo>
                    <a:pt x="1" y="2614"/>
                    <a:pt x="487" y="3192"/>
                    <a:pt x="1126" y="3283"/>
                  </a:cubicBezTo>
                  <a:lnTo>
                    <a:pt x="1338" y="3283"/>
                  </a:lnTo>
                  <a:cubicBezTo>
                    <a:pt x="1399" y="3435"/>
                    <a:pt x="1429" y="3587"/>
                    <a:pt x="1521" y="3769"/>
                  </a:cubicBezTo>
                  <a:cubicBezTo>
                    <a:pt x="2629" y="4230"/>
                    <a:pt x="3843" y="4355"/>
                    <a:pt x="4819" y="4355"/>
                  </a:cubicBezTo>
                  <a:cubicBezTo>
                    <a:pt x="5582" y="4355"/>
                    <a:pt x="6199" y="4279"/>
                    <a:pt x="6506" y="4225"/>
                  </a:cubicBezTo>
                  <a:cubicBezTo>
                    <a:pt x="7509" y="2797"/>
                    <a:pt x="7357" y="517"/>
                    <a:pt x="7235" y="517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240;p81"/>
            <p:cNvSpPr/>
            <p:nvPr/>
          </p:nvSpPr>
          <p:spPr>
            <a:xfrm>
              <a:off x="12135750" y="4469925"/>
              <a:ext cx="547900" cy="244975"/>
            </a:xfrm>
            <a:custGeom>
              <a:avLst/>
              <a:gdLst/>
              <a:ahLst/>
              <a:cxnLst/>
              <a:rect l="l" t="t" r="r" b="b"/>
              <a:pathLst>
                <a:path w="21916" h="9799" extrusionOk="0">
                  <a:moveTo>
                    <a:pt x="4524" y="1"/>
                  </a:moveTo>
                  <a:cubicBezTo>
                    <a:pt x="3446" y="1"/>
                    <a:pt x="2364" y="142"/>
                    <a:pt x="1672" y="640"/>
                  </a:cubicBezTo>
                  <a:cubicBezTo>
                    <a:pt x="1612" y="671"/>
                    <a:pt x="1581" y="701"/>
                    <a:pt x="1551" y="731"/>
                  </a:cubicBezTo>
                  <a:cubicBezTo>
                    <a:pt x="456" y="1613"/>
                    <a:pt x="1" y="3528"/>
                    <a:pt x="92" y="4865"/>
                  </a:cubicBezTo>
                  <a:cubicBezTo>
                    <a:pt x="92" y="5230"/>
                    <a:pt x="153" y="5595"/>
                    <a:pt x="365" y="5929"/>
                  </a:cubicBezTo>
                  <a:cubicBezTo>
                    <a:pt x="639" y="6355"/>
                    <a:pt x="1125" y="6598"/>
                    <a:pt x="1642" y="6689"/>
                  </a:cubicBezTo>
                  <a:cubicBezTo>
                    <a:pt x="1946" y="6744"/>
                    <a:pt x="2258" y="6767"/>
                    <a:pt x="2576" y="6767"/>
                  </a:cubicBezTo>
                  <a:cubicBezTo>
                    <a:pt x="3845" y="6767"/>
                    <a:pt x="5192" y="6397"/>
                    <a:pt x="6384" y="6203"/>
                  </a:cubicBezTo>
                  <a:cubicBezTo>
                    <a:pt x="7697" y="6008"/>
                    <a:pt x="9068" y="5716"/>
                    <a:pt x="10420" y="5716"/>
                  </a:cubicBezTo>
                  <a:cubicBezTo>
                    <a:pt x="10758" y="5716"/>
                    <a:pt x="11095" y="5735"/>
                    <a:pt x="11429" y="5777"/>
                  </a:cubicBezTo>
                  <a:cubicBezTo>
                    <a:pt x="11612" y="5807"/>
                    <a:pt x="11794" y="5838"/>
                    <a:pt x="11946" y="5899"/>
                  </a:cubicBezTo>
                  <a:cubicBezTo>
                    <a:pt x="12615" y="6081"/>
                    <a:pt x="13283" y="6324"/>
                    <a:pt x="13922" y="6689"/>
                  </a:cubicBezTo>
                  <a:cubicBezTo>
                    <a:pt x="14560" y="7023"/>
                    <a:pt x="15016" y="7601"/>
                    <a:pt x="15685" y="7966"/>
                  </a:cubicBezTo>
                  <a:cubicBezTo>
                    <a:pt x="16445" y="8361"/>
                    <a:pt x="17326" y="8482"/>
                    <a:pt x="18116" y="8908"/>
                  </a:cubicBezTo>
                  <a:cubicBezTo>
                    <a:pt x="18451" y="9090"/>
                    <a:pt x="18815" y="9303"/>
                    <a:pt x="19150" y="9485"/>
                  </a:cubicBezTo>
                  <a:cubicBezTo>
                    <a:pt x="19314" y="9568"/>
                    <a:pt x="19627" y="9798"/>
                    <a:pt x="19843" y="9798"/>
                  </a:cubicBezTo>
                  <a:cubicBezTo>
                    <a:pt x="19866" y="9798"/>
                    <a:pt x="19889" y="9795"/>
                    <a:pt x="19910" y="9789"/>
                  </a:cubicBezTo>
                  <a:cubicBezTo>
                    <a:pt x="20244" y="9698"/>
                    <a:pt x="20001" y="8817"/>
                    <a:pt x="20001" y="8817"/>
                  </a:cubicBezTo>
                  <a:lnTo>
                    <a:pt x="20001" y="8817"/>
                  </a:lnTo>
                  <a:cubicBezTo>
                    <a:pt x="20001" y="8817"/>
                    <a:pt x="20328" y="8996"/>
                    <a:pt x="20550" y="8996"/>
                  </a:cubicBezTo>
                  <a:cubicBezTo>
                    <a:pt x="20631" y="8996"/>
                    <a:pt x="20698" y="8973"/>
                    <a:pt x="20730" y="8908"/>
                  </a:cubicBezTo>
                  <a:cubicBezTo>
                    <a:pt x="20852" y="8695"/>
                    <a:pt x="20427" y="7875"/>
                    <a:pt x="20426" y="7874"/>
                  </a:cubicBezTo>
                  <a:lnTo>
                    <a:pt x="20426" y="7874"/>
                  </a:lnTo>
                  <a:cubicBezTo>
                    <a:pt x="20427" y="7875"/>
                    <a:pt x="21075" y="8451"/>
                    <a:pt x="21454" y="8451"/>
                  </a:cubicBezTo>
                  <a:cubicBezTo>
                    <a:pt x="21501" y="8451"/>
                    <a:pt x="21544" y="8442"/>
                    <a:pt x="21581" y="8421"/>
                  </a:cubicBezTo>
                  <a:cubicBezTo>
                    <a:pt x="21916" y="8239"/>
                    <a:pt x="21916" y="6567"/>
                    <a:pt x="21156" y="5321"/>
                  </a:cubicBezTo>
                  <a:cubicBezTo>
                    <a:pt x="20426" y="4075"/>
                    <a:pt x="17144" y="3801"/>
                    <a:pt x="17053" y="3801"/>
                  </a:cubicBezTo>
                  <a:cubicBezTo>
                    <a:pt x="15746" y="3041"/>
                    <a:pt x="13071" y="1765"/>
                    <a:pt x="12828" y="1674"/>
                  </a:cubicBezTo>
                  <a:cubicBezTo>
                    <a:pt x="11004" y="914"/>
                    <a:pt x="9089" y="397"/>
                    <a:pt x="7113" y="184"/>
                  </a:cubicBezTo>
                  <a:cubicBezTo>
                    <a:pt x="6440" y="113"/>
                    <a:pt x="5484" y="1"/>
                    <a:pt x="4524" y="1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241;p81"/>
            <p:cNvSpPr/>
            <p:nvPr/>
          </p:nvSpPr>
          <p:spPr>
            <a:xfrm>
              <a:off x="12586375" y="4664500"/>
              <a:ext cx="49400" cy="25850"/>
            </a:xfrm>
            <a:custGeom>
              <a:avLst/>
              <a:gdLst/>
              <a:ahLst/>
              <a:cxnLst/>
              <a:rect l="l" t="t" r="r" b="b"/>
              <a:pathLst>
                <a:path w="1976" h="1034" extrusionOk="0">
                  <a:moveTo>
                    <a:pt x="0" y="0"/>
                  </a:moveTo>
                  <a:lnTo>
                    <a:pt x="1976" y="1034"/>
                  </a:lnTo>
                  <a:cubicBezTo>
                    <a:pt x="1338" y="183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242;p81"/>
            <p:cNvSpPr/>
            <p:nvPr/>
          </p:nvSpPr>
          <p:spPr>
            <a:xfrm>
              <a:off x="12625125" y="4628025"/>
              <a:ext cx="21300" cy="38775"/>
            </a:xfrm>
            <a:custGeom>
              <a:avLst/>
              <a:gdLst/>
              <a:ahLst/>
              <a:cxnLst/>
              <a:rect l="l" t="t" r="r" b="b"/>
              <a:pathLst>
                <a:path w="852" h="1551" extrusionOk="0">
                  <a:moveTo>
                    <a:pt x="0" y="0"/>
                  </a:moveTo>
                  <a:lnTo>
                    <a:pt x="851" y="1550"/>
                  </a:lnTo>
                  <a:cubicBezTo>
                    <a:pt x="517" y="9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243;p81"/>
            <p:cNvSpPr/>
            <p:nvPr/>
          </p:nvSpPr>
          <p:spPr>
            <a:xfrm>
              <a:off x="13064350" y="4526200"/>
              <a:ext cx="15200" cy="25850"/>
            </a:xfrm>
            <a:custGeom>
              <a:avLst/>
              <a:gdLst/>
              <a:ahLst/>
              <a:cxnLst/>
              <a:rect l="l" t="t" r="r" b="b"/>
              <a:pathLst>
                <a:path w="608" h="1034" extrusionOk="0">
                  <a:moveTo>
                    <a:pt x="334" y="0"/>
                  </a:moveTo>
                  <a:cubicBezTo>
                    <a:pt x="182" y="0"/>
                    <a:pt x="30" y="213"/>
                    <a:pt x="30" y="487"/>
                  </a:cubicBezTo>
                  <a:cubicBezTo>
                    <a:pt x="0" y="790"/>
                    <a:pt x="122" y="1003"/>
                    <a:pt x="274" y="1034"/>
                  </a:cubicBezTo>
                  <a:cubicBezTo>
                    <a:pt x="426" y="1034"/>
                    <a:pt x="578" y="790"/>
                    <a:pt x="578" y="517"/>
                  </a:cubicBezTo>
                  <a:cubicBezTo>
                    <a:pt x="608" y="243"/>
                    <a:pt x="486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244;p81"/>
            <p:cNvSpPr/>
            <p:nvPr/>
          </p:nvSpPr>
          <p:spPr>
            <a:xfrm>
              <a:off x="12889575" y="4511750"/>
              <a:ext cx="14450" cy="25875"/>
            </a:xfrm>
            <a:custGeom>
              <a:avLst/>
              <a:gdLst/>
              <a:ahLst/>
              <a:cxnLst/>
              <a:rect l="l" t="t" r="r" b="b"/>
              <a:pathLst>
                <a:path w="578" h="1035" extrusionOk="0">
                  <a:moveTo>
                    <a:pt x="304" y="1"/>
                  </a:moveTo>
                  <a:cubicBezTo>
                    <a:pt x="152" y="1"/>
                    <a:pt x="30" y="213"/>
                    <a:pt x="0" y="517"/>
                  </a:cubicBezTo>
                  <a:cubicBezTo>
                    <a:pt x="0" y="791"/>
                    <a:pt x="91" y="1034"/>
                    <a:pt x="243" y="1034"/>
                  </a:cubicBezTo>
                  <a:cubicBezTo>
                    <a:pt x="426" y="1034"/>
                    <a:pt x="547" y="821"/>
                    <a:pt x="578" y="548"/>
                  </a:cubicBezTo>
                  <a:cubicBezTo>
                    <a:pt x="578" y="244"/>
                    <a:pt x="456" y="3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45;p81"/>
            <p:cNvSpPr/>
            <p:nvPr/>
          </p:nvSpPr>
          <p:spPr>
            <a:xfrm>
              <a:off x="13020275" y="4604200"/>
              <a:ext cx="50175" cy="31450"/>
            </a:xfrm>
            <a:custGeom>
              <a:avLst/>
              <a:gdLst/>
              <a:ahLst/>
              <a:cxnLst/>
              <a:rect l="l" t="t" r="r" b="b"/>
              <a:pathLst>
                <a:path w="2007" h="1258" extrusionOk="0">
                  <a:moveTo>
                    <a:pt x="1456" y="1"/>
                  </a:moveTo>
                  <a:cubicBezTo>
                    <a:pt x="1396" y="1"/>
                    <a:pt x="1336" y="4"/>
                    <a:pt x="1277" y="11"/>
                  </a:cubicBezTo>
                  <a:cubicBezTo>
                    <a:pt x="942" y="72"/>
                    <a:pt x="638" y="193"/>
                    <a:pt x="395" y="436"/>
                  </a:cubicBezTo>
                  <a:cubicBezTo>
                    <a:pt x="152" y="649"/>
                    <a:pt x="31" y="953"/>
                    <a:pt x="0" y="1257"/>
                  </a:cubicBezTo>
                  <a:cubicBezTo>
                    <a:pt x="61" y="1257"/>
                    <a:pt x="122" y="1257"/>
                    <a:pt x="183" y="1227"/>
                  </a:cubicBezTo>
                  <a:cubicBezTo>
                    <a:pt x="851" y="1136"/>
                    <a:pt x="1672" y="832"/>
                    <a:pt x="2006" y="193"/>
                  </a:cubicBezTo>
                  <a:cubicBezTo>
                    <a:pt x="1887" y="50"/>
                    <a:pt x="1674" y="1"/>
                    <a:pt x="145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46;p81"/>
            <p:cNvSpPr/>
            <p:nvPr/>
          </p:nvSpPr>
          <p:spPr>
            <a:xfrm>
              <a:off x="12958075" y="4577225"/>
              <a:ext cx="117675" cy="58625"/>
            </a:xfrm>
            <a:custGeom>
              <a:avLst/>
              <a:gdLst/>
              <a:ahLst/>
              <a:cxnLst/>
              <a:rect l="l" t="t" r="r" b="b"/>
              <a:pathLst>
                <a:path w="4707" h="2345" extrusionOk="0">
                  <a:moveTo>
                    <a:pt x="4049" y="1"/>
                  </a:moveTo>
                  <a:cubicBezTo>
                    <a:pt x="3474" y="1"/>
                    <a:pt x="2719" y="601"/>
                    <a:pt x="2336" y="664"/>
                  </a:cubicBezTo>
                  <a:cubicBezTo>
                    <a:pt x="2236" y="687"/>
                    <a:pt x="2135" y="695"/>
                    <a:pt x="2034" y="695"/>
                  </a:cubicBezTo>
                  <a:cubicBezTo>
                    <a:pt x="1786" y="695"/>
                    <a:pt x="1538" y="646"/>
                    <a:pt x="1294" y="646"/>
                  </a:cubicBezTo>
                  <a:cubicBezTo>
                    <a:pt x="1102" y="646"/>
                    <a:pt x="911" y="676"/>
                    <a:pt x="725" y="786"/>
                  </a:cubicBezTo>
                  <a:cubicBezTo>
                    <a:pt x="0" y="1192"/>
                    <a:pt x="990" y="2344"/>
                    <a:pt x="2296" y="2344"/>
                  </a:cubicBezTo>
                  <a:cubicBezTo>
                    <a:pt x="2360" y="2344"/>
                    <a:pt x="2424" y="2342"/>
                    <a:pt x="2488" y="2336"/>
                  </a:cubicBezTo>
                  <a:cubicBezTo>
                    <a:pt x="2519" y="2032"/>
                    <a:pt x="2671" y="1728"/>
                    <a:pt x="2883" y="1515"/>
                  </a:cubicBezTo>
                  <a:cubicBezTo>
                    <a:pt x="3126" y="1272"/>
                    <a:pt x="3430" y="1151"/>
                    <a:pt x="3765" y="1090"/>
                  </a:cubicBezTo>
                  <a:cubicBezTo>
                    <a:pt x="3824" y="1083"/>
                    <a:pt x="3884" y="1080"/>
                    <a:pt x="3944" y="1080"/>
                  </a:cubicBezTo>
                  <a:cubicBezTo>
                    <a:pt x="4164" y="1080"/>
                    <a:pt x="4382" y="1129"/>
                    <a:pt x="4525" y="1272"/>
                  </a:cubicBezTo>
                  <a:cubicBezTo>
                    <a:pt x="4555" y="1212"/>
                    <a:pt x="4585" y="1151"/>
                    <a:pt x="4616" y="1090"/>
                  </a:cubicBezTo>
                  <a:cubicBezTo>
                    <a:pt x="4707" y="786"/>
                    <a:pt x="4707" y="573"/>
                    <a:pt x="4646" y="421"/>
                  </a:cubicBezTo>
                  <a:cubicBezTo>
                    <a:pt x="4509" y="111"/>
                    <a:pt x="4296" y="1"/>
                    <a:pt x="4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47;p81"/>
            <p:cNvSpPr/>
            <p:nvPr/>
          </p:nvSpPr>
          <p:spPr>
            <a:xfrm>
              <a:off x="12862027" y="4542494"/>
              <a:ext cx="68771" cy="6877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48;p81"/>
            <p:cNvSpPr/>
            <p:nvPr/>
          </p:nvSpPr>
          <p:spPr>
            <a:xfrm>
              <a:off x="13067591" y="4552982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9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39"/>
                    <a:pt x="183" y="821"/>
                    <a:pt x="396" y="821"/>
                  </a:cubicBezTo>
                  <a:cubicBezTo>
                    <a:pt x="639" y="821"/>
                    <a:pt x="821" y="639"/>
                    <a:pt x="821" y="426"/>
                  </a:cubicBezTo>
                  <a:cubicBezTo>
                    <a:pt x="821" y="183"/>
                    <a:pt x="639" y="0"/>
                    <a:pt x="3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49;p81"/>
            <p:cNvSpPr/>
            <p:nvPr/>
          </p:nvSpPr>
          <p:spPr>
            <a:xfrm>
              <a:off x="13002025" y="4585475"/>
              <a:ext cx="35750" cy="19000"/>
            </a:xfrm>
            <a:custGeom>
              <a:avLst/>
              <a:gdLst/>
              <a:ahLst/>
              <a:cxnLst/>
              <a:rect l="l" t="t" r="r" b="b"/>
              <a:pathLst>
                <a:path w="1430" h="760" extrusionOk="0">
                  <a:moveTo>
                    <a:pt x="1308" y="0"/>
                  </a:moveTo>
                  <a:cubicBezTo>
                    <a:pt x="1307" y="0"/>
                    <a:pt x="787" y="347"/>
                    <a:pt x="193" y="347"/>
                  </a:cubicBezTo>
                  <a:cubicBezTo>
                    <a:pt x="130" y="347"/>
                    <a:pt x="65" y="343"/>
                    <a:pt x="1" y="334"/>
                  </a:cubicBezTo>
                  <a:lnTo>
                    <a:pt x="1" y="334"/>
                  </a:lnTo>
                  <a:cubicBezTo>
                    <a:pt x="1" y="334"/>
                    <a:pt x="61" y="760"/>
                    <a:pt x="396" y="760"/>
                  </a:cubicBezTo>
                  <a:cubicBezTo>
                    <a:pt x="730" y="730"/>
                    <a:pt x="700" y="517"/>
                    <a:pt x="700" y="517"/>
                  </a:cubicBezTo>
                  <a:lnTo>
                    <a:pt x="700" y="517"/>
                  </a:lnTo>
                  <a:cubicBezTo>
                    <a:pt x="700" y="517"/>
                    <a:pt x="762" y="594"/>
                    <a:pt x="908" y="594"/>
                  </a:cubicBezTo>
                  <a:cubicBezTo>
                    <a:pt x="966" y="594"/>
                    <a:pt x="1038" y="582"/>
                    <a:pt x="1125" y="547"/>
                  </a:cubicBezTo>
                  <a:cubicBezTo>
                    <a:pt x="1429" y="426"/>
                    <a:pt x="130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50;p81"/>
            <p:cNvSpPr/>
            <p:nvPr/>
          </p:nvSpPr>
          <p:spPr>
            <a:xfrm>
              <a:off x="12977700" y="4530750"/>
              <a:ext cx="9150" cy="19775"/>
            </a:xfrm>
            <a:custGeom>
              <a:avLst/>
              <a:gdLst/>
              <a:ahLst/>
              <a:cxnLst/>
              <a:rect l="l" t="t" r="r" b="b"/>
              <a:pathLst>
                <a:path w="366" h="791" extrusionOk="0">
                  <a:moveTo>
                    <a:pt x="366" y="1"/>
                  </a:moveTo>
                  <a:lnTo>
                    <a:pt x="1" y="700"/>
                  </a:lnTo>
                  <a:lnTo>
                    <a:pt x="366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51;p81"/>
            <p:cNvSpPr/>
            <p:nvPr/>
          </p:nvSpPr>
          <p:spPr>
            <a:xfrm>
              <a:off x="12952625" y="4540625"/>
              <a:ext cx="36500" cy="25100"/>
            </a:xfrm>
            <a:custGeom>
              <a:avLst/>
              <a:gdLst/>
              <a:ahLst/>
              <a:cxnLst/>
              <a:rect l="l" t="t" r="r" b="b"/>
              <a:pathLst>
                <a:path w="1460" h="1004" extrusionOk="0">
                  <a:moveTo>
                    <a:pt x="639" y="1"/>
                  </a:moveTo>
                  <a:cubicBezTo>
                    <a:pt x="518" y="1"/>
                    <a:pt x="366" y="31"/>
                    <a:pt x="244" y="92"/>
                  </a:cubicBezTo>
                  <a:cubicBezTo>
                    <a:pt x="183" y="153"/>
                    <a:pt x="122" y="183"/>
                    <a:pt x="62" y="274"/>
                  </a:cubicBezTo>
                  <a:cubicBezTo>
                    <a:pt x="1" y="396"/>
                    <a:pt x="31" y="548"/>
                    <a:pt x="92" y="609"/>
                  </a:cubicBezTo>
                  <a:cubicBezTo>
                    <a:pt x="183" y="730"/>
                    <a:pt x="274" y="791"/>
                    <a:pt x="396" y="852"/>
                  </a:cubicBezTo>
                  <a:cubicBezTo>
                    <a:pt x="578" y="943"/>
                    <a:pt x="791" y="1004"/>
                    <a:pt x="1034" y="1004"/>
                  </a:cubicBezTo>
                  <a:cubicBezTo>
                    <a:pt x="852" y="852"/>
                    <a:pt x="700" y="730"/>
                    <a:pt x="548" y="609"/>
                  </a:cubicBezTo>
                  <a:cubicBezTo>
                    <a:pt x="499" y="559"/>
                    <a:pt x="450" y="490"/>
                    <a:pt x="416" y="450"/>
                  </a:cubicBezTo>
                  <a:lnTo>
                    <a:pt x="416" y="450"/>
                  </a:lnTo>
                  <a:cubicBezTo>
                    <a:pt x="422" y="445"/>
                    <a:pt x="426" y="438"/>
                    <a:pt x="426" y="426"/>
                  </a:cubicBezTo>
                  <a:cubicBezTo>
                    <a:pt x="498" y="391"/>
                    <a:pt x="579" y="376"/>
                    <a:pt x="671" y="376"/>
                  </a:cubicBezTo>
                  <a:cubicBezTo>
                    <a:pt x="737" y="376"/>
                    <a:pt x="807" y="383"/>
                    <a:pt x="882" y="396"/>
                  </a:cubicBezTo>
                  <a:cubicBezTo>
                    <a:pt x="1065" y="426"/>
                    <a:pt x="1247" y="487"/>
                    <a:pt x="1460" y="578"/>
                  </a:cubicBezTo>
                  <a:cubicBezTo>
                    <a:pt x="1369" y="396"/>
                    <a:pt x="1217" y="213"/>
                    <a:pt x="1004" y="92"/>
                  </a:cubicBezTo>
                  <a:cubicBezTo>
                    <a:pt x="882" y="61"/>
                    <a:pt x="761" y="3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52;p81"/>
            <p:cNvSpPr/>
            <p:nvPr/>
          </p:nvSpPr>
          <p:spPr>
            <a:xfrm>
              <a:off x="12801800" y="4878400"/>
              <a:ext cx="85525" cy="237300"/>
            </a:xfrm>
            <a:custGeom>
              <a:avLst/>
              <a:gdLst/>
              <a:ahLst/>
              <a:cxnLst/>
              <a:rect l="l" t="t" r="r" b="b"/>
              <a:pathLst>
                <a:path w="3421" h="9492" extrusionOk="0">
                  <a:moveTo>
                    <a:pt x="141" y="1"/>
                  </a:moveTo>
                  <a:cubicBezTo>
                    <a:pt x="69" y="1"/>
                    <a:pt x="0" y="46"/>
                    <a:pt x="16" y="137"/>
                  </a:cubicBezTo>
                  <a:cubicBezTo>
                    <a:pt x="107" y="1292"/>
                    <a:pt x="320" y="2478"/>
                    <a:pt x="593" y="3602"/>
                  </a:cubicBezTo>
                  <a:cubicBezTo>
                    <a:pt x="1079" y="5669"/>
                    <a:pt x="1809" y="7767"/>
                    <a:pt x="3116" y="9438"/>
                  </a:cubicBezTo>
                  <a:cubicBezTo>
                    <a:pt x="3146" y="9476"/>
                    <a:pt x="3181" y="9491"/>
                    <a:pt x="3216" y="9491"/>
                  </a:cubicBezTo>
                  <a:cubicBezTo>
                    <a:pt x="3322" y="9491"/>
                    <a:pt x="3420" y="9348"/>
                    <a:pt x="3329" y="9256"/>
                  </a:cubicBezTo>
                  <a:cubicBezTo>
                    <a:pt x="2022" y="7584"/>
                    <a:pt x="1292" y="5487"/>
                    <a:pt x="836" y="3420"/>
                  </a:cubicBezTo>
                  <a:cubicBezTo>
                    <a:pt x="593" y="2356"/>
                    <a:pt x="380" y="1232"/>
                    <a:pt x="289" y="137"/>
                  </a:cubicBezTo>
                  <a:cubicBezTo>
                    <a:pt x="289" y="46"/>
                    <a:pt x="213" y="1"/>
                    <a:pt x="141" y="1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53;p81"/>
            <p:cNvSpPr/>
            <p:nvPr/>
          </p:nvSpPr>
          <p:spPr>
            <a:xfrm>
              <a:off x="12872850" y="4337400"/>
              <a:ext cx="204425" cy="84175"/>
            </a:xfrm>
            <a:custGeom>
              <a:avLst/>
              <a:gdLst/>
              <a:ahLst/>
              <a:cxnLst/>
              <a:rect l="l" t="t" r="r" b="b"/>
              <a:pathLst>
                <a:path w="8177" h="3367" extrusionOk="0">
                  <a:moveTo>
                    <a:pt x="4570" y="1"/>
                  </a:moveTo>
                  <a:cubicBezTo>
                    <a:pt x="1884" y="1"/>
                    <a:pt x="762" y="1149"/>
                    <a:pt x="0" y="3358"/>
                  </a:cubicBezTo>
                  <a:cubicBezTo>
                    <a:pt x="113" y="3364"/>
                    <a:pt x="227" y="3367"/>
                    <a:pt x="340" y="3367"/>
                  </a:cubicBezTo>
                  <a:cubicBezTo>
                    <a:pt x="1355" y="3367"/>
                    <a:pt x="2378" y="3123"/>
                    <a:pt x="3253" y="2659"/>
                  </a:cubicBezTo>
                  <a:cubicBezTo>
                    <a:pt x="4347" y="2111"/>
                    <a:pt x="5259" y="1291"/>
                    <a:pt x="6414" y="865"/>
                  </a:cubicBezTo>
                  <a:cubicBezTo>
                    <a:pt x="6961" y="622"/>
                    <a:pt x="7569" y="531"/>
                    <a:pt x="8177" y="500"/>
                  </a:cubicBezTo>
                  <a:cubicBezTo>
                    <a:pt x="7174" y="166"/>
                    <a:pt x="6353" y="136"/>
                    <a:pt x="6353" y="136"/>
                  </a:cubicBezTo>
                  <a:cubicBezTo>
                    <a:pt x="5692" y="45"/>
                    <a:pt x="5100" y="1"/>
                    <a:pt x="4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54;p81"/>
            <p:cNvSpPr/>
            <p:nvPr/>
          </p:nvSpPr>
          <p:spPr>
            <a:xfrm>
              <a:off x="12859925" y="4349900"/>
              <a:ext cx="338175" cy="219625"/>
            </a:xfrm>
            <a:custGeom>
              <a:avLst/>
              <a:gdLst/>
              <a:ahLst/>
              <a:cxnLst/>
              <a:rect l="l" t="t" r="r" b="b"/>
              <a:pathLst>
                <a:path w="13527" h="8785" extrusionOk="0">
                  <a:moveTo>
                    <a:pt x="8694" y="0"/>
                  </a:moveTo>
                  <a:cubicBezTo>
                    <a:pt x="8086" y="31"/>
                    <a:pt x="7478" y="152"/>
                    <a:pt x="6931" y="365"/>
                  </a:cubicBezTo>
                  <a:cubicBezTo>
                    <a:pt x="5776" y="791"/>
                    <a:pt x="4864" y="1611"/>
                    <a:pt x="3770" y="2159"/>
                  </a:cubicBezTo>
                  <a:cubicBezTo>
                    <a:pt x="2851" y="2647"/>
                    <a:pt x="1770" y="2891"/>
                    <a:pt x="705" y="2891"/>
                  </a:cubicBezTo>
                  <a:cubicBezTo>
                    <a:pt x="642" y="2891"/>
                    <a:pt x="580" y="2890"/>
                    <a:pt x="517" y="2888"/>
                  </a:cubicBezTo>
                  <a:cubicBezTo>
                    <a:pt x="426" y="3192"/>
                    <a:pt x="305" y="3526"/>
                    <a:pt x="213" y="3891"/>
                  </a:cubicBezTo>
                  <a:lnTo>
                    <a:pt x="1" y="4742"/>
                  </a:lnTo>
                  <a:cubicBezTo>
                    <a:pt x="321" y="4767"/>
                    <a:pt x="687" y="4785"/>
                    <a:pt x="1083" y="4785"/>
                  </a:cubicBezTo>
                  <a:cubicBezTo>
                    <a:pt x="3095" y="4785"/>
                    <a:pt x="5899" y="4332"/>
                    <a:pt x="7600" y="2098"/>
                  </a:cubicBezTo>
                  <a:lnTo>
                    <a:pt x="7600" y="2098"/>
                  </a:lnTo>
                  <a:cubicBezTo>
                    <a:pt x="7146" y="3996"/>
                    <a:pt x="7828" y="4785"/>
                    <a:pt x="8243" y="4785"/>
                  </a:cubicBezTo>
                  <a:cubicBezTo>
                    <a:pt x="8273" y="4785"/>
                    <a:pt x="8302" y="4781"/>
                    <a:pt x="8329" y="4773"/>
                  </a:cubicBezTo>
                  <a:cubicBezTo>
                    <a:pt x="8724" y="4681"/>
                    <a:pt x="8907" y="3982"/>
                    <a:pt x="8907" y="3982"/>
                  </a:cubicBezTo>
                  <a:cubicBezTo>
                    <a:pt x="8907" y="3982"/>
                    <a:pt x="9237" y="4809"/>
                    <a:pt x="9584" y="4809"/>
                  </a:cubicBezTo>
                  <a:cubicBezTo>
                    <a:pt x="9601" y="4809"/>
                    <a:pt x="9619" y="4807"/>
                    <a:pt x="9636" y="4803"/>
                  </a:cubicBezTo>
                  <a:cubicBezTo>
                    <a:pt x="10031" y="4681"/>
                    <a:pt x="10578" y="4074"/>
                    <a:pt x="10578" y="4073"/>
                  </a:cubicBezTo>
                  <a:lnTo>
                    <a:pt x="10578" y="4073"/>
                  </a:lnTo>
                  <a:cubicBezTo>
                    <a:pt x="10578" y="4074"/>
                    <a:pt x="9910" y="7812"/>
                    <a:pt x="12524" y="8785"/>
                  </a:cubicBezTo>
                  <a:lnTo>
                    <a:pt x="12919" y="7265"/>
                  </a:lnTo>
                  <a:cubicBezTo>
                    <a:pt x="13527" y="2432"/>
                    <a:pt x="10700" y="639"/>
                    <a:pt x="8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55;p81"/>
            <p:cNvSpPr/>
            <p:nvPr/>
          </p:nvSpPr>
          <p:spPr>
            <a:xfrm>
              <a:off x="13249750" y="4521100"/>
              <a:ext cx="39625" cy="312175"/>
            </a:xfrm>
            <a:custGeom>
              <a:avLst/>
              <a:gdLst/>
              <a:ahLst/>
              <a:cxnLst/>
              <a:rect l="l" t="t" r="r" b="b"/>
              <a:pathLst>
                <a:path w="1585" h="12487" extrusionOk="0">
                  <a:moveTo>
                    <a:pt x="980" y="0"/>
                  </a:moveTo>
                  <a:cubicBezTo>
                    <a:pt x="939" y="0"/>
                    <a:pt x="902" y="24"/>
                    <a:pt x="882" y="83"/>
                  </a:cubicBezTo>
                  <a:cubicBezTo>
                    <a:pt x="92" y="1937"/>
                    <a:pt x="1" y="4064"/>
                    <a:pt x="122" y="6071"/>
                  </a:cubicBezTo>
                  <a:cubicBezTo>
                    <a:pt x="244" y="7833"/>
                    <a:pt x="517" y="9596"/>
                    <a:pt x="943" y="11299"/>
                  </a:cubicBezTo>
                  <a:cubicBezTo>
                    <a:pt x="1034" y="11633"/>
                    <a:pt x="1064" y="12119"/>
                    <a:pt x="1247" y="12423"/>
                  </a:cubicBezTo>
                  <a:cubicBezTo>
                    <a:pt x="1282" y="12468"/>
                    <a:pt x="1329" y="12486"/>
                    <a:pt x="1374" y="12486"/>
                  </a:cubicBezTo>
                  <a:cubicBezTo>
                    <a:pt x="1482" y="12486"/>
                    <a:pt x="1585" y="12379"/>
                    <a:pt x="1520" y="12271"/>
                  </a:cubicBezTo>
                  <a:cubicBezTo>
                    <a:pt x="1338" y="11998"/>
                    <a:pt x="1247" y="11329"/>
                    <a:pt x="1156" y="10964"/>
                  </a:cubicBezTo>
                  <a:cubicBezTo>
                    <a:pt x="913" y="9931"/>
                    <a:pt x="730" y="8867"/>
                    <a:pt x="609" y="7833"/>
                  </a:cubicBezTo>
                  <a:cubicBezTo>
                    <a:pt x="274" y="5341"/>
                    <a:pt x="122" y="2575"/>
                    <a:pt x="1125" y="235"/>
                  </a:cubicBezTo>
                  <a:cubicBezTo>
                    <a:pt x="1167" y="110"/>
                    <a:pt x="1067" y="0"/>
                    <a:pt x="98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56;p81"/>
            <p:cNvSpPr/>
            <p:nvPr/>
          </p:nvSpPr>
          <p:spPr>
            <a:xfrm>
              <a:off x="13540025" y="4454000"/>
              <a:ext cx="203675" cy="355650"/>
            </a:xfrm>
            <a:custGeom>
              <a:avLst/>
              <a:gdLst/>
              <a:ahLst/>
              <a:cxnLst/>
              <a:rect l="l" t="t" r="r" b="b"/>
              <a:pathLst>
                <a:path w="8147" h="14226" extrusionOk="0">
                  <a:moveTo>
                    <a:pt x="1277" y="1"/>
                  </a:moveTo>
                  <a:cubicBezTo>
                    <a:pt x="578" y="1460"/>
                    <a:pt x="1" y="2189"/>
                    <a:pt x="1" y="2189"/>
                  </a:cubicBezTo>
                  <a:cubicBezTo>
                    <a:pt x="1" y="2189"/>
                    <a:pt x="91" y="2180"/>
                    <a:pt x="246" y="2180"/>
                  </a:cubicBezTo>
                  <a:cubicBezTo>
                    <a:pt x="1036" y="2180"/>
                    <a:pt x="3514" y="2414"/>
                    <a:pt x="4378" y="5259"/>
                  </a:cubicBezTo>
                  <a:cubicBezTo>
                    <a:pt x="5381" y="8663"/>
                    <a:pt x="2220" y="12736"/>
                    <a:pt x="2220" y="12736"/>
                  </a:cubicBezTo>
                  <a:lnTo>
                    <a:pt x="6931" y="14226"/>
                  </a:lnTo>
                  <a:cubicBezTo>
                    <a:pt x="6931" y="14226"/>
                    <a:pt x="8147" y="9210"/>
                    <a:pt x="7357" y="5533"/>
                  </a:cubicBezTo>
                  <a:cubicBezTo>
                    <a:pt x="6688" y="1460"/>
                    <a:pt x="2949" y="213"/>
                    <a:pt x="1277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57;p81"/>
            <p:cNvSpPr/>
            <p:nvPr/>
          </p:nvSpPr>
          <p:spPr>
            <a:xfrm>
              <a:off x="13349425" y="4763250"/>
              <a:ext cx="24225" cy="109475"/>
            </a:xfrm>
            <a:custGeom>
              <a:avLst/>
              <a:gdLst/>
              <a:ahLst/>
              <a:cxnLst/>
              <a:rect l="l" t="t" r="r" b="b"/>
              <a:pathLst>
                <a:path w="969" h="4379" extrusionOk="0">
                  <a:moveTo>
                    <a:pt x="472" y="1"/>
                  </a:moveTo>
                  <a:cubicBezTo>
                    <a:pt x="1" y="1"/>
                    <a:pt x="391" y="4379"/>
                    <a:pt x="391" y="4379"/>
                  </a:cubicBezTo>
                  <a:cubicBezTo>
                    <a:pt x="391" y="4379"/>
                    <a:pt x="968" y="32"/>
                    <a:pt x="482" y="2"/>
                  </a:cubicBezTo>
                  <a:cubicBezTo>
                    <a:pt x="479" y="1"/>
                    <a:pt x="475" y="1"/>
                    <a:pt x="472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58;p81"/>
            <p:cNvSpPr/>
            <p:nvPr/>
          </p:nvSpPr>
          <p:spPr>
            <a:xfrm>
              <a:off x="13393375" y="4780600"/>
              <a:ext cx="68400" cy="100475"/>
            </a:xfrm>
            <a:custGeom>
              <a:avLst/>
              <a:gdLst/>
              <a:ahLst/>
              <a:cxnLst/>
              <a:rect l="l" t="t" r="r" b="b"/>
              <a:pathLst>
                <a:path w="2736" h="4019" extrusionOk="0">
                  <a:moveTo>
                    <a:pt x="2088" y="1"/>
                  </a:moveTo>
                  <a:cubicBezTo>
                    <a:pt x="1456" y="1"/>
                    <a:pt x="0" y="4019"/>
                    <a:pt x="0" y="4019"/>
                  </a:cubicBezTo>
                  <a:cubicBezTo>
                    <a:pt x="0" y="4019"/>
                    <a:pt x="2736" y="219"/>
                    <a:pt x="2128" y="7"/>
                  </a:cubicBezTo>
                  <a:cubicBezTo>
                    <a:pt x="2115" y="3"/>
                    <a:pt x="2102" y="1"/>
                    <a:pt x="2088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59;p81"/>
            <p:cNvSpPr/>
            <p:nvPr/>
          </p:nvSpPr>
          <p:spPr>
            <a:xfrm>
              <a:off x="12793475" y="5118150"/>
              <a:ext cx="462375" cy="258875"/>
            </a:xfrm>
            <a:custGeom>
              <a:avLst/>
              <a:gdLst/>
              <a:ahLst/>
              <a:cxnLst/>
              <a:rect l="l" t="t" r="r" b="b"/>
              <a:pathLst>
                <a:path w="18495" h="10355" extrusionOk="0">
                  <a:moveTo>
                    <a:pt x="17461" y="0"/>
                  </a:moveTo>
                  <a:cubicBezTo>
                    <a:pt x="17461" y="0"/>
                    <a:pt x="1139" y="1277"/>
                    <a:pt x="440" y="6079"/>
                  </a:cubicBezTo>
                  <a:cubicBezTo>
                    <a:pt x="0" y="9129"/>
                    <a:pt x="5954" y="10355"/>
                    <a:pt x="10251" y="10355"/>
                  </a:cubicBezTo>
                  <a:cubicBezTo>
                    <a:pt x="11009" y="10355"/>
                    <a:pt x="11714" y="10317"/>
                    <a:pt x="12324" y="10244"/>
                  </a:cubicBezTo>
                  <a:cubicBezTo>
                    <a:pt x="16428" y="9788"/>
                    <a:pt x="18495" y="6079"/>
                    <a:pt x="18495" y="6079"/>
                  </a:cubicBezTo>
                  <a:lnTo>
                    <a:pt x="17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60;p81"/>
            <p:cNvSpPr/>
            <p:nvPr/>
          </p:nvSpPr>
          <p:spPr>
            <a:xfrm>
              <a:off x="13328025" y="4751875"/>
              <a:ext cx="354900" cy="315375"/>
            </a:xfrm>
            <a:custGeom>
              <a:avLst/>
              <a:gdLst/>
              <a:ahLst/>
              <a:cxnLst/>
              <a:rect l="l" t="t" r="r" b="b"/>
              <a:pathLst>
                <a:path w="14196" h="12615" extrusionOk="0">
                  <a:moveTo>
                    <a:pt x="8177" y="1"/>
                  </a:moveTo>
                  <a:cubicBezTo>
                    <a:pt x="7204" y="3253"/>
                    <a:pt x="0" y="10366"/>
                    <a:pt x="0" y="10366"/>
                  </a:cubicBezTo>
                  <a:lnTo>
                    <a:pt x="2797" y="12615"/>
                  </a:lnTo>
                  <a:cubicBezTo>
                    <a:pt x="6748" y="10578"/>
                    <a:pt x="14195" y="1976"/>
                    <a:pt x="14195" y="1976"/>
                  </a:cubicBezTo>
                  <a:lnTo>
                    <a:pt x="8177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261;p81"/>
            <p:cNvSpPr/>
            <p:nvPr/>
          </p:nvSpPr>
          <p:spPr>
            <a:xfrm>
              <a:off x="13258875" y="5282275"/>
              <a:ext cx="206700" cy="108075"/>
            </a:xfrm>
            <a:custGeom>
              <a:avLst/>
              <a:gdLst/>
              <a:ahLst/>
              <a:cxnLst/>
              <a:rect l="l" t="t" r="r" b="b"/>
              <a:pathLst>
                <a:path w="8268" h="4323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22"/>
                    <a:pt x="152" y="183"/>
                    <a:pt x="244" y="274"/>
                  </a:cubicBezTo>
                  <a:cubicBezTo>
                    <a:pt x="3356" y="3225"/>
                    <a:pt x="5541" y="4323"/>
                    <a:pt x="6866" y="4323"/>
                  </a:cubicBezTo>
                  <a:cubicBezTo>
                    <a:pt x="7288" y="4323"/>
                    <a:pt x="7623" y="4211"/>
                    <a:pt x="7873" y="4013"/>
                  </a:cubicBezTo>
                  <a:cubicBezTo>
                    <a:pt x="8268" y="3679"/>
                    <a:pt x="7934" y="2645"/>
                    <a:pt x="7326" y="1521"/>
                  </a:cubicBezTo>
                  <a:cubicBezTo>
                    <a:pt x="7204" y="1612"/>
                    <a:pt x="7052" y="1673"/>
                    <a:pt x="6900" y="1733"/>
                  </a:cubicBezTo>
                  <a:cubicBezTo>
                    <a:pt x="6702" y="1790"/>
                    <a:pt x="6505" y="1814"/>
                    <a:pt x="6307" y="1814"/>
                  </a:cubicBezTo>
                  <a:cubicBezTo>
                    <a:pt x="6079" y="1814"/>
                    <a:pt x="5851" y="1782"/>
                    <a:pt x="5624" y="1733"/>
                  </a:cubicBezTo>
                  <a:cubicBezTo>
                    <a:pt x="4864" y="1642"/>
                    <a:pt x="4134" y="1429"/>
                    <a:pt x="3405" y="1125"/>
                  </a:cubicBezTo>
                  <a:cubicBezTo>
                    <a:pt x="2766" y="852"/>
                    <a:pt x="2128" y="518"/>
                    <a:pt x="1459" y="274"/>
                  </a:cubicBezTo>
                  <a:cubicBezTo>
                    <a:pt x="973" y="122"/>
                    <a:pt x="487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62;p81"/>
            <p:cNvSpPr/>
            <p:nvPr/>
          </p:nvSpPr>
          <p:spPr>
            <a:xfrm>
              <a:off x="13208725" y="5156900"/>
              <a:ext cx="234075" cy="170725"/>
            </a:xfrm>
            <a:custGeom>
              <a:avLst/>
              <a:gdLst/>
              <a:ahLst/>
              <a:cxnLst/>
              <a:rect l="l" t="t" r="r" b="b"/>
              <a:pathLst>
                <a:path w="9363" h="6829" extrusionOk="0">
                  <a:moveTo>
                    <a:pt x="6444" y="1"/>
                  </a:moveTo>
                  <a:cubicBezTo>
                    <a:pt x="5591" y="1144"/>
                    <a:pt x="4157" y="1451"/>
                    <a:pt x="2826" y="1451"/>
                  </a:cubicBezTo>
                  <a:cubicBezTo>
                    <a:pt x="1644" y="1451"/>
                    <a:pt x="543" y="1209"/>
                    <a:pt x="0" y="1095"/>
                  </a:cubicBezTo>
                  <a:lnTo>
                    <a:pt x="0" y="1095"/>
                  </a:lnTo>
                  <a:cubicBezTo>
                    <a:pt x="578" y="2797"/>
                    <a:pt x="1247" y="4195"/>
                    <a:pt x="2006" y="5046"/>
                  </a:cubicBezTo>
                  <a:cubicBezTo>
                    <a:pt x="2493" y="5046"/>
                    <a:pt x="2979" y="5137"/>
                    <a:pt x="3465" y="5320"/>
                  </a:cubicBezTo>
                  <a:cubicBezTo>
                    <a:pt x="4134" y="5533"/>
                    <a:pt x="4772" y="5867"/>
                    <a:pt x="5441" y="6140"/>
                  </a:cubicBezTo>
                  <a:cubicBezTo>
                    <a:pt x="6140" y="6444"/>
                    <a:pt x="6870" y="6657"/>
                    <a:pt x="7630" y="6748"/>
                  </a:cubicBezTo>
                  <a:cubicBezTo>
                    <a:pt x="7857" y="6797"/>
                    <a:pt x="8094" y="6829"/>
                    <a:pt x="8325" y="6829"/>
                  </a:cubicBezTo>
                  <a:cubicBezTo>
                    <a:pt x="8526" y="6829"/>
                    <a:pt x="8723" y="6805"/>
                    <a:pt x="8906" y="6748"/>
                  </a:cubicBezTo>
                  <a:cubicBezTo>
                    <a:pt x="9058" y="6688"/>
                    <a:pt x="9210" y="6627"/>
                    <a:pt x="9362" y="6536"/>
                  </a:cubicBezTo>
                  <a:cubicBezTo>
                    <a:pt x="8450" y="4773"/>
                    <a:pt x="7022" y="2767"/>
                    <a:pt x="7022" y="2767"/>
                  </a:cubicBezTo>
                  <a:lnTo>
                    <a:pt x="6444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63;p81"/>
            <p:cNvSpPr/>
            <p:nvPr/>
          </p:nvSpPr>
          <p:spPr>
            <a:xfrm>
              <a:off x="12967075" y="5332425"/>
              <a:ext cx="364000" cy="104850"/>
            </a:xfrm>
            <a:custGeom>
              <a:avLst/>
              <a:gdLst/>
              <a:ahLst/>
              <a:cxnLst/>
              <a:rect l="l" t="t" r="r" b="b"/>
              <a:pathLst>
                <a:path w="14560" h="4194" extrusionOk="0">
                  <a:moveTo>
                    <a:pt x="14226" y="1"/>
                  </a:moveTo>
                  <a:cubicBezTo>
                    <a:pt x="13223" y="92"/>
                    <a:pt x="12250" y="366"/>
                    <a:pt x="11277" y="639"/>
                  </a:cubicBezTo>
                  <a:cubicBezTo>
                    <a:pt x="10031" y="974"/>
                    <a:pt x="8815" y="1338"/>
                    <a:pt x="7569" y="1703"/>
                  </a:cubicBezTo>
                  <a:cubicBezTo>
                    <a:pt x="6792" y="1915"/>
                    <a:pt x="5979" y="2127"/>
                    <a:pt x="5171" y="2127"/>
                  </a:cubicBezTo>
                  <a:cubicBezTo>
                    <a:pt x="4936" y="2127"/>
                    <a:pt x="4702" y="2109"/>
                    <a:pt x="4469" y="2068"/>
                  </a:cubicBezTo>
                  <a:cubicBezTo>
                    <a:pt x="4013" y="1977"/>
                    <a:pt x="3557" y="1794"/>
                    <a:pt x="3131" y="1551"/>
                  </a:cubicBezTo>
                  <a:cubicBezTo>
                    <a:pt x="1672" y="2037"/>
                    <a:pt x="0" y="2493"/>
                    <a:pt x="2311" y="3679"/>
                  </a:cubicBezTo>
                  <a:cubicBezTo>
                    <a:pt x="3051" y="4049"/>
                    <a:pt x="3873" y="4194"/>
                    <a:pt x="4706" y="4194"/>
                  </a:cubicBezTo>
                  <a:cubicBezTo>
                    <a:pt x="6610" y="4194"/>
                    <a:pt x="8574" y="3438"/>
                    <a:pt x="9757" y="2888"/>
                  </a:cubicBezTo>
                  <a:cubicBezTo>
                    <a:pt x="10148" y="2704"/>
                    <a:pt x="10510" y="2616"/>
                    <a:pt x="10891" y="2616"/>
                  </a:cubicBezTo>
                  <a:cubicBezTo>
                    <a:pt x="11075" y="2616"/>
                    <a:pt x="11262" y="2636"/>
                    <a:pt x="11460" y="2676"/>
                  </a:cubicBezTo>
                  <a:cubicBezTo>
                    <a:pt x="11911" y="2789"/>
                    <a:pt x="12379" y="3069"/>
                    <a:pt x="12852" y="3069"/>
                  </a:cubicBezTo>
                  <a:cubicBezTo>
                    <a:pt x="13016" y="3069"/>
                    <a:pt x="13180" y="3035"/>
                    <a:pt x="13344" y="2949"/>
                  </a:cubicBezTo>
                  <a:cubicBezTo>
                    <a:pt x="13679" y="2767"/>
                    <a:pt x="13861" y="2372"/>
                    <a:pt x="14013" y="2007"/>
                  </a:cubicBezTo>
                  <a:cubicBezTo>
                    <a:pt x="14256" y="1399"/>
                    <a:pt x="14378" y="670"/>
                    <a:pt x="14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64;p81"/>
            <p:cNvSpPr/>
            <p:nvPr/>
          </p:nvSpPr>
          <p:spPr>
            <a:xfrm>
              <a:off x="13378925" y="4767825"/>
              <a:ext cx="303225" cy="272050"/>
            </a:xfrm>
            <a:custGeom>
              <a:avLst/>
              <a:gdLst/>
              <a:ahLst/>
              <a:cxnLst/>
              <a:rect l="l" t="t" r="r" b="b"/>
              <a:pathLst>
                <a:path w="12129" h="10882" extrusionOk="0">
                  <a:moveTo>
                    <a:pt x="8755" y="1"/>
                  </a:moveTo>
                  <a:lnTo>
                    <a:pt x="8755" y="1"/>
                  </a:lnTo>
                  <a:cubicBezTo>
                    <a:pt x="7144" y="3162"/>
                    <a:pt x="1" y="8876"/>
                    <a:pt x="1" y="8876"/>
                  </a:cubicBezTo>
                  <a:cubicBezTo>
                    <a:pt x="1" y="8876"/>
                    <a:pt x="1183" y="10882"/>
                    <a:pt x="2527" y="10882"/>
                  </a:cubicBezTo>
                  <a:cubicBezTo>
                    <a:pt x="2796" y="10882"/>
                    <a:pt x="3071" y="10802"/>
                    <a:pt x="3344" y="10609"/>
                  </a:cubicBezTo>
                  <a:cubicBezTo>
                    <a:pt x="4986" y="9424"/>
                    <a:pt x="12129" y="1338"/>
                    <a:pt x="12129" y="1338"/>
                  </a:cubicBezTo>
                  <a:lnTo>
                    <a:pt x="8664" y="183"/>
                  </a:lnTo>
                  <a:lnTo>
                    <a:pt x="8755" y="1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65;p81"/>
            <p:cNvSpPr/>
            <p:nvPr/>
          </p:nvSpPr>
          <p:spPr>
            <a:xfrm>
              <a:off x="12173075" y="4599725"/>
              <a:ext cx="455100" cy="722850"/>
            </a:xfrm>
            <a:custGeom>
              <a:avLst/>
              <a:gdLst/>
              <a:ahLst/>
              <a:cxnLst/>
              <a:rect l="l" t="t" r="r" b="b"/>
              <a:pathLst>
                <a:path w="18204" h="28914" extrusionOk="0">
                  <a:moveTo>
                    <a:pt x="8724" y="0"/>
                  </a:moveTo>
                  <a:cubicBezTo>
                    <a:pt x="1" y="0"/>
                    <a:pt x="2598" y="15524"/>
                    <a:pt x="6441" y="21588"/>
                  </a:cubicBezTo>
                  <a:cubicBezTo>
                    <a:pt x="10362" y="27698"/>
                    <a:pt x="10453" y="28914"/>
                    <a:pt x="10453" y="28914"/>
                  </a:cubicBezTo>
                  <a:lnTo>
                    <a:pt x="14891" y="28549"/>
                  </a:lnTo>
                  <a:cubicBezTo>
                    <a:pt x="14891" y="28549"/>
                    <a:pt x="18204" y="403"/>
                    <a:pt x="9055" y="8"/>
                  </a:cubicBezTo>
                  <a:cubicBezTo>
                    <a:pt x="8943" y="3"/>
                    <a:pt x="8832" y="0"/>
                    <a:pt x="872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66;p81"/>
            <p:cNvSpPr/>
            <p:nvPr/>
          </p:nvSpPr>
          <p:spPr>
            <a:xfrm>
              <a:off x="12552925" y="5441850"/>
              <a:ext cx="297150" cy="92750"/>
            </a:xfrm>
            <a:custGeom>
              <a:avLst/>
              <a:gdLst/>
              <a:ahLst/>
              <a:cxnLst/>
              <a:rect l="l" t="t" r="r" b="b"/>
              <a:pathLst>
                <a:path w="11886" h="3710" extrusionOk="0">
                  <a:moveTo>
                    <a:pt x="1" y="1"/>
                  </a:moveTo>
                  <a:lnTo>
                    <a:pt x="1" y="2402"/>
                  </a:lnTo>
                  <a:lnTo>
                    <a:pt x="10761" y="3709"/>
                  </a:lnTo>
                  <a:cubicBezTo>
                    <a:pt x="10761" y="3709"/>
                    <a:pt x="11885" y="2493"/>
                    <a:pt x="11825" y="17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267;p81"/>
            <p:cNvSpPr/>
            <p:nvPr/>
          </p:nvSpPr>
          <p:spPr>
            <a:xfrm>
              <a:off x="12543050" y="5327125"/>
              <a:ext cx="218125" cy="144400"/>
            </a:xfrm>
            <a:custGeom>
              <a:avLst/>
              <a:gdLst/>
              <a:ahLst/>
              <a:cxnLst/>
              <a:rect l="l" t="t" r="r" b="b"/>
              <a:pathLst>
                <a:path w="8725" h="5776" extrusionOk="0">
                  <a:moveTo>
                    <a:pt x="548" y="0"/>
                  </a:moveTo>
                  <a:lnTo>
                    <a:pt x="1" y="2523"/>
                  </a:lnTo>
                  <a:lnTo>
                    <a:pt x="365" y="4590"/>
                  </a:lnTo>
                  <a:lnTo>
                    <a:pt x="8329" y="5775"/>
                  </a:lnTo>
                  <a:cubicBezTo>
                    <a:pt x="8420" y="5198"/>
                    <a:pt x="8572" y="4681"/>
                    <a:pt x="8724" y="4256"/>
                  </a:cubicBezTo>
                  <a:cubicBezTo>
                    <a:pt x="6627" y="3404"/>
                    <a:pt x="4104" y="2097"/>
                    <a:pt x="3952" y="203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268;p81"/>
            <p:cNvSpPr/>
            <p:nvPr/>
          </p:nvSpPr>
          <p:spPr>
            <a:xfrm>
              <a:off x="12751275" y="5433500"/>
              <a:ext cx="97275" cy="52450"/>
            </a:xfrm>
            <a:custGeom>
              <a:avLst/>
              <a:gdLst/>
              <a:ahLst/>
              <a:cxnLst/>
              <a:rect l="l" t="t" r="r" b="b"/>
              <a:pathLst>
                <a:path w="3891" h="2098" extrusionOk="0">
                  <a:moveTo>
                    <a:pt x="395" y="1"/>
                  </a:moveTo>
                  <a:cubicBezTo>
                    <a:pt x="243" y="426"/>
                    <a:pt x="91" y="943"/>
                    <a:pt x="0" y="1520"/>
                  </a:cubicBezTo>
                  <a:lnTo>
                    <a:pt x="3891" y="2098"/>
                  </a:lnTo>
                  <a:cubicBezTo>
                    <a:pt x="3830" y="1429"/>
                    <a:pt x="3556" y="791"/>
                    <a:pt x="2827" y="760"/>
                  </a:cubicBezTo>
                  <a:cubicBezTo>
                    <a:pt x="2341" y="730"/>
                    <a:pt x="1429" y="426"/>
                    <a:pt x="395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269;p81"/>
            <p:cNvSpPr/>
            <p:nvPr/>
          </p:nvSpPr>
          <p:spPr>
            <a:xfrm>
              <a:off x="12484550" y="5051425"/>
              <a:ext cx="705950" cy="344875"/>
            </a:xfrm>
            <a:custGeom>
              <a:avLst/>
              <a:gdLst/>
              <a:ahLst/>
              <a:cxnLst/>
              <a:rect l="l" t="t" r="r" b="b"/>
              <a:pathLst>
                <a:path w="28238" h="13795" extrusionOk="0">
                  <a:moveTo>
                    <a:pt x="17602" y="0"/>
                  </a:moveTo>
                  <a:cubicBezTo>
                    <a:pt x="10246" y="0"/>
                    <a:pt x="106" y="2973"/>
                    <a:pt x="0" y="2973"/>
                  </a:cubicBezTo>
                  <a:cubicBezTo>
                    <a:pt x="0" y="2973"/>
                    <a:pt x="0" y="12031"/>
                    <a:pt x="6292" y="13794"/>
                  </a:cubicBezTo>
                  <a:cubicBezTo>
                    <a:pt x="14165" y="13095"/>
                    <a:pt x="28238" y="7320"/>
                    <a:pt x="24529" y="2122"/>
                  </a:cubicBezTo>
                  <a:cubicBezTo>
                    <a:pt x="23414" y="550"/>
                    <a:pt x="20766" y="0"/>
                    <a:pt x="176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270;p81"/>
            <p:cNvSpPr/>
            <p:nvPr/>
          </p:nvSpPr>
          <p:spPr>
            <a:xfrm>
              <a:off x="12319750" y="5313450"/>
              <a:ext cx="262850" cy="277375"/>
            </a:xfrm>
            <a:custGeom>
              <a:avLst/>
              <a:gdLst/>
              <a:ahLst/>
              <a:cxnLst/>
              <a:rect l="l" t="t" r="r" b="b"/>
              <a:pathLst>
                <a:path w="10514" h="11095" extrusionOk="0">
                  <a:moveTo>
                    <a:pt x="8963" y="0"/>
                  </a:moveTo>
                  <a:cubicBezTo>
                    <a:pt x="7641" y="7878"/>
                    <a:pt x="3548" y="9091"/>
                    <a:pt x="1050" y="9091"/>
                  </a:cubicBezTo>
                  <a:cubicBezTo>
                    <a:pt x="792" y="9091"/>
                    <a:pt x="550" y="9078"/>
                    <a:pt x="331" y="9058"/>
                  </a:cubicBezTo>
                  <a:lnTo>
                    <a:pt x="331" y="9058"/>
                  </a:lnTo>
                  <a:cubicBezTo>
                    <a:pt x="1" y="10213"/>
                    <a:pt x="218" y="11094"/>
                    <a:pt x="1635" y="11094"/>
                  </a:cubicBezTo>
                  <a:cubicBezTo>
                    <a:pt x="1785" y="11094"/>
                    <a:pt x="1947" y="11084"/>
                    <a:pt x="2124" y="11064"/>
                  </a:cubicBezTo>
                  <a:cubicBezTo>
                    <a:pt x="3978" y="10851"/>
                    <a:pt x="5711" y="9939"/>
                    <a:pt x="6896" y="8511"/>
                  </a:cubicBezTo>
                  <a:cubicBezTo>
                    <a:pt x="8082" y="7021"/>
                    <a:pt x="9480" y="5167"/>
                    <a:pt x="9966" y="3313"/>
                  </a:cubicBezTo>
                  <a:cubicBezTo>
                    <a:pt x="10513" y="1307"/>
                    <a:pt x="9024" y="0"/>
                    <a:pt x="9024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271;p81"/>
            <p:cNvSpPr/>
            <p:nvPr/>
          </p:nvSpPr>
          <p:spPr>
            <a:xfrm>
              <a:off x="12328000" y="5441050"/>
              <a:ext cx="147450" cy="99575"/>
            </a:xfrm>
            <a:custGeom>
              <a:avLst/>
              <a:gdLst/>
              <a:ahLst/>
              <a:cxnLst/>
              <a:rect l="l" t="t" r="r" b="b"/>
              <a:pathLst>
                <a:path w="5898" h="3983" extrusionOk="0">
                  <a:moveTo>
                    <a:pt x="2239" y="1"/>
                  </a:moveTo>
                  <a:cubicBezTo>
                    <a:pt x="2192" y="1"/>
                    <a:pt x="2145" y="1"/>
                    <a:pt x="2098" y="2"/>
                  </a:cubicBezTo>
                  <a:cubicBezTo>
                    <a:pt x="1338" y="1127"/>
                    <a:pt x="365" y="2708"/>
                    <a:pt x="1" y="3954"/>
                  </a:cubicBezTo>
                  <a:cubicBezTo>
                    <a:pt x="207" y="3971"/>
                    <a:pt x="433" y="3982"/>
                    <a:pt x="674" y="3982"/>
                  </a:cubicBezTo>
                  <a:cubicBezTo>
                    <a:pt x="2145" y="3982"/>
                    <a:pt x="4201" y="3571"/>
                    <a:pt x="5897" y="1613"/>
                  </a:cubicBezTo>
                  <a:cubicBezTo>
                    <a:pt x="4731" y="359"/>
                    <a:pt x="3368" y="1"/>
                    <a:pt x="223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72;p81"/>
            <p:cNvSpPr/>
            <p:nvPr/>
          </p:nvSpPr>
          <p:spPr>
            <a:xfrm>
              <a:off x="12380425" y="5309650"/>
              <a:ext cx="163400" cy="171750"/>
            </a:xfrm>
            <a:custGeom>
              <a:avLst/>
              <a:gdLst/>
              <a:ahLst/>
              <a:cxnLst/>
              <a:rect l="l" t="t" r="r" b="b"/>
              <a:pathLst>
                <a:path w="6536" h="6870" extrusionOk="0">
                  <a:moveTo>
                    <a:pt x="2007" y="0"/>
                  </a:moveTo>
                  <a:cubicBezTo>
                    <a:pt x="2585" y="30"/>
                    <a:pt x="1004" y="3799"/>
                    <a:pt x="882" y="4012"/>
                  </a:cubicBezTo>
                  <a:cubicBezTo>
                    <a:pt x="700" y="4255"/>
                    <a:pt x="396" y="4711"/>
                    <a:pt x="1" y="5258"/>
                  </a:cubicBezTo>
                  <a:cubicBezTo>
                    <a:pt x="48" y="5257"/>
                    <a:pt x="95" y="5257"/>
                    <a:pt x="142" y="5257"/>
                  </a:cubicBezTo>
                  <a:cubicBezTo>
                    <a:pt x="1271" y="5257"/>
                    <a:pt x="2634" y="5615"/>
                    <a:pt x="3800" y="6869"/>
                  </a:cubicBezTo>
                  <a:cubicBezTo>
                    <a:pt x="4955" y="5502"/>
                    <a:pt x="5989" y="3404"/>
                    <a:pt x="6536" y="152"/>
                  </a:cubicBezTo>
                  <a:cubicBezTo>
                    <a:pt x="5989" y="152"/>
                    <a:pt x="2008" y="0"/>
                    <a:pt x="2007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73;p81"/>
            <p:cNvSpPr/>
            <p:nvPr/>
          </p:nvSpPr>
          <p:spPr>
            <a:xfrm>
              <a:off x="12555050" y="5137675"/>
              <a:ext cx="296100" cy="194650"/>
            </a:xfrm>
            <a:custGeom>
              <a:avLst/>
              <a:gdLst/>
              <a:ahLst/>
              <a:cxnLst/>
              <a:rect l="l" t="t" r="r" b="b"/>
              <a:pathLst>
                <a:path w="11844" h="7786" extrusionOk="0">
                  <a:moveTo>
                    <a:pt x="11669" y="1"/>
                  </a:moveTo>
                  <a:cubicBezTo>
                    <a:pt x="11653" y="1"/>
                    <a:pt x="11636" y="4"/>
                    <a:pt x="11618" y="10"/>
                  </a:cubicBezTo>
                  <a:cubicBezTo>
                    <a:pt x="7424" y="1013"/>
                    <a:pt x="2803" y="3080"/>
                    <a:pt x="432" y="6909"/>
                  </a:cubicBezTo>
                  <a:cubicBezTo>
                    <a:pt x="281" y="7122"/>
                    <a:pt x="159" y="7365"/>
                    <a:pt x="37" y="7609"/>
                  </a:cubicBezTo>
                  <a:cubicBezTo>
                    <a:pt x="0" y="7720"/>
                    <a:pt x="88" y="7786"/>
                    <a:pt x="175" y="7786"/>
                  </a:cubicBezTo>
                  <a:cubicBezTo>
                    <a:pt x="231" y="7786"/>
                    <a:pt x="287" y="7759"/>
                    <a:pt x="311" y="7700"/>
                  </a:cubicBezTo>
                  <a:cubicBezTo>
                    <a:pt x="311" y="7710"/>
                    <a:pt x="313" y="7714"/>
                    <a:pt x="315" y="7714"/>
                  </a:cubicBezTo>
                  <a:cubicBezTo>
                    <a:pt x="329" y="7714"/>
                    <a:pt x="372" y="7604"/>
                    <a:pt x="372" y="7578"/>
                  </a:cubicBezTo>
                  <a:cubicBezTo>
                    <a:pt x="432" y="7426"/>
                    <a:pt x="524" y="7305"/>
                    <a:pt x="584" y="7183"/>
                  </a:cubicBezTo>
                  <a:cubicBezTo>
                    <a:pt x="888" y="6697"/>
                    <a:pt x="1223" y="6241"/>
                    <a:pt x="1588" y="5815"/>
                  </a:cubicBezTo>
                  <a:cubicBezTo>
                    <a:pt x="2955" y="4235"/>
                    <a:pt x="4688" y="3019"/>
                    <a:pt x="6542" y="2077"/>
                  </a:cubicBezTo>
                  <a:cubicBezTo>
                    <a:pt x="8183" y="1286"/>
                    <a:pt x="9916" y="709"/>
                    <a:pt x="11679" y="283"/>
                  </a:cubicBezTo>
                  <a:cubicBezTo>
                    <a:pt x="11843" y="228"/>
                    <a:pt x="11810" y="1"/>
                    <a:pt x="1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74;p81"/>
            <p:cNvSpPr/>
            <p:nvPr/>
          </p:nvSpPr>
          <p:spPr>
            <a:xfrm>
              <a:off x="12377600" y="4764600"/>
              <a:ext cx="182950" cy="565950"/>
            </a:xfrm>
            <a:custGeom>
              <a:avLst/>
              <a:gdLst/>
              <a:ahLst/>
              <a:cxnLst/>
              <a:rect l="l" t="t" r="r" b="b"/>
              <a:pathLst>
                <a:path w="7318" h="22638" extrusionOk="0">
                  <a:moveTo>
                    <a:pt x="1134" y="1"/>
                  </a:moveTo>
                  <a:cubicBezTo>
                    <a:pt x="815" y="1"/>
                    <a:pt x="484" y="52"/>
                    <a:pt x="144" y="160"/>
                  </a:cubicBezTo>
                  <a:cubicBezTo>
                    <a:pt x="0" y="189"/>
                    <a:pt x="47" y="436"/>
                    <a:pt x="208" y="436"/>
                  </a:cubicBezTo>
                  <a:cubicBezTo>
                    <a:pt x="217" y="436"/>
                    <a:pt x="226" y="436"/>
                    <a:pt x="236" y="434"/>
                  </a:cubicBezTo>
                  <a:cubicBezTo>
                    <a:pt x="575" y="329"/>
                    <a:pt x="894" y="281"/>
                    <a:pt x="1195" y="281"/>
                  </a:cubicBezTo>
                  <a:cubicBezTo>
                    <a:pt x="3854" y="281"/>
                    <a:pt x="5036" y="4085"/>
                    <a:pt x="5555" y="6270"/>
                  </a:cubicBezTo>
                  <a:cubicBezTo>
                    <a:pt x="6315" y="9431"/>
                    <a:pt x="6436" y="12623"/>
                    <a:pt x="6497" y="15875"/>
                  </a:cubicBezTo>
                  <a:cubicBezTo>
                    <a:pt x="6527" y="18094"/>
                    <a:pt x="6740" y="20313"/>
                    <a:pt x="7014" y="22501"/>
                  </a:cubicBezTo>
                  <a:cubicBezTo>
                    <a:pt x="7029" y="22592"/>
                    <a:pt x="7105" y="22638"/>
                    <a:pt x="7177" y="22638"/>
                  </a:cubicBezTo>
                  <a:cubicBezTo>
                    <a:pt x="7249" y="22638"/>
                    <a:pt x="7318" y="22592"/>
                    <a:pt x="7318" y="22501"/>
                  </a:cubicBezTo>
                  <a:cubicBezTo>
                    <a:pt x="7044" y="20525"/>
                    <a:pt x="6862" y="18489"/>
                    <a:pt x="6801" y="16483"/>
                  </a:cubicBezTo>
                  <a:cubicBezTo>
                    <a:pt x="6740" y="14872"/>
                    <a:pt x="6771" y="13291"/>
                    <a:pt x="6649" y="11680"/>
                  </a:cubicBezTo>
                  <a:cubicBezTo>
                    <a:pt x="6497" y="9857"/>
                    <a:pt x="6254" y="8063"/>
                    <a:pt x="5828" y="6300"/>
                  </a:cubicBezTo>
                  <a:cubicBezTo>
                    <a:pt x="5464" y="4659"/>
                    <a:pt x="4916" y="2926"/>
                    <a:pt x="3913" y="1559"/>
                  </a:cubicBezTo>
                  <a:cubicBezTo>
                    <a:pt x="3206" y="615"/>
                    <a:pt x="2241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75;p81"/>
            <p:cNvSpPr/>
            <p:nvPr/>
          </p:nvSpPr>
          <p:spPr>
            <a:xfrm>
              <a:off x="12396900" y="5394550"/>
              <a:ext cx="99700" cy="22500"/>
            </a:xfrm>
            <a:custGeom>
              <a:avLst/>
              <a:gdLst/>
              <a:ahLst/>
              <a:cxnLst/>
              <a:rect l="l" t="t" r="r" b="b"/>
              <a:pathLst>
                <a:path w="3988" h="900" extrusionOk="0">
                  <a:moveTo>
                    <a:pt x="2023" y="1"/>
                  </a:moveTo>
                  <a:cubicBezTo>
                    <a:pt x="1374" y="1"/>
                    <a:pt x="714" y="181"/>
                    <a:pt x="163" y="464"/>
                  </a:cubicBezTo>
                  <a:cubicBezTo>
                    <a:pt x="0" y="546"/>
                    <a:pt x="103" y="747"/>
                    <a:pt x="235" y="747"/>
                  </a:cubicBezTo>
                  <a:cubicBezTo>
                    <a:pt x="251" y="747"/>
                    <a:pt x="268" y="744"/>
                    <a:pt x="284" y="738"/>
                  </a:cubicBezTo>
                  <a:cubicBezTo>
                    <a:pt x="812" y="458"/>
                    <a:pt x="1451" y="274"/>
                    <a:pt x="2071" y="274"/>
                  </a:cubicBezTo>
                  <a:cubicBezTo>
                    <a:pt x="2665" y="274"/>
                    <a:pt x="3242" y="443"/>
                    <a:pt x="3689" y="859"/>
                  </a:cubicBezTo>
                  <a:cubicBezTo>
                    <a:pt x="3717" y="888"/>
                    <a:pt x="3750" y="900"/>
                    <a:pt x="3782" y="900"/>
                  </a:cubicBezTo>
                  <a:cubicBezTo>
                    <a:pt x="3889" y="900"/>
                    <a:pt x="3988" y="770"/>
                    <a:pt x="3871" y="677"/>
                  </a:cubicBezTo>
                  <a:cubicBezTo>
                    <a:pt x="3359" y="196"/>
                    <a:pt x="2697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76;p81"/>
            <p:cNvSpPr/>
            <p:nvPr/>
          </p:nvSpPr>
          <p:spPr>
            <a:xfrm>
              <a:off x="12412175" y="5335375"/>
              <a:ext cx="99100" cy="23075"/>
            </a:xfrm>
            <a:custGeom>
              <a:avLst/>
              <a:gdLst/>
              <a:ahLst/>
              <a:cxnLst/>
              <a:rect l="l" t="t" r="r" b="b"/>
              <a:pathLst>
                <a:path w="3964" h="923" extrusionOk="0">
                  <a:moveTo>
                    <a:pt x="2036" y="1"/>
                  </a:moveTo>
                  <a:cubicBezTo>
                    <a:pt x="1377" y="1"/>
                    <a:pt x="701" y="190"/>
                    <a:pt x="129" y="491"/>
                  </a:cubicBezTo>
                  <a:cubicBezTo>
                    <a:pt x="0" y="568"/>
                    <a:pt x="90" y="754"/>
                    <a:pt x="212" y="754"/>
                  </a:cubicBezTo>
                  <a:cubicBezTo>
                    <a:pt x="234" y="754"/>
                    <a:pt x="258" y="748"/>
                    <a:pt x="281" y="734"/>
                  </a:cubicBezTo>
                  <a:cubicBezTo>
                    <a:pt x="798" y="460"/>
                    <a:pt x="1421" y="286"/>
                    <a:pt x="2025" y="286"/>
                  </a:cubicBezTo>
                  <a:cubicBezTo>
                    <a:pt x="2629" y="286"/>
                    <a:pt x="3214" y="460"/>
                    <a:pt x="3655" y="886"/>
                  </a:cubicBezTo>
                  <a:cubicBezTo>
                    <a:pt x="3687" y="911"/>
                    <a:pt x="3720" y="922"/>
                    <a:pt x="3752" y="922"/>
                  </a:cubicBezTo>
                  <a:cubicBezTo>
                    <a:pt x="3870" y="922"/>
                    <a:pt x="3964" y="769"/>
                    <a:pt x="3868" y="673"/>
                  </a:cubicBezTo>
                  <a:cubicBezTo>
                    <a:pt x="3361" y="197"/>
                    <a:pt x="2708" y="1"/>
                    <a:pt x="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77;p81"/>
            <p:cNvSpPr/>
            <p:nvPr/>
          </p:nvSpPr>
          <p:spPr>
            <a:xfrm>
              <a:off x="12710225" y="5418225"/>
              <a:ext cx="28900" cy="34600"/>
            </a:xfrm>
            <a:custGeom>
              <a:avLst/>
              <a:gdLst/>
              <a:ahLst/>
              <a:cxnLst/>
              <a:rect l="l" t="t" r="r" b="b"/>
              <a:pathLst>
                <a:path w="1156" h="1384" extrusionOk="0">
                  <a:moveTo>
                    <a:pt x="964" y="1"/>
                  </a:moveTo>
                  <a:cubicBezTo>
                    <a:pt x="927" y="1"/>
                    <a:pt x="889" y="27"/>
                    <a:pt x="852" y="64"/>
                  </a:cubicBezTo>
                  <a:cubicBezTo>
                    <a:pt x="609" y="399"/>
                    <a:pt x="365" y="733"/>
                    <a:pt x="153" y="1037"/>
                  </a:cubicBezTo>
                  <a:cubicBezTo>
                    <a:pt x="122" y="1098"/>
                    <a:pt x="61" y="1128"/>
                    <a:pt x="31" y="1189"/>
                  </a:cubicBezTo>
                  <a:cubicBezTo>
                    <a:pt x="1" y="1250"/>
                    <a:pt x="31" y="1341"/>
                    <a:pt x="92" y="1371"/>
                  </a:cubicBezTo>
                  <a:cubicBezTo>
                    <a:pt x="108" y="1380"/>
                    <a:pt x="127" y="1383"/>
                    <a:pt x="146" y="1383"/>
                  </a:cubicBezTo>
                  <a:cubicBezTo>
                    <a:pt x="197" y="1383"/>
                    <a:pt x="252" y="1355"/>
                    <a:pt x="274" y="1311"/>
                  </a:cubicBezTo>
                  <a:cubicBezTo>
                    <a:pt x="517" y="1007"/>
                    <a:pt x="761" y="672"/>
                    <a:pt x="1004" y="368"/>
                  </a:cubicBezTo>
                  <a:cubicBezTo>
                    <a:pt x="1034" y="308"/>
                    <a:pt x="1065" y="277"/>
                    <a:pt x="1095" y="216"/>
                  </a:cubicBezTo>
                  <a:cubicBezTo>
                    <a:pt x="1156" y="156"/>
                    <a:pt x="1095" y="64"/>
                    <a:pt x="1034" y="34"/>
                  </a:cubicBezTo>
                  <a:cubicBezTo>
                    <a:pt x="1011" y="11"/>
                    <a:pt x="988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78;p81"/>
            <p:cNvSpPr/>
            <p:nvPr/>
          </p:nvSpPr>
          <p:spPr>
            <a:xfrm>
              <a:off x="12661600" y="5396200"/>
              <a:ext cx="28900" cy="34575"/>
            </a:xfrm>
            <a:custGeom>
              <a:avLst/>
              <a:gdLst/>
              <a:ahLst/>
              <a:cxnLst/>
              <a:rect l="l" t="t" r="r" b="b"/>
              <a:pathLst>
                <a:path w="1156" h="1383" extrusionOk="0">
                  <a:moveTo>
                    <a:pt x="986" y="0"/>
                  </a:moveTo>
                  <a:cubicBezTo>
                    <a:pt x="943" y="0"/>
                    <a:pt x="901" y="26"/>
                    <a:pt x="882" y="64"/>
                  </a:cubicBezTo>
                  <a:cubicBezTo>
                    <a:pt x="639" y="398"/>
                    <a:pt x="396" y="702"/>
                    <a:pt x="152" y="1037"/>
                  </a:cubicBezTo>
                  <a:cubicBezTo>
                    <a:pt x="122" y="1097"/>
                    <a:pt x="92" y="1128"/>
                    <a:pt x="61" y="1189"/>
                  </a:cubicBezTo>
                  <a:cubicBezTo>
                    <a:pt x="0" y="1219"/>
                    <a:pt x="61" y="1341"/>
                    <a:pt x="122" y="1371"/>
                  </a:cubicBezTo>
                  <a:cubicBezTo>
                    <a:pt x="138" y="1379"/>
                    <a:pt x="155" y="1383"/>
                    <a:pt x="171" y="1383"/>
                  </a:cubicBezTo>
                  <a:cubicBezTo>
                    <a:pt x="215" y="1383"/>
                    <a:pt x="260" y="1355"/>
                    <a:pt x="304" y="1310"/>
                  </a:cubicBezTo>
                  <a:cubicBezTo>
                    <a:pt x="547" y="1006"/>
                    <a:pt x="791" y="672"/>
                    <a:pt x="1003" y="368"/>
                  </a:cubicBezTo>
                  <a:cubicBezTo>
                    <a:pt x="1034" y="307"/>
                    <a:pt x="1095" y="277"/>
                    <a:pt x="1125" y="216"/>
                  </a:cubicBezTo>
                  <a:cubicBezTo>
                    <a:pt x="1155" y="155"/>
                    <a:pt x="1125" y="64"/>
                    <a:pt x="1064" y="34"/>
                  </a:cubicBezTo>
                  <a:cubicBezTo>
                    <a:pt x="1041" y="10"/>
                    <a:pt x="1013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79;p81"/>
            <p:cNvSpPr/>
            <p:nvPr/>
          </p:nvSpPr>
          <p:spPr>
            <a:xfrm>
              <a:off x="13045350" y="5235175"/>
              <a:ext cx="309300" cy="150750"/>
            </a:xfrm>
            <a:custGeom>
              <a:avLst/>
              <a:gdLst/>
              <a:ahLst/>
              <a:cxnLst/>
              <a:rect l="l" t="t" r="r" b="b"/>
              <a:pathLst>
                <a:path w="12372" h="6030" extrusionOk="0">
                  <a:moveTo>
                    <a:pt x="7599" y="0"/>
                  </a:moveTo>
                  <a:cubicBezTo>
                    <a:pt x="7417" y="456"/>
                    <a:pt x="7174" y="912"/>
                    <a:pt x="6839" y="1246"/>
                  </a:cubicBezTo>
                  <a:cubicBezTo>
                    <a:pt x="5167" y="3009"/>
                    <a:pt x="2949" y="4347"/>
                    <a:pt x="699" y="5228"/>
                  </a:cubicBezTo>
                  <a:cubicBezTo>
                    <a:pt x="487" y="5319"/>
                    <a:pt x="243" y="5380"/>
                    <a:pt x="0" y="5471"/>
                  </a:cubicBezTo>
                  <a:cubicBezTo>
                    <a:pt x="426" y="5684"/>
                    <a:pt x="882" y="5867"/>
                    <a:pt x="1338" y="5958"/>
                  </a:cubicBezTo>
                  <a:cubicBezTo>
                    <a:pt x="1581" y="6008"/>
                    <a:pt x="1825" y="6029"/>
                    <a:pt x="2071" y="6029"/>
                  </a:cubicBezTo>
                  <a:cubicBezTo>
                    <a:pt x="2868" y="6029"/>
                    <a:pt x="3671" y="5802"/>
                    <a:pt x="4438" y="5593"/>
                  </a:cubicBezTo>
                  <a:cubicBezTo>
                    <a:pt x="5684" y="5228"/>
                    <a:pt x="6900" y="4894"/>
                    <a:pt x="8146" y="4529"/>
                  </a:cubicBezTo>
                  <a:cubicBezTo>
                    <a:pt x="9119" y="4256"/>
                    <a:pt x="10092" y="3982"/>
                    <a:pt x="11095" y="3921"/>
                  </a:cubicBezTo>
                  <a:cubicBezTo>
                    <a:pt x="11216" y="3891"/>
                    <a:pt x="11307" y="3891"/>
                    <a:pt x="11429" y="3891"/>
                  </a:cubicBezTo>
                  <a:cubicBezTo>
                    <a:pt x="11581" y="3405"/>
                    <a:pt x="11733" y="2918"/>
                    <a:pt x="11976" y="2493"/>
                  </a:cubicBezTo>
                  <a:cubicBezTo>
                    <a:pt x="12098" y="2310"/>
                    <a:pt x="12219" y="2158"/>
                    <a:pt x="12371" y="2006"/>
                  </a:cubicBezTo>
                  <a:cubicBezTo>
                    <a:pt x="9879" y="1794"/>
                    <a:pt x="8298" y="639"/>
                    <a:pt x="7599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80;p81"/>
            <p:cNvSpPr/>
            <p:nvPr/>
          </p:nvSpPr>
          <p:spPr>
            <a:xfrm>
              <a:off x="12937425" y="4684825"/>
              <a:ext cx="292600" cy="445500"/>
            </a:xfrm>
            <a:custGeom>
              <a:avLst/>
              <a:gdLst/>
              <a:ahLst/>
              <a:cxnLst/>
              <a:rect l="l" t="t" r="r" b="b"/>
              <a:pathLst>
                <a:path w="11704" h="17820" extrusionOk="0">
                  <a:moveTo>
                    <a:pt x="8292" y="1"/>
                  </a:moveTo>
                  <a:cubicBezTo>
                    <a:pt x="8253" y="1"/>
                    <a:pt x="8215" y="3"/>
                    <a:pt x="8177" y="8"/>
                  </a:cubicBezTo>
                  <a:cubicBezTo>
                    <a:pt x="7174" y="99"/>
                    <a:pt x="3709" y="859"/>
                    <a:pt x="3709" y="859"/>
                  </a:cubicBezTo>
                  <a:cubicBezTo>
                    <a:pt x="3709" y="859"/>
                    <a:pt x="1217" y="1649"/>
                    <a:pt x="609" y="6999"/>
                  </a:cubicBezTo>
                  <a:cubicBezTo>
                    <a:pt x="1" y="12348"/>
                    <a:pt x="7570" y="17820"/>
                    <a:pt x="7570" y="17820"/>
                  </a:cubicBezTo>
                  <a:lnTo>
                    <a:pt x="11703" y="17333"/>
                  </a:lnTo>
                  <a:cubicBezTo>
                    <a:pt x="11703" y="17333"/>
                    <a:pt x="11156" y="3139"/>
                    <a:pt x="10822" y="2257"/>
                  </a:cubicBezTo>
                  <a:cubicBezTo>
                    <a:pt x="10471" y="1410"/>
                    <a:pt x="9250" y="1"/>
                    <a:pt x="8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81;p81"/>
            <p:cNvSpPr/>
            <p:nvPr/>
          </p:nvSpPr>
          <p:spPr>
            <a:xfrm>
              <a:off x="13137300" y="4688000"/>
              <a:ext cx="259975" cy="505200"/>
            </a:xfrm>
            <a:custGeom>
              <a:avLst/>
              <a:gdLst/>
              <a:ahLst/>
              <a:cxnLst/>
              <a:rect l="l" t="t" r="r" b="b"/>
              <a:pathLst>
                <a:path w="10399" h="20208" extrusionOk="0">
                  <a:moveTo>
                    <a:pt x="3671" y="0"/>
                  </a:moveTo>
                  <a:cubicBezTo>
                    <a:pt x="3623" y="0"/>
                    <a:pt x="3575" y="1"/>
                    <a:pt x="3526" y="2"/>
                  </a:cubicBezTo>
                  <a:cubicBezTo>
                    <a:pt x="0" y="124"/>
                    <a:pt x="486" y="12708"/>
                    <a:pt x="2857" y="19851"/>
                  </a:cubicBezTo>
                  <a:cubicBezTo>
                    <a:pt x="3400" y="19965"/>
                    <a:pt x="4501" y="20207"/>
                    <a:pt x="5683" y="20207"/>
                  </a:cubicBezTo>
                  <a:cubicBezTo>
                    <a:pt x="7014" y="20207"/>
                    <a:pt x="8448" y="19900"/>
                    <a:pt x="9301" y="18757"/>
                  </a:cubicBezTo>
                  <a:lnTo>
                    <a:pt x="8480" y="14714"/>
                  </a:lnTo>
                  <a:cubicBezTo>
                    <a:pt x="8480" y="14714"/>
                    <a:pt x="10398" y="0"/>
                    <a:pt x="3671" y="0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82;p81"/>
            <p:cNvSpPr/>
            <p:nvPr/>
          </p:nvSpPr>
          <p:spPr>
            <a:xfrm>
              <a:off x="13206450" y="4983650"/>
              <a:ext cx="156550" cy="165800"/>
            </a:xfrm>
            <a:custGeom>
              <a:avLst/>
              <a:gdLst/>
              <a:ahLst/>
              <a:cxnLst/>
              <a:rect l="l" t="t" r="r" b="b"/>
              <a:pathLst>
                <a:path w="6262" h="6632" extrusionOk="0">
                  <a:moveTo>
                    <a:pt x="5927" y="0"/>
                  </a:moveTo>
                  <a:cubicBezTo>
                    <a:pt x="5927" y="1"/>
                    <a:pt x="1733" y="1490"/>
                    <a:pt x="1581" y="2067"/>
                  </a:cubicBezTo>
                  <a:cubicBezTo>
                    <a:pt x="1530" y="2250"/>
                    <a:pt x="1645" y="2310"/>
                    <a:pt x="1820" y="2310"/>
                  </a:cubicBezTo>
                  <a:cubicBezTo>
                    <a:pt x="2172" y="2310"/>
                    <a:pt x="2766" y="2067"/>
                    <a:pt x="2766" y="2067"/>
                  </a:cubicBezTo>
                  <a:lnTo>
                    <a:pt x="2766" y="2067"/>
                  </a:lnTo>
                  <a:cubicBezTo>
                    <a:pt x="2766" y="2068"/>
                    <a:pt x="0" y="4560"/>
                    <a:pt x="426" y="4955"/>
                  </a:cubicBezTo>
                  <a:cubicBezTo>
                    <a:pt x="467" y="4989"/>
                    <a:pt x="518" y="5003"/>
                    <a:pt x="575" y="5003"/>
                  </a:cubicBezTo>
                  <a:cubicBezTo>
                    <a:pt x="985" y="5003"/>
                    <a:pt x="1732" y="4256"/>
                    <a:pt x="1733" y="4256"/>
                  </a:cubicBezTo>
                  <a:lnTo>
                    <a:pt x="1733" y="4256"/>
                  </a:lnTo>
                  <a:cubicBezTo>
                    <a:pt x="1733" y="4256"/>
                    <a:pt x="1277" y="5593"/>
                    <a:pt x="1307" y="6019"/>
                  </a:cubicBezTo>
                  <a:cubicBezTo>
                    <a:pt x="1349" y="6297"/>
                    <a:pt x="1791" y="6632"/>
                    <a:pt x="2398" y="6632"/>
                  </a:cubicBezTo>
                  <a:cubicBezTo>
                    <a:pt x="3119" y="6632"/>
                    <a:pt x="4072" y="6160"/>
                    <a:pt x="4863" y="4560"/>
                  </a:cubicBezTo>
                  <a:cubicBezTo>
                    <a:pt x="6262" y="1733"/>
                    <a:pt x="5927" y="1"/>
                    <a:pt x="5927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83;p81"/>
            <p:cNvSpPr/>
            <p:nvPr/>
          </p:nvSpPr>
          <p:spPr>
            <a:xfrm>
              <a:off x="13253550" y="5096100"/>
              <a:ext cx="24350" cy="50950"/>
            </a:xfrm>
            <a:custGeom>
              <a:avLst/>
              <a:gdLst/>
              <a:ahLst/>
              <a:cxnLst/>
              <a:rect l="l" t="t" r="r" b="b"/>
              <a:pathLst>
                <a:path w="974" h="2038" extrusionOk="0">
                  <a:moveTo>
                    <a:pt x="973" y="1"/>
                  </a:moveTo>
                  <a:lnTo>
                    <a:pt x="1" y="2037"/>
                  </a:lnTo>
                  <a:cubicBezTo>
                    <a:pt x="1" y="2037"/>
                    <a:pt x="882" y="852"/>
                    <a:pt x="97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84;p81"/>
            <p:cNvSpPr/>
            <p:nvPr/>
          </p:nvSpPr>
          <p:spPr>
            <a:xfrm>
              <a:off x="13235325" y="4896075"/>
              <a:ext cx="481775" cy="389275"/>
            </a:xfrm>
            <a:custGeom>
              <a:avLst/>
              <a:gdLst/>
              <a:ahLst/>
              <a:cxnLst/>
              <a:rect l="l" t="t" r="r" b="b"/>
              <a:pathLst>
                <a:path w="19271" h="15571" extrusionOk="0">
                  <a:moveTo>
                    <a:pt x="11777" y="0"/>
                  </a:moveTo>
                  <a:cubicBezTo>
                    <a:pt x="10317" y="0"/>
                    <a:pt x="8884" y="466"/>
                    <a:pt x="7629" y="1224"/>
                  </a:cubicBezTo>
                  <a:cubicBezTo>
                    <a:pt x="5015" y="2835"/>
                    <a:pt x="3252" y="5601"/>
                    <a:pt x="1976" y="8336"/>
                  </a:cubicBezTo>
                  <a:cubicBezTo>
                    <a:pt x="1459" y="9370"/>
                    <a:pt x="1034" y="10434"/>
                    <a:pt x="638" y="11497"/>
                  </a:cubicBezTo>
                  <a:cubicBezTo>
                    <a:pt x="395" y="12166"/>
                    <a:pt x="243" y="12896"/>
                    <a:pt x="0" y="13564"/>
                  </a:cubicBezTo>
                  <a:cubicBezTo>
                    <a:pt x="699" y="14233"/>
                    <a:pt x="2280" y="15358"/>
                    <a:pt x="4772" y="15570"/>
                  </a:cubicBezTo>
                  <a:cubicBezTo>
                    <a:pt x="5167" y="15145"/>
                    <a:pt x="5623" y="14780"/>
                    <a:pt x="6049" y="14446"/>
                  </a:cubicBezTo>
                  <a:cubicBezTo>
                    <a:pt x="7690" y="13108"/>
                    <a:pt x="9727" y="11923"/>
                    <a:pt x="11885" y="11710"/>
                  </a:cubicBezTo>
                  <a:cubicBezTo>
                    <a:pt x="15441" y="11345"/>
                    <a:pt x="19271" y="6178"/>
                    <a:pt x="14499" y="555"/>
                  </a:cubicBezTo>
                  <a:cubicBezTo>
                    <a:pt x="14165" y="129"/>
                    <a:pt x="12949" y="69"/>
                    <a:pt x="12493" y="38"/>
                  </a:cubicBezTo>
                  <a:cubicBezTo>
                    <a:pt x="12254" y="13"/>
                    <a:pt x="12015" y="0"/>
                    <a:pt x="11777" y="0"/>
                  </a:cubicBez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85;p81"/>
            <p:cNvSpPr/>
            <p:nvPr/>
          </p:nvSpPr>
          <p:spPr>
            <a:xfrm>
              <a:off x="13294575" y="4942600"/>
              <a:ext cx="405825" cy="342750"/>
            </a:xfrm>
            <a:custGeom>
              <a:avLst/>
              <a:gdLst/>
              <a:ahLst/>
              <a:cxnLst/>
              <a:rect l="l" t="t" r="r" b="b"/>
              <a:pathLst>
                <a:path w="16233" h="13710" extrusionOk="0">
                  <a:moveTo>
                    <a:pt x="14317" y="1"/>
                  </a:moveTo>
                  <a:cubicBezTo>
                    <a:pt x="14317" y="1"/>
                    <a:pt x="14165" y="2372"/>
                    <a:pt x="9302" y="3162"/>
                  </a:cubicBezTo>
                  <a:cubicBezTo>
                    <a:pt x="4469" y="3952"/>
                    <a:pt x="1" y="13162"/>
                    <a:pt x="1" y="13162"/>
                  </a:cubicBezTo>
                  <a:cubicBezTo>
                    <a:pt x="639" y="13436"/>
                    <a:pt x="2402" y="13709"/>
                    <a:pt x="2402" y="13709"/>
                  </a:cubicBezTo>
                  <a:lnTo>
                    <a:pt x="4317" y="11977"/>
                  </a:lnTo>
                  <a:lnTo>
                    <a:pt x="4317" y="11977"/>
                  </a:lnTo>
                  <a:cubicBezTo>
                    <a:pt x="4317" y="11977"/>
                    <a:pt x="3752" y="13160"/>
                    <a:pt x="6525" y="13160"/>
                  </a:cubicBezTo>
                  <a:cubicBezTo>
                    <a:pt x="6766" y="13160"/>
                    <a:pt x="7032" y="13151"/>
                    <a:pt x="7326" y="13132"/>
                  </a:cubicBezTo>
                  <a:cubicBezTo>
                    <a:pt x="11004" y="12858"/>
                    <a:pt x="14348" y="10791"/>
                    <a:pt x="15290" y="7174"/>
                  </a:cubicBezTo>
                  <a:cubicBezTo>
                    <a:pt x="16232" y="3527"/>
                    <a:pt x="14317" y="1"/>
                    <a:pt x="1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86;p81"/>
            <p:cNvSpPr/>
            <p:nvPr/>
          </p:nvSpPr>
          <p:spPr>
            <a:xfrm>
              <a:off x="13349225" y="5140900"/>
              <a:ext cx="269850" cy="147725"/>
            </a:xfrm>
            <a:custGeom>
              <a:avLst/>
              <a:gdLst/>
              <a:ahLst/>
              <a:cxnLst/>
              <a:rect l="l" t="t" r="r" b="b"/>
              <a:pathLst>
                <a:path w="10794" h="5909" extrusionOk="0">
                  <a:moveTo>
                    <a:pt x="6321" y="521"/>
                  </a:moveTo>
                  <a:lnTo>
                    <a:pt x="6321" y="521"/>
                  </a:lnTo>
                  <a:cubicBezTo>
                    <a:pt x="6303" y="530"/>
                    <a:pt x="6288" y="532"/>
                    <a:pt x="6281" y="532"/>
                  </a:cubicBezTo>
                  <a:cubicBezTo>
                    <a:pt x="6269" y="532"/>
                    <a:pt x="6277" y="525"/>
                    <a:pt x="6321" y="521"/>
                  </a:cubicBezTo>
                  <a:close/>
                  <a:moveTo>
                    <a:pt x="10636" y="0"/>
                  </a:moveTo>
                  <a:cubicBezTo>
                    <a:pt x="10629" y="0"/>
                    <a:pt x="10620" y="1"/>
                    <a:pt x="10612" y="2"/>
                  </a:cubicBezTo>
                  <a:cubicBezTo>
                    <a:pt x="9761" y="33"/>
                    <a:pt x="8909" y="93"/>
                    <a:pt x="8058" y="154"/>
                  </a:cubicBezTo>
                  <a:lnTo>
                    <a:pt x="6539" y="245"/>
                  </a:lnTo>
                  <a:cubicBezTo>
                    <a:pt x="6356" y="245"/>
                    <a:pt x="6235" y="245"/>
                    <a:pt x="6113" y="337"/>
                  </a:cubicBezTo>
                  <a:cubicBezTo>
                    <a:pt x="5900" y="458"/>
                    <a:pt x="5718" y="671"/>
                    <a:pt x="5536" y="823"/>
                  </a:cubicBezTo>
                  <a:cubicBezTo>
                    <a:pt x="5171" y="1157"/>
                    <a:pt x="4806" y="1461"/>
                    <a:pt x="4472" y="1796"/>
                  </a:cubicBezTo>
                  <a:cubicBezTo>
                    <a:pt x="3560" y="2586"/>
                    <a:pt x="2648" y="3407"/>
                    <a:pt x="1766" y="4197"/>
                  </a:cubicBezTo>
                  <a:cubicBezTo>
                    <a:pt x="1219" y="4683"/>
                    <a:pt x="672" y="5169"/>
                    <a:pt x="95" y="5656"/>
                  </a:cubicBezTo>
                  <a:cubicBezTo>
                    <a:pt x="1" y="5773"/>
                    <a:pt x="106" y="5908"/>
                    <a:pt x="215" y="5908"/>
                  </a:cubicBezTo>
                  <a:cubicBezTo>
                    <a:pt x="247" y="5908"/>
                    <a:pt x="280" y="5896"/>
                    <a:pt x="307" y="5869"/>
                  </a:cubicBezTo>
                  <a:cubicBezTo>
                    <a:pt x="1614" y="4714"/>
                    <a:pt x="2921" y="3528"/>
                    <a:pt x="4228" y="2373"/>
                  </a:cubicBezTo>
                  <a:cubicBezTo>
                    <a:pt x="4867" y="1796"/>
                    <a:pt x="5536" y="1218"/>
                    <a:pt x="6174" y="641"/>
                  </a:cubicBezTo>
                  <a:cubicBezTo>
                    <a:pt x="6233" y="611"/>
                    <a:pt x="6263" y="552"/>
                    <a:pt x="6321" y="521"/>
                  </a:cubicBezTo>
                  <a:lnTo>
                    <a:pt x="6321" y="521"/>
                  </a:lnTo>
                  <a:cubicBezTo>
                    <a:pt x="6338" y="520"/>
                    <a:pt x="6359" y="519"/>
                    <a:pt x="6387" y="519"/>
                  </a:cubicBezTo>
                  <a:cubicBezTo>
                    <a:pt x="6468" y="525"/>
                    <a:pt x="6549" y="527"/>
                    <a:pt x="6630" y="527"/>
                  </a:cubicBezTo>
                  <a:cubicBezTo>
                    <a:pt x="6975" y="527"/>
                    <a:pt x="7319" y="483"/>
                    <a:pt x="7663" y="458"/>
                  </a:cubicBezTo>
                  <a:cubicBezTo>
                    <a:pt x="8636" y="397"/>
                    <a:pt x="9639" y="337"/>
                    <a:pt x="10612" y="276"/>
                  </a:cubicBezTo>
                  <a:cubicBezTo>
                    <a:pt x="10785" y="276"/>
                    <a:pt x="10794" y="0"/>
                    <a:pt x="10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87;p81"/>
            <p:cNvSpPr/>
            <p:nvPr/>
          </p:nvSpPr>
          <p:spPr>
            <a:xfrm>
              <a:off x="12927550" y="4685000"/>
              <a:ext cx="123125" cy="132425"/>
            </a:xfrm>
            <a:custGeom>
              <a:avLst/>
              <a:gdLst/>
              <a:ahLst/>
              <a:cxnLst/>
              <a:rect l="l" t="t" r="r" b="b"/>
              <a:pathLst>
                <a:path w="4925" h="5297" extrusionOk="0">
                  <a:moveTo>
                    <a:pt x="153" y="1"/>
                  </a:moveTo>
                  <a:lnTo>
                    <a:pt x="1" y="4408"/>
                  </a:lnTo>
                  <a:cubicBezTo>
                    <a:pt x="1" y="4803"/>
                    <a:pt x="305" y="5138"/>
                    <a:pt x="700" y="5168"/>
                  </a:cubicBezTo>
                  <a:lnTo>
                    <a:pt x="2767" y="5290"/>
                  </a:lnTo>
                  <a:cubicBezTo>
                    <a:pt x="2805" y="5294"/>
                    <a:pt x="2843" y="5297"/>
                    <a:pt x="2881" y="5297"/>
                  </a:cubicBezTo>
                  <a:cubicBezTo>
                    <a:pt x="3323" y="5297"/>
                    <a:pt x="3719" y="4978"/>
                    <a:pt x="3831" y="4530"/>
                  </a:cubicBezTo>
                  <a:lnTo>
                    <a:pt x="4925" y="45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88;p81"/>
            <p:cNvSpPr/>
            <p:nvPr/>
          </p:nvSpPr>
          <p:spPr>
            <a:xfrm>
              <a:off x="12935925" y="4735075"/>
              <a:ext cx="93475" cy="75350"/>
            </a:xfrm>
            <a:custGeom>
              <a:avLst/>
              <a:gdLst/>
              <a:ahLst/>
              <a:cxnLst/>
              <a:rect l="l" t="t" r="r" b="b"/>
              <a:pathLst>
                <a:path w="3739" h="3014" extrusionOk="0">
                  <a:moveTo>
                    <a:pt x="3097" y="1"/>
                  </a:moveTo>
                  <a:cubicBezTo>
                    <a:pt x="2834" y="1"/>
                    <a:pt x="2522" y="63"/>
                    <a:pt x="2219" y="278"/>
                  </a:cubicBezTo>
                  <a:cubicBezTo>
                    <a:pt x="1660" y="667"/>
                    <a:pt x="634" y="706"/>
                    <a:pt x="246" y="706"/>
                  </a:cubicBezTo>
                  <a:cubicBezTo>
                    <a:pt x="149" y="706"/>
                    <a:pt x="91" y="703"/>
                    <a:pt x="91" y="703"/>
                  </a:cubicBezTo>
                  <a:lnTo>
                    <a:pt x="31" y="2192"/>
                  </a:lnTo>
                  <a:cubicBezTo>
                    <a:pt x="31" y="2192"/>
                    <a:pt x="0" y="2740"/>
                    <a:pt x="730" y="2800"/>
                  </a:cubicBezTo>
                  <a:cubicBezTo>
                    <a:pt x="1459" y="2892"/>
                    <a:pt x="2949" y="3013"/>
                    <a:pt x="2949" y="3013"/>
                  </a:cubicBezTo>
                  <a:lnTo>
                    <a:pt x="3587" y="2588"/>
                  </a:lnTo>
                  <a:lnTo>
                    <a:pt x="3526" y="1129"/>
                  </a:lnTo>
                  <a:lnTo>
                    <a:pt x="3739" y="126"/>
                  </a:lnTo>
                  <a:cubicBezTo>
                    <a:pt x="3739" y="126"/>
                    <a:pt x="3468" y="1"/>
                    <a:pt x="3097" y="1"/>
                  </a:cubicBezTo>
                  <a:close/>
                </a:path>
              </a:pathLst>
            </a:custGeom>
            <a:solidFill>
              <a:srgbClr val="88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289;p81"/>
            <p:cNvSpPr/>
            <p:nvPr/>
          </p:nvSpPr>
          <p:spPr>
            <a:xfrm>
              <a:off x="12981500" y="4716600"/>
              <a:ext cx="266750" cy="305075"/>
            </a:xfrm>
            <a:custGeom>
              <a:avLst/>
              <a:gdLst/>
              <a:ahLst/>
              <a:cxnLst/>
              <a:rect l="l" t="t" r="r" b="b"/>
              <a:pathLst>
                <a:path w="10670" h="12203" extrusionOk="0">
                  <a:moveTo>
                    <a:pt x="2461" y="0"/>
                  </a:moveTo>
                  <a:cubicBezTo>
                    <a:pt x="1827" y="0"/>
                    <a:pt x="1734" y="652"/>
                    <a:pt x="1734" y="652"/>
                  </a:cubicBezTo>
                  <a:cubicBezTo>
                    <a:pt x="1734" y="652"/>
                    <a:pt x="578" y="652"/>
                    <a:pt x="913" y="1290"/>
                  </a:cubicBezTo>
                  <a:cubicBezTo>
                    <a:pt x="275" y="1320"/>
                    <a:pt x="791" y="2324"/>
                    <a:pt x="1460" y="2658"/>
                  </a:cubicBezTo>
                  <a:cubicBezTo>
                    <a:pt x="1977" y="2901"/>
                    <a:pt x="1490" y="3631"/>
                    <a:pt x="730" y="4086"/>
                  </a:cubicBezTo>
                  <a:cubicBezTo>
                    <a:pt x="275" y="4360"/>
                    <a:pt x="1" y="4877"/>
                    <a:pt x="62" y="5424"/>
                  </a:cubicBezTo>
                  <a:cubicBezTo>
                    <a:pt x="454" y="8139"/>
                    <a:pt x="3182" y="12203"/>
                    <a:pt x="6642" y="12203"/>
                  </a:cubicBezTo>
                  <a:cubicBezTo>
                    <a:pt x="6667" y="12203"/>
                    <a:pt x="6693" y="12203"/>
                    <a:pt x="6718" y="12202"/>
                  </a:cubicBezTo>
                  <a:cubicBezTo>
                    <a:pt x="10670" y="12141"/>
                    <a:pt x="9849" y="6366"/>
                    <a:pt x="9849" y="6366"/>
                  </a:cubicBezTo>
                  <a:lnTo>
                    <a:pt x="9849" y="6366"/>
                  </a:lnTo>
                  <a:lnTo>
                    <a:pt x="5563" y="6609"/>
                  </a:lnTo>
                  <a:cubicBezTo>
                    <a:pt x="5563" y="6609"/>
                    <a:pt x="4439" y="4390"/>
                    <a:pt x="4074" y="3175"/>
                  </a:cubicBezTo>
                  <a:cubicBezTo>
                    <a:pt x="4986" y="1320"/>
                    <a:pt x="3709" y="317"/>
                    <a:pt x="2767" y="44"/>
                  </a:cubicBezTo>
                  <a:cubicBezTo>
                    <a:pt x="2653" y="13"/>
                    <a:pt x="2551" y="0"/>
                    <a:pt x="24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290;p81"/>
            <p:cNvSpPr/>
            <p:nvPr/>
          </p:nvSpPr>
          <p:spPr>
            <a:xfrm>
              <a:off x="12992150" y="4745050"/>
              <a:ext cx="41825" cy="31925"/>
            </a:xfrm>
            <a:custGeom>
              <a:avLst/>
              <a:gdLst/>
              <a:ahLst/>
              <a:cxnLst/>
              <a:rect l="l" t="t" r="r" b="b"/>
              <a:pathLst>
                <a:path w="1673" h="1277" extrusionOk="0">
                  <a:moveTo>
                    <a:pt x="365" y="0"/>
                  </a:moveTo>
                  <a:cubicBezTo>
                    <a:pt x="274" y="0"/>
                    <a:pt x="213" y="31"/>
                    <a:pt x="122" y="61"/>
                  </a:cubicBezTo>
                  <a:cubicBezTo>
                    <a:pt x="61" y="122"/>
                    <a:pt x="31" y="152"/>
                    <a:pt x="0" y="243"/>
                  </a:cubicBezTo>
                  <a:cubicBezTo>
                    <a:pt x="0" y="274"/>
                    <a:pt x="0" y="334"/>
                    <a:pt x="0" y="365"/>
                  </a:cubicBezTo>
                  <a:cubicBezTo>
                    <a:pt x="61" y="517"/>
                    <a:pt x="122" y="638"/>
                    <a:pt x="183" y="730"/>
                  </a:cubicBezTo>
                  <a:cubicBezTo>
                    <a:pt x="304" y="942"/>
                    <a:pt x="487" y="1094"/>
                    <a:pt x="669" y="1277"/>
                  </a:cubicBezTo>
                  <a:lnTo>
                    <a:pt x="365" y="608"/>
                  </a:lnTo>
                  <a:cubicBezTo>
                    <a:pt x="335" y="517"/>
                    <a:pt x="274" y="395"/>
                    <a:pt x="274" y="334"/>
                  </a:cubicBezTo>
                  <a:cubicBezTo>
                    <a:pt x="274" y="319"/>
                    <a:pt x="274" y="312"/>
                    <a:pt x="274" y="304"/>
                  </a:cubicBezTo>
                  <a:cubicBezTo>
                    <a:pt x="274" y="304"/>
                    <a:pt x="335" y="274"/>
                    <a:pt x="365" y="274"/>
                  </a:cubicBezTo>
                  <a:cubicBezTo>
                    <a:pt x="548" y="274"/>
                    <a:pt x="791" y="334"/>
                    <a:pt x="1004" y="395"/>
                  </a:cubicBezTo>
                  <a:cubicBezTo>
                    <a:pt x="1216" y="456"/>
                    <a:pt x="1429" y="547"/>
                    <a:pt x="1672" y="638"/>
                  </a:cubicBezTo>
                  <a:cubicBezTo>
                    <a:pt x="1490" y="456"/>
                    <a:pt x="1308" y="304"/>
                    <a:pt x="1095" y="182"/>
                  </a:cubicBezTo>
                  <a:cubicBezTo>
                    <a:pt x="882" y="91"/>
                    <a:pt x="639" y="0"/>
                    <a:pt x="36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291;p81"/>
            <p:cNvSpPr/>
            <p:nvPr/>
          </p:nvSpPr>
          <p:spPr>
            <a:xfrm>
              <a:off x="12999750" y="4727950"/>
              <a:ext cx="56250" cy="20925"/>
            </a:xfrm>
            <a:custGeom>
              <a:avLst/>
              <a:gdLst/>
              <a:ahLst/>
              <a:cxnLst/>
              <a:rect l="l" t="t" r="r" b="b"/>
              <a:pathLst>
                <a:path w="2250" h="837" extrusionOk="0">
                  <a:moveTo>
                    <a:pt x="907" y="0"/>
                  </a:moveTo>
                  <a:cubicBezTo>
                    <a:pt x="726" y="0"/>
                    <a:pt x="538" y="38"/>
                    <a:pt x="365" y="167"/>
                  </a:cubicBezTo>
                  <a:cubicBezTo>
                    <a:pt x="122" y="289"/>
                    <a:pt x="0" y="593"/>
                    <a:pt x="61" y="806"/>
                  </a:cubicBezTo>
                  <a:cubicBezTo>
                    <a:pt x="183" y="593"/>
                    <a:pt x="335" y="471"/>
                    <a:pt x="517" y="411"/>
                  </a:cubicBezTo>
                  <a:cubicBezTo>
                    <a:pt x="606" y="375"/>
                    <a:pt x="716" y="360"/>
                    <a:pt x="835" y="360"/>
                  </a:cubicBezTo>
                  <a:cubicBezTo>
                    <a:pt x="918" y="360"/>
                    <a:pt x="1007" y="368"/>
                    <a:pt x="1095" y="380"/>
                  </a:cubicBezTo>
                  <a:cubicBezTo>
                    <a:pt x="1490" y="411"/>
                    <a:pt x="1885" y="532"/>
                    <a:pt x="2250" y="836"/>
                  </a:cubicBezTo>
                  <a:cubicBezTo>
                    <a:pt x="2189" y="593"/>
                    <a:pt x="2037" y="380"/>
                    <a:pt x="1824" y="259"/>
                  </a:cubicBezTo>
                  <a:cubicBezTo>
                    <a:pt x="1611" y="107"/>
                    <a:pt x="1368" y="15"/>
                    <a:pt x="1125" y="15"/>
                  </a:cubicBezTo>
                  <a:cubicBezTo>
                    <a:pt x="1055" y="7"/>
                    <a:pt x="982" y="0"/>
                    <a:pt x="90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292;p81"/>
            <p:cNvSpPr/>
            <p:nvPr/>
          </p:nvSpPr>
          <p:spPr>
            <a:xfrm>
              <a:off x="13024075" y="4713875"/>
              <a:ext cx="41050" cy="18275"/>
            </a:xfrm>
            <a:custGeom>
              <a:avLst/>
              <a:gdLst/>
              <a:ahLst/>
              <a:cxnLst/>
              <a:rect l="l" t="t" r="r" b="b"/>
              <a:pathLst>
                <a:path w="1642" h="731" extrusionOk="0">
                  <a:moveTo>
                    <a:pt x="699" y="1"/>
                  </a:moveTo>
                  <a:cubicBezTo>
                    <a:pt x="517" y="31"/>
                    <a:pt x="334" y="92"/>
                    <a:pt x="182" y="244"/>
                  </a:cubicBezTo>
                  <a:cubicBezTo>
                    <a:pt x="61" y="366"/>
                    <a:pt x="0" y="578"/>
                    <a:pt x="31" y="730"/>
                  </a:cubicBezTo>
                  <a:cubicBezTo>
                    <a:pt x="274" y="487"/>
                    <a:pt x="486" y="426"/>
                    <a:pt x="730" y="396"/>
                  </a:cubicBezTo>
                  <a:cubicBezTo>
                    <a:pt x="882" y="366"/>
                    <a:pt x="1003" y="366"/>
                    <a:pt x="1155" y="366"/>
                  </a:cubicBezTo>
                  <a:cubicBezTo>
                    <a:pt x="1307" y="335"/>
                    <a:pt x="1459" y="335"/>
                    <a:pt x="1641" y="305"/>
                  </a:cubicBezTo>
                  <a:cubicBezTo>
                    <a:pt x="1520" y="183"/>
                    <a:pt x="1368" y="122"/>
                    <a:pt x="1216" y="62"/>
                  </a:cubicBezTo>
                  <a:cubicBezTo>
                    <a:pt x="1125" y="31"/>
                    <a:pt x="1034" y="31"/>
                    <a:pt x="94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293;p81"/>
            <p:cNvSpPr/>
            <p:nvPr/>
          </p:nvSpPr>
          <p:spPr>
            <a:xfrm>
              <a:off x="13079275" y="4792350"/>
              <a:ext cx="72000" cy="153875"/>
            </a:xfrm>
            <a:custGeom>
              <a:avLst/>
              <a:gdLst/>
              <a:ahLst/>
              <a:cxnLst/>
              <a:rect l="l" t="t" r="r" b="b"/>
              <a:pathLst>
                <a:path w="2880" h="6155" extrusionOk="0">
                  <a:moveTo>
                    <a:pt x="184" y="0"/>
                  </a:moveTo>
                  <a:cubicBezTo>
                    <a:pt x="98" y="0"/>
                    <a:pt x="0" y="103"/>
                    <a:pt x="41" y="205"/>
                  </a:cubicBezTo>
                  <a:cubicBezTo>
                    <a:pt x="801" y="1938"/>
                    <a:pt x="1531" y="3640"/>
                    <a:pt x="2291" y="5342"/>
                  </a:cubicBezTo>
                  <a:cubicBezTo>
                    <a:pt x="2382" y="5585"/>
                    <a:pt x="2473" y="5829"/>
                    <a:pt x="2595" y="6072"/>
                  </a:cubicBezTo>
                  <a:cubicBezTo>
                    <a:pt x="2614" y="6130"/>
                    <a:pt x="2652" y="6154"/>
                    <a:pt x="2693" y="6154"/>
                  </a:cubicBezTo>
                  <a:cubicBezTo>
                    <a:pt x="2780" y="6154"/>
                    <a:pt x="2879" y="6044"/>
                    <a:pt x="2838" y="5920"/>
                  </a:cubicBezTo>
                  <a:cubicBezTo>
                    <a:pt x="2108" y="4218"/>
                    <a:pt x="1348" y="2515"/>
                    <a:pt x="619" y="783"/>
                  </a:cubicBezTo>
                  <a:cubicBezTo>
                    <a:pt x="497" y="540"/>
                    <a:pt x="406" y="297"/>
                    <a:pt x="285" y="84"/>
                  </a:cubicBezTo>
                  <a:cubicBezTo>
                    <a:pt x="265" y="24"/>
                    <a:pt x="226" y="0"/>
                    <a:pt x="18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294;p81"/>
            <p:cNvSpPr/>
            <p:nvPr/>
          </p:nvSpPr>
          <p:spPr>
            <a:xfrm>
              <a:off x="11601150" y="5039050"/>
              <a:ext cx="121425" cy="116850"/>
            </a:xfrm>
            <a:custGeom>
              <a:avLst/>
              <a:gdLst/>
              <a:ahLst/>
              <a:cxnLst/>
              <a:rect l="l" t="t" r="r" b="b"/>
              <a:pathLst>
                <a:path w="4857" h="4674" extrusionOk="0">
                  <a:moveTo>
                    <a:pt x="2142" y="0"/>
                  </a:moveTo>
                  <a:cubicBezTo>
                    <a:pt x="2133" y="0"/>
                    <a:pt x="2123" y="1"/>
                    <a:pt x="2114" y="3"/>
                  </a:cubicBezTo>
                  <a:cubicBezTo>
                    <a:pt x="1536" y="155"/>
                    <a:pt x="1445" y="3803"/>
                    <a:pt x="1445" y="3803"/>
                  </a:cubicBezTo>
                  <a:cubicBezTo>
                    <a:pt x="1445" y="3803"/>
                    <a:pt x="694" y="1355"/>
                    <a:pt x="363" y="1355"/>
                  </a:cubicBezTo>
                  <a:cubicBezTo>
                    <a:pt x="348" y="1355"/>
                    <a:pt x="334" y="1360"/>
                    <a:pt x="320" y="1371"/>
                  </a:cubicBezTo>
                  <a:cubicBezTo>
                    <a:pt x="1" y="1633"/>
                    <a:pt x="515" y="4673"/>
                    <a:pt x="2846" y="4673"/>
                  </a:cubicBezTo>
                  <a:cubicBezTo>
                    <a:pt x="2953" y="4673"/>
                    <a:pt x="3063" y="4667"/>
                    <a:pt x="3178" y="4654"/>
                  </a:cubicBezTo>
                  <a:cubicBezTo>
                    <a:pt x="3178" y="4654"/>
                    <a:pt x="4856" y="337"/>
                    <a:pt x="4224" y="337"/>
                  </a:cubicBezTo>
                  <a:cubicBezTo>
                    <a:pt x="4220" y="337"/>
                    <a:pt x="4216" y="337"/>
                    <a:pt x="4211" y="338"/>
                  </a:cubicBezTo>
                  <a:cubicBezTo>
                    <a:pt x="3573" y="398"/>
                    <a:pt x="2418" y="3468"/>
                    <a:pt x="2418" y="3468"/>
                  </a:cubicBezTo>
                  <a:cubicBezTo>
                    <a:pt x="2418" y="3468"/>
                    <a:pt x="2682" y="0"/>
                    <a:pt x="2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295;p81"/>
            <p:cNvSpPr/>
            <p:nvPr/>
          </p:nvSpPr>
          <p:spPr>
            <a:xfrm>
              <a:off x="11821150" y="5193100"/>
              <a:ext cx="129650" cy="144000"/>
            </a:xfrm>
            <a:custGeom>
              <a:avLst/>
              <a:gdLst/>
              <a:ahLst/>
              <a:cxnLst/>
              <a:rect l="l" t="t" r="r" b="b"/>
              <a:pathLst>
                <a:path w="5186" h="5760" extrusionOk="0">
                  <a:moveTo>
                    <a:pt x="1773" y="0"/>
                  </a:moveTo>
                  <a:cubicBezTo>
                    <a:pt x="695" y="0"/>
                    <a:pt x="1" y="5756"/>
                    <a:pt x="1" y="5756"/>
                  </a:cubicBezTo>
                  <a:cubicBezTo>
                    <a:pt x="63" y="5759"/>
                    <a:pt x="126" y="5760"/>
                    <a:pt x="189" y="5760"/>
                  </a:cubicBezTo>
                  <a:cubicBezTo>
                    <a:pt x="2518" y="5760"/>
                    <a:pt x="5186" y="4155"/>
                    <a:pt x="4712" y="3385"/>
                  </a:cubicBezTo>
                  <a:cubicBezTo>
                    <a:pt x="4649" y="3287"/>
                    <a:pt x="4554" y="3244"/>
                    <a:pt x="4436" y="3244"/>
                  </a:cubicBezTo>
                  <a:cubicBezTo>
                    <a:pt x="3931" y="3244"/>
                    <a:pt x="3007" y="4031"/>
                    <a:pt x="2405" y="4602"/>
                  </a:cubicBezTo>
                  <a:lnTo>
                    <a:pt x="2405" y="4602"/>
                  </a:lnTo>
                  <a:cubicBezTo>
                    <a:pt x="3096" y="3878"/>
                    <a:pt x="4103" y="2684"/>
                    <a:pt x="3648" y="2291"/>
                  </a:cubicBezTo>
                  <a:cubicBezTo>
                    <a:pt x="3594" y="2242"/>
                    <a:pt x="3529" y="2219"/>
                    <a:pt x="3455" y="2219"/>
                  </a:cubicBezTo>
                  <a:cubicBezTo>
                    <a:pt x="2668" y="2219"/>
                    <a:pt x="913" y="4814"/>
                    <a:pt x="913" y="4814"/>
                  </a:cubicBezTo>
                  <a:cubicBezTo>
                    <a:pt x="913" y="4814"/>
                    <a:pt x="3010" y="285"/>
                    <a:pt x="1855" y="12"/>
                  </a:cubicBezTo>
                  <a:cubicBezTo>
                    <a:pt x="1827" y="4"/>
                    <a:pt x="1800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296;p81"/>
            <p:cNvSpPr/>
            <p:nvPr/>
          </p:nvSpPr>
          <p:spPr>
            <a:xfrm>
              <a:off x="11275725" y="5177825"/>
              <a:ext cx="126000" cy="125500"/>
            </a:xfrm>
            <a:custGeom>
              <a:avLst/>
              <a:gdLst/>
              <a:ahLst/>
              <a:cxnLst/>
              <a:rect l="l" t="t" r="r" b="b"/>
              <a:pathLst>
                <a:path w="5040" h="5020" extrusionOk="0">
                  <a:moveTo>
                    <a:pt x="3785" y="0"/>
                  </a:moveTo>
                  <a:cubicBezTo>
                    <a:pt x="3758" y="0"/>
                    <a:pt x="3730" y="5"/>
                    <a:pt x="3702" y="15"/>
                  </a:cubicBezTo>
                  <a:cubicBezTo>
                    <a:pt x="2820" y="319"/>
                    <a:pt x="3702" y="3723"/>
                    <a:pt x="3702" y="3723"/>
                  </a:cubicBezTo>
                  <a:cubicBezTo>
                    <a:pt x="3702" y="3723"/>
                    <a:pt x="2037" y="836"/>
                    <a:pt x="1451" y="836"/>
                  </a:cubicBezTo>
                  <a:cubicBezTo>
                    <a:pt x="1403" y="836"/>
                    <a:pt x="1363" y="855"/>
                    <a:pt x="1331" y="896"/>
                  </a:cubicBezTo>
                  <a:cubicBezTo>
                    <a:pt x="1114" y="1213"/>
                    <a:pt x="1639" y="2126"/>
                    <a:pt x="2157" y="2885"/>
                  </a:cubicBezTo>
                  <a:lnTo>
                    <a:pt x="2157" y="2885"/>
                  </a:lnTo>
                  <a:cubicBezTo>
                    <a:pt x="1821" y="2527"/>
                    <a:pt x="1425" y="2225"/>
                    <a:pt x="1049" y="2225"/>
                  </a:cubicBezTo>
                  <a:cubicBezTo>
                    <a:pt x="949" y="2225"/>
                    <a:pt x="850" y="2246"/>
                    <a:pt x="753" y="2294"/>
                  </a:cubicBezTo>
                  <a:cubicBezTo>
                    <a:pt x="1" y="2647"/>
                    <a:pt x="1395" y="5019"/>
                    <a:pt x="3290" y="5019"/>
                  </a:cubicBezTo>
                  <a:cubicBezTo>
                    <a:pt x="3844" y="5019"/>
                    <a:pt x="4441" y="4816"/>
                    <a:pt x="5039" y="4300"/>
                  </a:cubicBezTo>
                  <a:cubicBezTo>
                    <a:pt x="5039" y="4300"/>
                    <a:pt x="4612" y="0"/>
                    <a:pt x="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4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4806683" y="1535003"/>
            <a:ext cx="3812855" cy="2541903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5162096" y="2247267"/>
            <a:ext cx="313969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 smtClean="0"/>
              <a:t>Cậu</a:t>
            </a:r>
            <a:r>
              <a:rPr lang="en-US" sz="2800" dirty="0" smtClean="0"/>
              <a:t> lo </a:t>
            </a:r>
            <a:r>
              <a:rPr lang="en-US" sz="2800" dirty="0" err="1" smtClean="0"/>
              <a:t>lắng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? </a:t>
            </a:r>
            <a:r>
              <a:rPr lang="en-US" sz="2800" dirty="0" err="1" smtClean="0"/>
              <a:t>Hãy</a:t>
            </a:r>
            <a:r>
              <a:rPr lang="en-US" sz="2800" dirty="0" smtClean="0"/>
              <a:t> chia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tớ</a:t>
            </a:r>
            <a:r>
              <a:rPr lang="en-US" sz="2800" dirty="0" smtClean="0"/>
              <a:t>!</a:t>
            </a:r>
            <a:endParaRPr lang="vi-VN" sz="2800" dirty="0"/>
          </a:p>
        </p:txBody>
      </p:sp>
      <p:sp>
        <p:nvSpPr>
          <p:cNvPr id="1126" name="Google Shape;1126;p49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062937" y="3386774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130" name="Google Shape;1130;p49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9" name="Google Shape;4676;p82"/>
          <p:cNvGrpSpPr/>
          <p:nvPr/>
        </p:nvGrpSpPr>
        <p:grpSpPr>
          <a:xfrm>
            <a:off x="2026544" y="1739711"/>
            <a:ext cx="2102209" cy="3932254"/>
            <a:chOff x="35658225" y="12492275"/>
            <a:chExt cx="1104150" cy="2065350"/>
          </a:xfrm>
        </p:grpSpPr>
        <p:sp>
          <p:nvSpPr>
            <p:cNvPr id="50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7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3642964" y="1349047"/>
            <a:ext cx="4528335" cy="2967315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3914762" y="2276663"/>
            <a:ext cx="4092008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qua Zoom, </a:t>
            </a:r>
            <a:r>
              <a:rPr lang="en-US" sz="3200" dirty="0" err="1" smtClean="0"/>
              <a:t>tớ</a:t>
            </a:r>
            <a:r>
              <a:rPr lang="en-US" sz="3200" dirty="0" smtClean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giảng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kịp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màn</a:t>
            </a:r>
            <a:r>
              <a:rPr lang="en-US" sz="3200" dirty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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356964" y="2419240"/>
            <a:ext cx="2702385" cy="4581700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6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4806683" y="1535003"/>
            <a:ext cx="3812855" cy="2541903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5162096" y="2422930"/>
            <a:ext cx="313969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Ồ,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THCS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Thụy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cậu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Lan!</a:t>
            </a:r>
            <a:endParaRPr lang="vi-VN" sz="2800" dirty="0"/>
          </a:p>
        </p:txBody>
      </p:sp>
      <p:sp>
        <p:nvSpPr>
          <p:cNvPr id="1126" name="Google Shape;1126;p49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259376" y="3560621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130" name="Google Shape;1130;p49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9" name="Google Shape;4676;p82"/>
          <p:cNvGrpSpPr/>
          <p:nvPr/>
        </p:nvGrpSpPr>
        <p:grpSpPr>
          <a:xfrm>
            <a:off x="2026544" y="1739711"/>
            <a:ext cx="2102209" cy="3932254"/>
            <a:chOff x="35658225" y="12492275"/>
            <a:chExt cx="1104150" cy="2065350"/>
          </a:xfrm>
        </p:grpSpPr>
        <p:sp>
          <p:nvSpPr>
            <p:cNvPr id="50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80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8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CÂU HỎI TÌNH HUỐNG</a:t>
            </a:r>
            <a:endParaRPr dirty="0"/>
          </a:p>
        </p:txBody>
      </p:sp>
      <p:grpSp>
        <p:nvGrpSpPr>
          <p:cNvPr id="4499" name="Google Shape;4499;p81"/>
          <p:cNvGrpSpPr/>
          <p:nvPr/>
        </p:nvGrpSpPr>
        <p:grpSpPr>
          <a:xfrm>
            <a:off x="1773299" y="1185171"/>
            <a:ext cx="5608801" cy="4910575"/>
            <a:chOff x="5484769" y="1845146"/>
            <a:chExt cx="2934132" cy="2568869"/>
          </a:xfrm>
        </p:grpSpPr>
        <p:grpSp>
          <p:nvGrpSpPr>
            <p:cNvPr id="4500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4501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6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1508;p56"/>
          <p:cNvSpPr txBox="1">
            <a:spLocks/>
          </p:cNvSpPr>
          <p:nvPr/>
        </p:nvSpPr>
        <p:spPr>
          <a:xfrm>
            <a:off x="2569041" y="3708182"/>
            <a:ext cx="4092008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ơi</a:t>
            </a:r>
            <a:r>
              <a:rPr lang="en-US" sz="3200" dirty="0" smtClean="0"/>
              <a:t>,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Lan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khuyên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giúp</a:t>
            </a:r>
            <a:r>
              <a:rPr lang="en-US" sz="3200" dirty="0" smtClean="0"/>
              <a:t> Lan </a:t>
            </a:r>
            <a:r>
              <a:rPr lang="en-US" sz="3200" dirty="0" err="1" smtClean="0"/>
              <a:t>nhé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236;p52"/>
          <p:cNvGrpSpPr/>
          <p:nvPr/>
        </p:nvGrpSpPr>
        <p:grpSpPr>
          <a:xfrm>
            <a:off x="6592445" y="1657585"/>
            <a:ext cx="1911492" cy="3352507"/>
            <a:chOff x="6093502" y="731375"/>
            <a:chExt cx="2104606" cy="3691204"/>
          </a:xfrm>
        </p:grpSpPr>
        <p:sp>
          <p:nvSpPr>
            <p:cNvPr id="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 flipH="1">
            <a:off x="655607" y="605946"/>
            <a:ext cx="5002243" cy="3570074"/>
          </a:xfrm>
          <a:prstGeom prst="cloudCallout">
            <a:avLst>
              <a:gd name="adj1" fmla="val -72026"/>
              <a:gd name="adj2" fmla="val -58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436" y="1113637"/>
            <a:ext cx="4684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Ngọc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Thụy</a:t>
            </a:r>
            <a:r>
              <a:rPr lang="en-US" sz="2800" dirty="0" smtClean="0">
                <a:latin typeface="#9Slide03 Cabin SemiBold" panose="00000700000000000000" pitchFamily="2" charset="0"/>
              </a:rPr>
              <a:t>.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mới</a:t>
            </a:r>
            <a:r>
              <a:rPr lang="en-US" sz="2800" dirty="0" smtClean="0">
                <a:latin typeface="#9Slide03 Cabin SemiBold" panose="00000700000000000000" pitchFamily="2" charset="0"/>
              </a:rPr>
              <a:t>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thấy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xuất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hiện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một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số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môn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mới</a:t>
            </a:r>
            <a:r>
              <a:rPr lang="en-US" sz="2800" dirty="0" smtClean="0">
                <a:latin typeface="#9Slide03 Cabin SemiBold" panose="00000700000000000000" pitchFamily="2" charset="0"/>
              </a:rPr>
              <a:t>: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Khoa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tự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nhiên</a:t>
            </a:r>
            <a:r>
              <a:rPr lang="en-US" sz="2800" dirty="0" smtClean="0">
                <a:latin typeface="#9Slide03 Cabin SemiBold" panose="00000700000000000000" pitchFamily="2" charset="0"/>
              </a:rPr>
              <a:t>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Giáo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dục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công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dân</a:t>
            </a:r>
            <a:r>
              <a:rPr lang="en-US" sz="2800" dirty="0" smtClean="0">
                <a:latin typeface="#9Slide03 Cabin SemiBold" panose="00000700000000000000" pitchFamily="2" charset="0"/>
              </a:rPr>
              <a:t>,…</a:t>
            </a:r>
          </a:p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Còn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thì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sao</a:t>
            </a:r>
            <a:r>
              <a:rPr lang="en-US" sz="2800" dirty="0" smtClean="0">
                <a:latin typeface="#9Slide03 Cabin SemiBold" panose="00000700000000000000" pitchFamily="2" charset="0"/>
              </a:rPr>
              <a:t>?</a:t>
            </a:r>
            <a:endParaRPr lang="en-US" sz="2800" dirty="0">
              <a:latin typeface="#9Slide03 Cabin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24122" y="610121"/>
            <a:ext cx="4929765" cy="3438402"/>
          </a:xfrm>
          <a:prstGeom prst="cloudCallout">
            <a:avLst>
              <a:gd name="adj1" fmla="val -74953"/>
              <a:gd name="adj2" fmla="val -9643"/>
            </a:avLst>
          </a:prstGeom>
          <a:solidFill>
            <a:srgbClr val="61D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4321" y="939980"/>
            <a:ext cx="38643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Còn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thì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Lý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Kiệt</a:t>
            </a:r>
            <a:r>
              <a:rPr lang="en-US" sz="2800" dirty="0" smtClean="0">
                <a:latin typeface="#9Slide03 Cabin SemiBold" panose="00000700000000000000" pitchFamily="2" charset="0"/>
              </a:rPr>
              <a:t>.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Lên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cấp</a:t>
            </a:r>
            <a:r>
              <a:rPr lang="en-US" sz="2800" dirty="0" smtClean="0">
                <a:latin typeface="#9Slide03 Cabin SemiBold" panose="00000700000000000000" pitchFamily="2" charset="0"/>
              </a:rPr>
              <a:t> 2,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thấy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kiến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thức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khó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và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nhiều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800" dirty="0" smtClean="0">
                <a:latin typeface="#9Slide03 Cabin SemiBold" panose="00000700000000000000" pitchFamily="2" charset="0"/>
              </a:rPr>
              <a:t>.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sẽ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mạnh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dạn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để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hỏi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thầy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cô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những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kiến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thức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chưa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hiểu</a:t>
            </a:r>
            <a:endParaRPr lang="en-US" sz="2800" dirty="0">
              <a:latin typeface="#9Slide03 Cabin SemiBold" panose="00000700000000000000" pitchFamily="2" charset="0"/>
            </a:endParaRPr>
          </a:p>
        </p:txBody>
      </p:sp>
      <p:grpSp>
        <p:nvGrpSpPr>
          <p:cNvPr id="165" name="Google Shape;730;p43"/>
          <p:cNvGrpSpPr/>
          <p:nvPr/>
        </p:nvGrpSpPr>
        <p:grpSpPr>
          <a:xfrm>
            <a:off x="345057" y="1274333"/>
            <a:ext cx="2039643" cy="3511881"/>
            <a:chOff x="5885161" y="728625"/>
            <a:chExt cx="2145411" cy="3693995"/>
          </a:xfrm>
        </p:grpSpPr>
        <p:sp>
          <p:nvSpPr>
            <p:cNvPr id="166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236;p52"/>
          <p:cNvGrpSpPr/>
          <p:nvPr/>
        </p:nvGrpSpPr>
        <p:grpSpPr>
          <a:xfrm>
            <a:off x="6937501" y="1518248"/>
            <a:ext cx="1911492" cy="3352507"/>
            <a:chOff x="6093502" y="731375"/>
            <a:chExt cx="2104606" cy="3691204"/>
          </a:xfrm>
        </p:grpSpPr>
        <p:sp>
          <p:nvSpPr>
            <p:cNvPr id="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 flipH="1">
            <a:off x="2278887" y="346402"/>
            <a:ext cx="4105507" cy="3399425"/>
          </a:xfrm>
          <a:prstGeom prst="cloudCallout">
            <a:avLst>
              <a:gd name="adj1" fmla="val -69528"/>
              <a:gd name="adj2" fmla="val 209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9307" y="792110"/>
            <a:ext cx="3627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Còn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các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thì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sao</a:t>
            </a:r>
            <a:r>
              <a:rPr lang="en-US" sz="2800" dirty="0" smtClean="0">
                <a:latin typeface="#9Slide03 Cabin SemiBold" panose="00000700000000000000" pitchFamily="2" charset="0"/>
              </a:rPr>
              <a:t>?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Hãy</a:t>
            </a:r>
            <a:r>
              <a:rPr lang="en-US" sz="2800" dirty="0" smtClean="0">
                <a:latin typeface="#9Slide03 Cabin SemiBold" panose="00000700000000000000" pitchFamily="2" charset="0"/>
              </a:rPr>
              <a:t> chia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sẻ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những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khó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khăn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mà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gặp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phải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khi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vào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học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tại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trường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trung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học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cơ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sở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với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chúng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nhé</a:t>
            </a:r>
            <a:r>
              <a:rPr lang="en-US" sz="2800" dirty="0">
                <a:latin typeface="#9Slide03 Cabin SemiBold" panose="00000700000000000000" pitchFamily="2" charset="0"/>
              </a:rPr>
              <a:t>!</a:t>
            </a:r>
          </a:p>
        </p:txBody>
      </p:sp>
      <p:grpSp>
        <p:nvGrpSpPr>
          <p:cNvPr id="167" name="Google Shape;730;p43"/>
          <p:cNvGrpSpPr/>
          <p:nvPr/>
        </p:nvGrpSpPr>
        <p:grpSpPr>
          <a:xfrm>
            <a:off x="174322" y="1624753"/>
            <a:ext cx="1894868" cy="3262606"/>
            <a:chOff x="5885161" y="728625"/>
            <a:chExt cx="2145411" cy="3693995"/>
          </a:xfrm>
        </p:grpSpPr>
        <p:sp>
          <p:nvSpPr>
            <p:cNvPr id="168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43"/>
          <p:cNvGrpSpPr/>
          <p:nvPr/>
        </p:nvGrpSpPr>
        <p:grpSpPr>
          <a:xfrm>
            <a:off x="5657161" y="804798"/>
            <a:ext cx="2403719" cy="4138752"/>
            <a:chOff x="5885161" y="728625"/>
            <a:chExt cx="2145411" cy="3693995"/>
          </a:xfrm>
        </p:grpSpPr>
        <p:sp>
          <p:nvSpPr>
            <p:cNvPr id="731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3"/>
          <p:cNvGrpSpPr/>
          <p:nvPr/>
        </p:nvGrpSpPr>
        <p:grpSpPr>
          <a:xfrm>
            <a:off x="4572450" y="704251"/>
            <a:ext cx="817614" cy="955942"/>
            <a:chOff x="4786575" y="766525"/>
            <a:chExt cx="921775" cy="1077725"/>
          </a:xfrm>
        </p:grpSpPr>
        <p:sp>
          <p:nvSpPr>
            <p:cNvPr id="830" name="Google Shape;830;p43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43">
            <a:hlinkClick r:id="rId3" action="ppaction://hlinksldjump"/>
          </p:cNvPr>
          <p:cNvSpPr/>
          <p:nvPr/>
        </p:nvSpPr>
        <p:spPr>
          <a:xfrm>
            <a:off x="635431" y="2855287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1</a:t>
            </a:r>
            <a:endParaRPr sz="2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9" name="Google Shape;839;p43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2285" y="3034667"/>
            <a:ext cx="4267682" cy="841800"/>
          </a:xfrm>
        </p:spPr>
        <p:txBody>
          <a:bodyPr/>
          <a:lstStyle/>
          <a:p>
            <a:r>
              <a:rPr lang="en-US" sz="4400" dirty="0" err="1" smtClean="0"/>
              <a:t>Khắc</a:t>
            </a:r>
            <a:r>
              <a:rPr lang="en-US" sz="4400" dirty="0" smtClean="0"/>
              <a:t> </a:t>
            </a:r>
            <a:r>
              <a:rPr lang="en-US" sz="4400" dirty="0" err="1" smtClean="0"/>
              <a:t>phục</a:t>
            </a:r>
            <a:r>
              <a:rPr lang="en-US" sz="4400" dirty="0" smtClean="0"/>
              <a:t> </a:t>
            </a:r>
            <a:r>
              <a:rPr lang="en-US" sz="4400" dirty="0" err="1" smtClean="0"/>
              <a:t>khó</a:t>
            </a:r>
            <a:r>
              <a:rPr lang="en-US" sz="4400" dirty="0" smtClean="0"/>
              <a:t> </a:t>
            </a:r>
            <a:r>
              <a:rPr lang="en-US" sz="4400" dirty="0" err="1" smtClean="0"/>
              <a:t>khăn</a:t>
            </a:r>
            <a:r>
              <a:rPr lang="en-US" sz="4400" dirty="0" smtClean="0"/>
              <a:t> ở </a:t>
            </a:r>
            <a:r>
              <a:rPr lang="en-US" sz="4400" dirty="0" err="1" smtClean="0"/>
              <a:t>trường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r>
              <a:rPr lang="en-US" sz="4400" dirty="0" smtClean="0"/>
              <a:t> </a:t>
            </a:r>
            <a:r>
              <a:rPr lang="en-US" sz="4400" dirty="0" err="1" smtClean="0"/>
              <a:t>mới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>
            <a:hlinkClick r:id="rId3" action="ppaction://hlinksldjump"/>
          </p:cNvPr>
          <p:cNvSpPr/>
          <p:nvPr/>
        </p:nvSpPr>
        <p:spPr>
          <a:xfrm>
            <a:off x="715225" y="1998854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42">
            <a:hlinkClick r:id="rId4" action="ppaction://hlinksldjump"/>
          </p:cNvPr>
          <p:cNvSpPr/>
          <p:nvPr/>
        </p:nvSpPr>
        <p:spPr>
          <a:xfrm>
            <a:off x="699267" y="2893342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42">
            <a:hlinkClick r:id="rId5" action="ppaction://hlinksldjump"/>
          </p:cNvPr>
          <p:cNvSpPr/>
          <p:nvPr/>
        </p:nvSpPr>
        <p:spPr>
          <a:xfrm>
            <a:off x="681840" y="3796709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7810466" y="567454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54571" y="315211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1.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dirty="0"/>
          </a:p>
        </p:txBody>
      </p:sp>
      <p:sp>
        <p:nvSpPr>
          <p:cNvPr id="648" name="Google Shape;648;p42">
            <a:hlinkClick r:id="rId6" action="ppaction://hlinksldjump"/>
          </p:cNvPr>
          <p:cNvSpPr/>
          <p:nvPr/>
        </p:nvSpPr>
        <p:spPr>
          <a:xfrm>
            <a:off x="699267" y="1130484"/>
            <a:ext cx="2488126" cy="761649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>
            <a:hlinkClick r:id="rId7" action="ppaction://hlinksldjump"/>
          </p:cNvPr>
          <p:cNvSpPr/>
          <p:nvPr/>
        </p:nvSpPr>
        <p:spPr>
          <a:xfrm>
            <a:off x="3289935" y="1155393"/>
            <a:ext cx="2386245" cy="73674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2">
            <a:hlinkClick r:id="" action="ppaction://noaction"/>
          </p:cNvPr>
          <p:cNvSpPr/>
          <p:nvPr/>
        </p:nvSpPr>
        <p:spPr>
          <a:xfrm>
            <a:off x="5746967" y="1155393"/>
            <a:ext cx="2721204" cy="778066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1076497" y="1390407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Khó khăn</a:t>
            </a:r>
            <a:endParaRPr sz="3200"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200880" y="760996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" name="Google Shape;624;p42">
            <a:hlinkClick r:id="rId3" action="ppaction://hlinksldjump"/>
          </p:cNvPr>
          <p:cNvSpPr/>
          <p:nvPr/>
        </p:nvSpPr>
        <p:spPr>
          <a:xfrm>
            <a:off x="3317670" y="2009306"/>
            <a:ext cx="2358510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628;p42">
            <a:hlinkClick r:id="rId4" action="ppaction://hlinksldjump"/>
          </p:cNvPr>
          <p:cNvSpPr/>
          <p:nvPr/>
        </p:nvSpPr>
        <p:spPr>
          <a:xfrm>
            <a:off x="3301712" y="2903794"/>
            <a:ext cx="2358510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632;p42">
            <a:hlinkClick r:id="rId5" action="ppaction://hlinksldjump"/>
          </p:cNvPr>
          <p:cNvSpPr/>
          <p:nvPr/>
        </p:nvSpPr>
        <p:spPr>
          <a:xfrm>
            <a:off x="3284285" y="3807161"/>
            <a:ext cx="2358510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0" name="Google Shape;624;p42">
            <a:hlinkClick r:id="rId3" action="ppaction://hlinksldjump"/>
          </p:cNvPr>
          <p:cNvSpPr/>
          <p:nvPr/>
        </p:nvSpPr>
        <p:spPr>
          <a:xfrm>
            <a:off x="5780497" y="2004504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8;p42">
            <a:hlinkClick r:id="rId4" action="ppaction://hlinksldjump"/>
          </p:cNvPr>
          <p:cNvSpPr/>
          <p:nvPr/>
        </p:nvSpPr>
        <p:spPr>
          <a:xfrm>
            <a:off x="5764539" y="2898992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632;p42">
            <a:hlinkClick r:id="rId5" action="ppaction://hlinksldjump"/>
          </p:cNvPr>
          <p:cNvSpPr/>
          <p:nvPr/>
        </p:nvSpPr>
        <p:spPr>
          <a:xfrm>
            <a:off x="5747112" y="3802359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3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3386342" y="1390407"/>
            <a:ext cx="2185343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Nguyên nhân</a:t>
            </a:r>
            <a:endParaRPr sz="3200" dirty="0"/>
          </a:p>
        </p:txBody>
      </p:sp>
      <p:sp>
        <p:nvSpPr>
          <p:cNvPr id="114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5764539" y="1390407"/>
            <a:ext cx="268767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Cách khắc phục</a:t>
            </a:r>
            <a:endParaRPr sz="3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44109" y="2053308"/>
            <a:ext cx="270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#9Slide03 Cabin SemiBold" panose="00000700000000000000" pitchFamily="2" charset="0"/>
              </a:rPr>
              <a:t>Kiến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thức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khó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nhiều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endParaRPr lang="en-US" sz="2400" dirty="0">
              <a:latin typeface="#9Slide03 Cabin SemiBold" panose="000007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73122" y="2046438"/>
            <a:ext cx="266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#9Slide03 Cabin SemiBold" panose="00000700000000000000" pitchFamily="2" charset="0"/>
              </a:rPr>
              <a:t>Trưởng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thành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yêu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cầu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cao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endParaRPr lang="en-US" sz="2400" dirty="0" smtClean="0">
              <a:latin typeface="#9Slide03 Cabin SemiBold" panose="000007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74650" y="2045957"/>
            <a:ext cx="266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#9Slide03 Cabin SemiBold" panose="00000700000000000000" pitchFamily="2" charset="0"/>
              </a:rPr>
              <a:t>Hỏi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thầy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cô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bạn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bè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rèn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luyện</a:t>
            </a:r>
            <a:r>
              <a:rPr lang="en-US" sz="2400" dirty="0" smtClean="0">
                <a:latin typeface="#9Slide03 Cabin SemiBold" panose="00000700000000000000" pitchFamily="2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382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61"/>
          <p:cNvGrpSpPr/>
          <p:nvPr/>
        </p:nvGrpSpPr>
        <p:grpSpPr>
          <a:xfrm>
            <a:off x="5530150" y="801122"/>
            <a:ext cx="2669712" cy="4121451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61"/>
          <p:cNvGrpSpPr/>
          <p:nvPr/>
        </p:nvGrpSpPr>
        <p:grpSpPr>
          <a:xfrm rot="-798535">
            <a:off x="4553177" y="606687"/>
            <a:ext cx="830956" cy="1118211"/>
            <a:chOff x="-1138858" y="3639035"/>
            <a:chExt cx="1211444" cy="1630231"/>
          </a:xfrm>
        </p:grpSpPr>
        <p:sp>
          <p:nvSpPr>
            <p:cNvPr id="1908" name="Google Shape;1908;p61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1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1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1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1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7" name="Google Shape;1917;p6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835;p43">
            <a:hlinkClick r:id="rId4" action="ppaction://hlinksldjump"/>
          </p:cNvPr>
          <p:cNvSpPr/>
          <p:nvPr/>
        </p:nvSpPr>
        <p:spPr>
          <a:xfrm>
            <a:off x="635431" y="2855287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2</a:t>
            </a:r>
            <a:endParaRPr sz="2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Title 2"/>
          <p:cNvSpPr txBox="1">
            <a:spLocks/>
          </p:cNvSpPr>
          <p:nvPr/>
        </p:nvSpPr>
        <p:spPr>
          <a:xfrm>
            <a:off x="1272285" y="3034667"/>
            <a:ext cx="423233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6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 smtClean="0"/>
              <a:t>Chăm</a:t>
            </a:r>
            <a:r>
              <a:rPr lang="en-US" sz="4400" dirty="0" smtClean="0"/>
              <a:t> </a:t>
            </a:r>
            <a:r>
              <a:rPr lang="en-US" sz="4400" dirty="0" err="1" smtClean="0"/>
              <a:t>sóc</a:t>
            </a:r>
            <a:r>
              <a:rPr lang="en-US" sz="4400" dirty="0" smtClean="0"/>
              <a:t>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điều</a:t>
            </a:r>
            <a:r>
              <a:rPr lang="en-US" sz="4400" dirty="0" smtClean="0"/>
              <a:t> </a:t>
            </a:r>
            <a:r>
              <a:rPr lang="en-US" sz="4400" dirty="0" err="1" smtClean="0"/>
              <a:t>chỉnh</a:t>
            </a:r>
            <a:r>
              <a:rPr lang="en-US" sz="4400" dirty="0" smtClean="0"/>
              <a:t> </a:t>
            </a:r>
            <a:r>
              <a:rPr lang="en-US" sz="4400" dirty="0" err="1" smtClean="0"/>
              <a:t>bản</a:t>
            </a:r>
            <a:r>
              <a:rPr lang="en-US" sz="4400" dirty="0" smtClean="0"/>
              <a:t> </a:t>
            </a:r>
            <a:r>
              <a:rPr lang="en-US" sz="4400" dirty="0" err="1" smtClean="0"/>
              <a:t>thân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38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8" y="1650416"/>
            <a:ext cx="3757727" cy="2342317"/>
          </a:xfrm>
          <a:prstGeom prst="rect">
            <a:avLst/>
          </a:prstGeom>
        </p:spPr>
      </p:pic>
      <p:sp>
        <p:nvSpPr>
          <p:cNvPr id="24" name="Plus 23"/>
          <p:cNvSpPr/>
          <p:nvPr/>
        </p:nvSpPr>
        <p:spPr>
          <a:xfrm>
            <a:off x="4951562" y="2501660"/>
            <a:ext cx="776378" cy="7763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84" y="1730090"/>
            <a:ext cx="2319517" cy="2319517"/>
          </a:xfrm>
          <a:prstGeom prst="rect">
            <a:avLst/>
          </a:prstGeom>
        </p:spPr>
      </p:pic>
      <p:sp>
        <p:nvSpPr>
          <p:cNvPr id="26" name="Google Shape;937;p45"/>
          <p:cNvSpPr txBox="1">
            <a:spLocks/>
          </p:cNvSpPr>
          <p:nvPr/>
        </p:nvSpPr>
        <p:spPr>
          <a:xfrm>
            <a:off x="1586849" y="4177876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smtClean="0">
                <a:latin typeface="iCiel Cadena" panose="02000503000000020004" pitchFamily="50" charset="0"/>
              </a:rPr>
              <a:t>NGỦ NƯỚNG</a:t>
            </a:r>
            <a:endParaRPr lang="vi-VN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9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411</Words>
  <Application>Microsoft Office PowerPoint</Application>
  <PresentationFormat>On-screen Show (16:9)</PresentationFormat>
  <Paragraphs>47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#9Slide04 Goku Stencil</vt:lpstr>
      <vt:lpstr>宋体</vt:lpstr>
      <vt:lpstr>Patrick Hand</vt:lpstr>
      <vt:lpstr>#9Slide03 SFU Futura_05</vt:lpstr>
      <vt:lpstr>Lato</vt:lpstr>
      <vt:lpstr>Wingdings</vt:lpstr>
      <vt:lpstr>iCiel Cadena</vt:lpstr>
      <vt:lpstr>#9Slide03 Comfortaa</vt:lpstr>
      <vt:lpstr>#9Slide03 Cabin SemiBold</vt:lpstr>
      <vt:lpstr>Roboto Condensed Light</vt:lpstr>
      <vt:lpstr>End of Course Jeopardy by Slidesgo</vt:lpstr>
      <vt:lpstr>THÍCH NGHI VỚI MÔI TRƯỜNG MỚI</vt:lpstr>
      <vt:lpstr>PowerPoint Presentation</vt:lpstr>
      <vt:lpstr>PowerPoint Presentation</vt:lpstr>
      <vt:lpstr>PowerPoint Presentation</vt:lpstr>
      <vt:lpstr>PowerPoint Presentation</vt:lpstr>
      <vt:lpstr>Khắc phục khó khăn ở trường học mới</vt:lpstr>
      <vt:lpstr>1. Khắc phục khó khăn ở trường học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Sắp xếp các thói quen vào bảng sau:</vt:lpstr>
      <vt:lpstr>2. Chăm sóc và điều chỉnh bản thân</vt:lpstr>
      <vt:lpstr>PowerPoint Presentation</vt:lpstr>
      <vt:lpstr>Xin chào! Tớ là Lan, học sinh lớp 6</vt:lpstr>
      <vt:lpstr>Chào Lan, tuần đầu ở trường học mới của cậu thế nào?</vt:lpstr>
      <vt:lpstr>Tớ vui vì được quen thêm nhiều bạn mới, gặp thầy cô mới và được tham gia các hoạt động của trường.</vt:lpstr>
      <vt:lpstr>Thế nhưng… Tớ cũng rất buồn và lắng…</vt:lpstr>
      <vt:lpstr>Cậu lo lắng điều gì vậy? Hãy chia sẻ với tớ!</vt:lpstr>
      <vt:lpstr>Khi học qua Zoom, tớ không thể nhớ hết những lời cô giáo giảng và không ghi kịp những kiến thức cô viết trên màn hình </vt:lpstr>
      <vt:lpstr>Ồ, các bạn học sinh lớp 6 trường THCS Ngọc Thụy có thể giúp cậu đó Lan!</vt:lpstr>
      <vt:lpstr>CÂU HỎI TÌNH HUỐNG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COURSE JEOPARDY</dc:title>
  <cp:lastModifiedBy>H060521</cp:lastModifiedBy>
  <cp:revision>19</cp:revision>
  <dcterms:modified xsi:type="dcterms:W3CDTF">2021-09-22T06:52:43Z</dcterms:modified>
</cp:coreProperties>
</file>