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11"/>
  </p:notesMasterIdLst>
  <p:sldIdLst>
    <p:sldId id="256" r:id="rId2"/>
    <p:sldId id="258" r:id="rId3"/>
    <p:sldId id="259" r:id="rId4"/>
    <p:sldId id="281" r:id="rId5"/>
    <p:sldId id="266" r:id="rId6"/>
    <p:sldId id="314" r:id="rId7"/>
    <p:sldId id="262" r:id="rId8"/>
    <p:sldId id="288" r:id="rId9"/>
    <p:sldId id="270" r:id="rId10"/>
  </p:sldIdLst>
  <p:sldSz cx="9144000" cy="5143500" type="screen16x9"/>
  <p:notesSz cx="6858000" cy="9144000"/>
  <p:embeddedFontLst>
    <p:embeddedFont>
      <p:font typeface="#9Slide03 AllRoundGothic" panose="020B0703020202020104" pitchFamily="34" charset="0"/>
      <p:regular r:id="rId12"/>
    </p:embeddedFont>
    <p:embeddedFont>
      <p:font typeface="Bebas Neue" panose="020B0606020202050201" pitchFamily="34" charset="0"/>
      <p:regular r:id="rId13"/>
    </p:embeddedFont>
    <p:embeddedFont>
      <p:font typeface="Amatic SC" panose="020B0604020202020204" charset="-79"/>
      <p:regular r:id="rId14"/>
      <p:bold r:id="rId15"/>
    </p:embeddedFont>
    <p:embeddedFont>
      <p:font typeface="#9Slide04 Manuale" panose="02040504050405060204" pitchFamily="18" charset="0"/>
      <p:regular r:id="rId16"/>
    </p:embeddedFont>
    <p:embeddedFont>
      <p:font typeface="Nunito" panose="00000500000000000000" pitchFamily="2" charset="0"/>
      <p:regular r:id="rId17"/>
      <p:bold r:id="rId18"/>
      <p:italic r:id="rId19"/>
      <p:boldItalic r:id="rId20"/>
    </p:embeddedFont>
    <p:embeddedFont>
      <p:font typeface="#9Slide04 Tinos Bold" panose="02020803070505020304" pitchFamily="18" charset="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BACD"/>
    <a:srgbClr val="85C5A7"/>
    <a:srgbClr val="CAB8C5"/>
    <a:srgbClr val="F8CEBB"/>
    <a:srgbClr val="0E2A47"/>
    <a:srgbClr val="FAB919"/>
    <a:srgbClr val="ED8C18"/>
    <a:srgbClr val="E63813"/>
    <a:srgbClr val="FFFFFF"/>
    <a:srgbClr val="F7F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A099D8-416C-4A79-9071-78B51F40033D}">
  <a:tblStyle styleId="{7EA099D8-416C-4A79-9071-78B51F4003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5" name="Google Shape;2695;ge9cbdaa8c9_0_1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6" name="Google Shape;2696;ge9cbdaa8c9_0_1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9" name="Google Shape;3599;ge827575d3c_0_3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0" name="Google Shape;3600;ge827575d3c_0_3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ge9ee684f6d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7" name="Google Shape;2997;ge9ee684f6d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9" name="Google Shape;2849;ge9cbdaa8c9_0_9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0" name="Google Shape;2850;ge9cbdaa8c9_0_9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4" name="Google Shape;3934;ge827575d3c_0_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5" name="Google Shape;3935;ge827575d3c_0_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e9ee684f6d_0_2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e9ee684f6d_0_2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726275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2" name="Google Shape;482;p7"/>
          <p:cNvGrpSpPr/>
          <p:nvPr/>
        </p:nvGrpSpPr>
        <p:grpSpPr>
          <a:xfrm>
            <a:off x="6622278" y="720692"/>
            <a:ext cx="1386230" cy="2576599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4991670" y="2611790"/>
            <a:ext cx="1765307" cy="1991703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8424000" y="158969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6572825" y="42912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220375" y="1589688"/>
            <a:ext cx="3771300" cy="25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9"/>
          <p:cNvGrpSpPr/>
          <p:nvPr/>
        </p:nvGrpSpPr>
        <p:grpSpPr>
          <a:xfrm rot="10800000"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688" name="Google Shape;688;p9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689" name="Google Shape;689;p9"/>
              <p:cNvGrpSpPr/>
              <p:nvPr/>
            </p:nvGrpSpPr>
            <p:grpSpPr>
              <a:xfrm rot="10800000">
                <a:off x="7894792" y="398400"/>
                <a:ext cx="888013" cy="1790004"/>
                <a:chOff x="8067142" y="2833934"/>
                <a:chExt cx="888013" cy="1790004"/>
              </a:xfrm>
            </p:grpSpPr>
            <p:sp>
              <p:nvSpPr>
                <p:cNvPr id="690" name="Google Shape;690;p9"/>
                <p:cNvSpPr/>
                <p:nvPr/>
              </p:nvSpPr>
              <p:spPr>
                <a:xfrm rot="2700000">
                  <a:off x="80647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691" name="Google Shape;691;p9"/>
                <p:cNvSpPr/>
                <p:nvPr/>
              </p:nvSpPr>
              <p:spPr>
                <a:xfrm rot="-5400000">
                  <a:off x="8878228" y="45470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  <p:grpSp>
            <p:nvGrpSpPr>
              <p:cNvPr id="692" name="Google Shape;692;p9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693" name="Google Shape;693;p9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694" name="Google Shape;694;p9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695" name="Google Shape;695;p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696" name="Google Shape;696;p9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7" name="Google Shape;697;p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8" name="Google Shape;698;p9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699" name="Google Shape;699;p9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0" name="Google Shape;700;p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1" name="Google Shape;701;p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2" name="Google Shape;702;p9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3" name="Google Shape;703;p9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4" name="Google Shape;704;p9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5" name="Google Shape;705;p9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6" name="Google Shape;706;p9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7" name="Google Shape;707;p9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8" name="Google Shape;708;p9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9" name="Google Shape;709;p9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0" name="Google Shape;710;p9"/>
                  <p:cNvSpPr/>
                  <p:nvPr/>
                </p:nvSpPr>
                <p:spPr>
                  <a:xfrm rot="-5400000">
                    <a:off x="21010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1" name="Google Shape;711;p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2" name="Google Shape;712;p9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3" name="Google Shape;713;p9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4" name="Google Shape;714;p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5" name="Google Shape;715;p9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6" name="Google Shape;716;p9"/>
                  <p:cNvSpPr/>
                  <p:nvPr/>
                </p:nvSpPr>
                <p:spPr>
                  <a:xfrm rot="8100000" flipH="1">
                    <a:off x="86083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7" name="Google Shape;717;p9"/>
                  <p:cNvSpPr/>
                  <p:nvPr/>
                </p:nvSpPr>
                <p:spPr>
                  <a:xfrm rot="-10594826" flipH="1">
                    <a:off x="89022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8" name="Google Shape;718;p9"/>
                  <p:cNvSpPr/>
                  <p:nvPr/>
                </p:nvSpPr>
                <p:spPr>
                  <a:xfrm>
                    <a:off x="8631314" y="9723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9" name="Google Shape;719;p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0" name="Google Shape;720;p9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1" name="Google Shape;721;p9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22" name="Google Shape;722;p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3" name="Google Shape;723;p9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4" name="Google Shape;724;p9"/>
                  <p:cNvSpPr/>
                  <p:nvPr/>
                </p:nvSpPr>
                <p:spPr>
                  <a:xfrm rot="-2700000">
                    <a:off x="14224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5" name="Google Shape;725;p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6" name="Google Shape;726;p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7" name="Google Shape;727;p9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8" name="Google Shape;728;p9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29" name="Google Shape;729;p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0" name="Google Shape;730;p9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1" name="Google Shape;731;p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2" name="Google Shape;732;p9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3" name="Google Shape;733;p9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34" name="Google Shape;734;p9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5" name="Google Shape;735;p9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6" name="Google Shape;736;p9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7" name="Google Shape;737;p9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8" name="Google Shape;738;p9"/>
                  <p:cNvSpPr/>
                  <p:nvPr/>
                </p:nvSpPr>
                <p:spPr>
                  <a:xfrm rot="2700000">
                    <a:off x="73921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9" name="Google Shape;739;p9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40" name="Google Shape;740;p9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1" name="Google Shape;741;p9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2" name="Google Shape;742;p9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3" name="Google Shape;743;p9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4" name="Google Shape;744;p9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745" name="Google Shape;745;p9"/>
                <p:cNvGrpSpPr/>
                <p:nvPr/>
              </p:nvGrpSpPr>
              <p:grpSpPr>
                <a:xfrm rot="10800000">
                  <a:off x="584873" y="1376836"/>
                  <a:ext cx="6376847" cy="3550539"/>
                  <a:chOff x="-5531338" y="1209062"/>
                  <a:chExt cx="6376847" cy="3550539"/>
                </a:xfrm>
              </p:grpSpPr>
              <p:sp>
                <p:nvSpPr>
                  <p:cNvPr id="746" name="Google Shape;746;p9"/>
                  <p:cNvSpPr/>
                  <p:nvPr/>
                </p:nvSpPr>
                <p:spPr>
                  <a:xfrm rot="2700000">
                    <a:off x="-442209" y="1422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7" name="Google Shape;747;p9"/>
                  <p:cNvSpPr/>
                  <p:nvPr/>
                </p:nvSpPr>
                <p:spPr>
                  <a:xfrm rot="-7200227">
                    <a:off x="253029" y="138657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8" name="Google Shape;748;p9"/>
                  <p:cNvSpPr/>
                  <p:nvPr/>
                </p:nvSpPr>
                <p:spPr>
                  <a:xfrm rot="8100000">
                    <a:off x="-4955417" y="129195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9" name="Google Shape;749;p9"/>
                  <p:cNvSpPr/>
                  <p:nvPr/>
                </p:nvSpPr>
                <p:spPr>
                  <a:xfrm rot="8100000">
                    <a:off x="-5533766" y="124285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50" name="Google Shape;750;p9"/>
                  <p:cNvSpPr/>
                  <p:nvPr/>
                </p:nvSpPr>
                <p:spPr>
                  <a:xfrm rot="6300406">
                    <a:off x="6644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51" name="Google Shape;751;p9"/>
                  <p:cNvSpPr/>
                  <p:nvPr/>
                </p:nvSpPr>
                <p:spPr>
                  <a:xfrm rot="8999773">
                    <a:off x="7311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752" name="Google Shape;752;p9"/>
            <p:cNvSpPr/>
            <p:nvPr/>
          </p:nvSpPr>
          <p:spPr>
            <a:xfrm rot="-2059813">
              <a:off x="385089" y="4201469"/>
              <a:ext cx="193630" cy="18389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 rot="1827662">
              <a:off x="8404975" y="337459"/>
              <a:ext cx="193509" cy="1838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" name="Google Shape;754;p9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9"/>
          <p:cNvSpPr txBox="1">
            <a:spLocks noGrp="1"/>
          </p:cNvSpPr>
          <p:nvPr>
            <p:ph type="title"/>
          </p:nvPr>
        </p:nvSpPr>
        <p:spPr>
          <a:xfrm>
            <a:off x="2391900" y="1350250"/>
            <a:ext cx="4360200" cy="11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6" name="Google Shape;756;p9"/>
          <p:cNvSpPr txBox="1">
            <a:spLocks noGrp="1"/>
          </p:cNvSpPr>
          <p:nvPr>
            <p:ph type="subTitle" idx="1"/>
          </p:nvPr>
        </p:nvSpPr>
        <p:spPr>
          <a:xfrm>
            <a:off x="2391925" y="2577050"/>
            <a:ext cx="43602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0_1_1_1">
    <p:bg>
      <p:bgPr>
        <a:solidFill>
          <a:schemeClr val="lt1"/>
        </a:solidFill>
        <a:effectLst/>
      </p:bgPr>
    </p:bg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5" name="Google Shape;1745;p27"/>
          <p:cNvGrpSpPr/>
          <p:nvPr/>
        </p:nvGrpSpPr>
        <p:grpSpPr>
          <a:xfrm rot="10800000">
            <a:off x="135794" y="68542"/>
            <a:ext cx="8952597" cy="5041129"/>
            <a:chOff x="135794" y="68542"/>
            <a:chExt cx="8952597" cy="5041129"/>
          </a:xfrm>
        </p:grpSpPr>
        <p:sp>
          <p:nvSpPr>
            <p:cNvPr id="1746" name="Google Shape;1746;p27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47" name="Google Shape;1747;p27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48" name="Google Shape;1748;p27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49" name="Google Shape;1749;p27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0" name="Google Shape;1750;p27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51" name="Google Shape;1751;p27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52" name="Google Shape;1752;p27"/>
            <p:cNvSpPr/>
            <p:nvPr/>
          </p:nvSpPr>
          <p:spPr>
            <a:xfrm>
              <a:off x="7924089" y="2072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53" name="Google Shape;1753;p27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54" name="Google Shape;1754;p27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55" name="Google Shape;1755;p27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56" name="Google Shape;1756;p27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7" name="Google Shape;1757;p27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7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9" name="Google Shape;1759;p27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60" name="Google Shape;1760;p27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61" name="Google Shape;1761;p27"/>
            <p:cNvSpPr/>
            <p:nvPr/>
          </p:nvSpPr>
          <p:spPr>
            <a:xfrm rot="-5400000">
              <a:off x="245215" y="15802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62" name="Google Shape;1762;p27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63" name="Google Shape;1763;p27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4" name="Google Shape;1764;p27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5" name="Google Shape;1765;p27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66" name="Google Shape;1766;p27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67" name="Google Shape;1767;p27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68" name="Google Shape;1768;p27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9" name="Google Shape;1769;p27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0" name="Google Shape;1770;p27"/>
            <p:cNvSpPr/>
            <p:nvPr/>
          </p:nvSpPr>
          <p:spPr>
            <a:xfrm rot="-10594826" flipH="1">
              <a:off x="8826068" y="368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71" name="Google Shape;1771;p27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2" name="Google Shape;1772;p27"/>
            <p:cNvSpPr/>
            <p:nvPr/>
          </p:nvSpPr>
          <p:spPr>
            <a:xfrm>
              <a:off x="8824189" y="14454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73" name="Google Shape;1773;p27"/>
            <p:cNvSpPr/>
            <p:nvPr/>
          </p:nvSpPr>
          <p:spPr>
            <a:xfrm rot="8999773">
              <a:off x="4294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4" name="Google Shape;1774;p27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75" name="Google Shape;1775;p27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6" name="Google Shape;1776;p27"/>
            <p:cNvSpPr/>
            <p:nvPr/>
          </p:nvSpPr>
          <p:spPr>
            <a:xfrm rot="6300406">
              <a:off x="588295" y="47548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77" name="Google Shape;1777;p27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8" name="Google Shape;1778;p27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9" name="Google Shape;1779;p27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80" name="Google Shape;1780;p27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1" name="Google Shape;1781;p27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2" name="Google Shape;1782;p27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83" name="Google Shape;1783;p27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4" name="Google Shape;1784;p27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5" name="Google Shape;1785;p27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6" name="Google Shape;1786;p27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87" name="Google Shape;1787;p27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88" name="Google Shape;1788;p27"/>
            <p:cNvSpPr/>
            <p:nvPr/>
          </p:nvSpPr>
          <p:spPr>
            <a:xfrm>
              <a:off x="6314364" y="48543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9" name="Google Shape;1789;p27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90" name="Google Shape;1790;p27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91" name="Google Shape;1791;p27"/>
            <p:cNvSpPr/>
            <p:nvPr/>
          </p:nvSpPr>
          <p:spPr>
            <a:xfrm rot="2700000">
              <a:off x="7087364" y="48754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92" name="Google Shape;1792;p27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93" name="Google Shape;1793;p27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94" name="Google Shape;1794;p27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95" name="Google Shape;1795;p27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796" name="Google Shape;1796;p27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27"/>
          <p:cNvSpPr txBox="1">
            <a:spLocks noGrp="1"/>
          </p:cNvSpPr>
          <p:nvPr>
            <p:ph type="title"/>
          </p:nvPr>
        </p:nvSpPr>
        <p:spPr>
          <a:xfrm>
            <a:off x="2039300" y="540000"/>
            <a:ext cx="5065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6_1">
    <p:bg>
      <p:bgPr>
        <a:solidFill>
          <a:schemeClr val="lt1"/>
        </a:solidFill>
        <a:effectLst/>
      </p:bgPr>
    </p:bg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9" name="Google Shape;2229;p36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230" name="Google Shape;2230;p36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31" name="Google Shape;2231;p3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32" name="Google Shape;2232;p3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33" name="Google Shape;2233;p3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34" name="Google Shape;2234;p3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35" name="Google Shape;2235;p3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36" name="Google Shape;2236;p36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38" name="Google Shape;2238;p3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39" name="Google Shape;2239;p36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40" name="Google Shape;2240;p36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42" name="Google Shape;2242;p3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43" name="Google Shape;2243;p36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44" name="Google Shape;2244;p36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45" name="Google Shape;2245;p3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46" name="Google Shape;2246;p36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47" name="Google Shape;2247;p36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48" name="Google Shape;2248;p36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49" name="Google Shape;2249;p3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50" name="Google Shape;2250;p3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51" name="Google Shape;2251;p36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52" name="Google Shape;2252;p3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53" name="Google Shape;2253;p36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54" name="Google Shape;2254;p36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55" name="Google Shape;2255;p36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56" name="Google Shape;2256;p3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57" name="Google Shape;2257;p36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58" name="Google Shape;2258;p3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59" name="Google Shape;2259;p3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60" name="Google Shape;2260;p36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61" name="Google Shape;2261;p36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62" name="Google Shape;2262;p36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63" name="Google Shape;2263;p36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64" name="Google Shape;2264;p36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65" name="Google Shape;2265;p3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66" name="Google Shape;2266;p3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67" name="Google Shape;2267;p3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68" name="Google Shape;2268;p3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69" name="Google Shape;2269;p3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70" name="Google Shape;2270;p3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71" name="Google Shape;2271;p3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72" name="Google Shape;2272;p36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73" name="Google Shape;2273;p36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74" name="Google Shape;2274;p36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75" name="Google Shape;2275;p36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76" name="Google Shape;2276;p36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77" name="Google Shape;2277;p36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78" name="Google Shape;2278;p36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279" name="Google Shape;2279;p36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36"/>
          <p:cNvSpPr txBox="1">
            <a:spLocks noGrp="1"/>
          </p:cNvSpPr>
          <p:nvPr>
            <p:ph type="title" hasCustomPrompt="1"/>
          </p:nvPr>
        </p:nvSpPr>
        <p:spPr>
          <a:xfrm>
            <a:off x="1971775" y="1620438"/>
            <a:ext cx="1953300" cy="11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81" name="Google Shape;2281;p36"/>
          <p:cNvSpPr txBox="1">
            <a:spLocks noGrp="1"/>
          </p:cNvSpPr>
          <p:nvPr>
            <p:ph type="subTitle" idx="1"/>
          </p:nvPr>
        </p:nvSpPr>
        <p:spPr>
          <a:xfrm>
            <a:off x="1971775" y="2800159"/>
            <a:ext cx="19533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2" name="Google Shape;2282;p36"/>
          <p:cNvSpPr txBox="1">
            <a:spLocks noGrp="1"/>
          </p:cNvSpPr>
          <p:nvPr>
            <p:ph type="title" idx="2" hasCustomPrompt="1"/>
          </p:nvPr>
        </p:nvSpPr>
        <p:spPr>
          <a:xfrm>
            <a:off x="5218925" y="1620438"/>
            <a:ext cx="1953300" cy="11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83" name="Google Shape;2283;p36"/>
          <p:cNvSpPr txBox="1">
            <a:spLocks noGrp="1"/>
          </p:cNvSpPr>
          <p:nvPr>
            <p:ph type="subTitle" idx="3"/>
          </p:nvPr>
        </p:nvSpPr>
        <p:spPr>
          <a:xfrm>
            <a:off x="5218925" y="2800159"/>
            <a:ext cx="19533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8" r:id="rId5"/>
    <p:sldLayoutId id="2147483660" r:id="rId6"/>
    <p:sldLayoutId id="2147483661" r:id="rId7"/>
    <p:sldLayoutId id="2147483673" r:id="rId8"/>
    <p:sldLayoutId id="2147483682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1827142" y="2214303"/>
            <a:ext cx="5489716" cy="11017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6000" dirty="0" smtClean="0"/>
              <a:t>Người bạn mới của em</a:t>
            </a:r>
            <a:endParaRPr sz="6000" dirty="0"/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2015180" y="1535966"/>
            <a:ext cx="1812863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i="1" dirty="0" smtClean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Tiết 4</a:t>
            </a:r>
            <a:endParaRPr sz="2800" i="1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624992" y="1285554"/>
            <a:ext cx="6156143" cy="2856476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45"/>
          <p:cNvSpPr txBox="1">
            <a:spLocks noGrp="1"/>
          </p:cNvSpPr>
          <p:nvPr>
            <p:ph type="title"/>
          </p:nvPr>
        </p:nvSpPr>
        <p:spPr>
          <a:xfrm>
            <a:off x="2391900" y="1350250"/>
            <a:ext cx="4360200" cy="11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smtClean="0"/>
              <a:t>Xem video!</a:t>
            </a:r>
            <a:endParaRPr dirty="0"/>
          </a:p>
        </p:txBody>
      </p:sp>
      <p:sp>
        <p:nvSpPr>
          <p:cNvPr id="2699" name="Google Shape;2699;p45"/>
          <p:cNvSpPr txBox="1">
            <a:spLocks noGrp="1"/>
          </p:cNvSpPr>
          <p:nvPr>
            <p:ph type="subTitle" idx="1"/>
          </p:nvPr>
        </p:nvSpPr>
        <p:spPr>
          <a:xfrm>
            <a:off x="2391925" y="2577050"/>
            <a:ext cx="4360200" cy="121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 dirty="0" smtClean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“</a:t>
            </a:r>
            <a:r>
              <a:rPr lang="en-US" sz="2800" i="1" dirty="0" err="1" smtClean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-US" sz="2800" i="1" dirty="0" smtClean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i="1" dirty="0" err="1" smtClean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chuyện</a:t>
            </a:r>
            <a:r>
              <a:rPr lang="en-US" sz="2800" i="1" dirty="0" smtClean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i="1" dirty="0" err="1" smtClean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về</a:t>
            </a:r>
            <a:r>
              <a:rPr lang="en-US" sz="2800" i="1" dirty="0" smtClean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i="1" dirty="0" err="1" smtClean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tình</a:t>
            </a:r>
            <a:r>
              <a:rPr lang="en-US" sz="2800" i="1" dirty="0" smtClean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i="1" dirty="0" err="1" smtClean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bạn</a:t>
            </a:r>
            <a:r>
              <a:rPr lang="en-US" sz="2800" i="1" dirty="0" smtClean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”</a:t>
            </a:r>
            <a:endParaRPr sz="2800" i="1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grpSp>
        <p:nvGrpSpPr>
          <p:cNvPr id="2700" name="Google Shape;2700;p45"/>
          <p:cNvGrpSpPr/>
          <p:nvPr/>
        </p:nvGrpSpPr>
        <p:grpSpPr>
          <a:xfrm>
            <a:off x="1178962" y="1985086"/>
            <a:ext cx="6881594" cy="1173326"/>
            <a:chOff x="1178962" y="1985086"/>
            <a:chExt cx="6881594" cy="1173326"/>
          </a:xfrm>
        </p:grpSpPr>
        <p:sp>
          <p:nvSpPr>
            <p:cNvPr id="2701" name="Google Shape;2701;p45"/>
            <p:cNvSpPr/>
            <p:nvPr/>
          </p:nvSpPr>
          <p:spPr>
            <a:xfrm>
              <a:off x="1178962" y="2846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5"/>
            <p:cNvSpPr/>
            <p:nvPr/>
          </p:nvSpPr>
          <p:spPr>
            <a:xfrm>
              <a:off x="7131313" y="19850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3" name="Google Shape;2703;p45"/>
          <p:cNvGrpSpPr/>
          <p:nvPr/>
        </p:nvGrpSpPr>
        <p:grpSpPr>
          <a:xfrm>
            <a:off x="-133226" y="-742129"/>
            <a:ext cx="9418283" cy="6585419"/>
            <a:chOff x="-133226" y="-742129"/>
            <a:chExt cx="9418283" cy="6585419"/>
          </a:xfrm>
        </p:grpSpPr>
        <p:sp>
          <p:nvSpPr>
            <p:cNvPr id="2704" name="Google Shape;2704;p45"/>
            <p:cNvSpPr/>
            <p:nvPr/>
          </p:nvSpPr>
          <p:spPr>
            <a:xfrm rot="-6936554">
              <a:off x="6628318" y="-76150"/>
              <a:ext cx="2593495" cy="1773187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5"/>
            <p:cNvSpPr/>
            <p:nvPr/>
          </p:nvSpPr>
          <p:spPr>
            <a:xfrm rot="3863446">
              <a:off x="-69982" y="3404125"/>
              <a:ext cx="2593495" cy="1773187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2706;p45"/>
          <p:cNvGrpSpPr/>
          <p:nvPr/>
        </p:nvGrpSpPr>
        <p:grpSpPr>
          <a:xfrm>
            <a:off x="2545763" y="1816300"/>
            <a:ext cx="4052475" cy="183900"/>
            <a:chOff x="2545763" y="1816300"/>
            <a:chExt cx="4052475" cy="183900"/>
          </a:xfrm>
        </p:grpSpPr>
        <p:sp>
          <p:nvSpPr>
            <p:cNvPr id="2707" name="Google Shape;2707;p45"/>
            <p:cNvSpPr/>
            <p:nvPr/>
          </p:nvSpPr>
          <p:spPr>
            <a:xfrm>
              <a:off x="2545763" y="18163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5"/>
            <p:cNvSpPr/>
            <p:nvPr/>
          </p:nvSpPr>
          <p:spPr>
            <a:xfrm>
              <a:off x="6404738" y="18163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9" name="Google Shape;2709;p45"/>
          <p:cNvGrpSpPr/>
          <p:nvPr/>
        </p:nvGrpSpPr>
        <p:grpSpPr>
          <a:xfrm>
            <a:off x="341670" y="354489"/>
            <a:ext cx="8155560" cy="4346674"/>
            <a:chOff x="341670" y="354489"/>
            <a:chExt cx="8155560" cy="4346674"/>
          </a:xfrm>
        </p:grpSpPr>
        <p:sp>
          <p:nvSpPr>
            <p:cNvPr id="2710" name="Google Shape;2710;p45"/>
            <p:cNvSpPr/>
            <p:nvPr/>
          </p:nvSpPr>
          <p:spPr>
            <a:xfrm rot="-899254" flipH="1">
              <a:off x="7071847" y="4209236"/>
              <a:ext cx="1408592" cy="315149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5"/>
            <p:cNvSpPr/>
            <p:nvPr/>
          </p:nvSpPr>
          <p:spPr>
            <a:xfrm rot="-1860815" flipH="1">
              <a:off x="322179" y="694811"/>
              <a:ext cx="1408453" cy="315118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0" dirty="0" smtClean="0"/>
              <a:t>Chia sẻ!</a:t>
            </a:r>
            <a:endParaRPr sz="12000" dirty="0"/>
          </a:p>
        </p:txBody>
      </p:sp>
      <p:sp>
        <p:nvSpPr>
          <p:cNvPr id="2717" name="Google Shape;2717;p46"/>
          <p:cNvSpPr txBox="1">
            <a:spLocks noGrp="1"/>
          </p:cNvSpPr>
          <p:nvPr>
            <p:ph type="subTitle" idx="1"/>
          </p:nvPr>
        </p:nvSpPr>
        <p:spPr>
          <a:xfrm>
            <a:off x="2227685" y="2809650"/>
            <a:ext cx="4688630" cy="11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dirty="0" smtClean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Theo con, tình bạn là gì?</a:t>
            </a:r>
            <a:endParaRPr sz="3200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grpSp>
        <p:nvGrpSpPr>
          <p:cNvPr id="2718" name="Google Shape;2718;p46"/>
          <p:cNvGrpSpPr/>
          <p:nvPr/>
        </p:nvGrpSpPr>
        <p:grpSpPr>
          <a:xfrm flipH="1">
            <a:off x="6706250" y="2209325"/>
            <a:ext cx="439600" cy="913400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1044538" y="2764813"/>
            <a:ext cx="868425" cy="5145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1562375" y="2930113"/>
            <a:ext cx="763425" cy="1073975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0" name="Google Shape;2750;p46"/>
          <p:cNvGrpSpPr/>
          <p:nvPr/>
        </p:nvGrpSpPr>
        <p:grpSpPr>
          <a:xfrm rot="646062">
            <a:off x="6934975" y="2673173"/>
            <a:ext cx="1581168" cy="1835247"/>
            <a:chOff x="7099225" y="3028450"/>
            <a:chExt cx="1340925" cy="1556400"/>
          </a:xfrm>
        </p:grpSpPr>
        <p:sp>
          <p:nvSpPr>
            <p:cNvPr id="2751" name="Google Shape;2751;p46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6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6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6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6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6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6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6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6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6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6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6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6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6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02" name="Google Shape;3602;p68"/>
          <p:cNvCxnSpPr>
            <a:stCxn id="3603" idx="3"/>
            <a:endCxn id="3604" idx="4"/>
          </p:cNvCxnSpPr>
          <p:nvPr/>
        </p:nvCxnSpPr>
        <p:spPr>
          <a:xfrm>
            <a:off x="2579993" y="1997063"/>
            <a:ext cx="1029000" cy="692700"/>
          </a:xfrm>
          <a:prstGeom prst="curvedConnector4">
            <a:avLst>
              <a:gd name="adj1" fmla="val 28456"/>
              <a:gd name="adj2" fmla="val 134380"/>
            </a:avLst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605" name="Google Shape;3605;p68"/>
          <p:cNvCxnSpPr>
            <a:stCxn id="3606" idx="3"/>
            <a:endCxn id="3607" idx="4"/>
          </p:cNvCxnSpPr>
          <p:nvPr/>
        </p:nvCxnSpPr>
        <p:spPr>
          <a:xfrm>
            <a:off x="2579993" y="3365140"/>
            <a:ext cx="2002200" cy="275100"/>
          </a:xfrm>
          <a:prstGeom prst="curvedConnector4">
            <a:avLst>
              <a:gd name="adj1" fmla="val 38931"/>
              <a:gd name="adj2" fmla="val 249958"/>
            </a:avLst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4" name="Google Shape;3604;p68"/>
          <p:cNvSpPr/>
          <p:nvPr/>
        </p:nvSpPr>
        <p:spPr>
          <a:xfrm>
            <a:off x="3165625" y="1802988"/>
            <a:ext cx="886800" cy="886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8" name="Google Shape;3608;p68"/>
          <p:cNvSpPr/>
          <p:nvPr/>
        </p:nvSpPr>
        <p:spPr>
          <a:xfrm>
            <a:off x="4138937" y="1802988"/>
            <a:ext cx="886800" cy="886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7" name="Google Shape;3607;p68"/>
          <p:cNvSpPr/>
          <p:nvPr/>
        </p:nvSpPr>
        <p:spPr>
          <a:xfrm>
            <a:off x="4138937" y="2753563"/>
            <a:ext cx="886800" cy="886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9" name="Google Shape;3609;p68"/>
          <p:cNvSpPr/>
          <p:nvPr/>
        </p:nvSpPr>
        <p:spPr>
          <a:xfrm>
            <a:off x="5091587" y="2753563"/>
            <a:ext cx="886800" cy="886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10" name="Google Shape;3610;p68"/>
          <p:cNvCxnSpPr>
            <a:stCxn id="3608" idx="0"/>
            <a:endCxn id="3611" idx="1"/>
          </p:cNvCxnSpPr>
          <p:nvPr/>
        </p:nvCxnSpPr>
        <p:spPr>
          <a:xfrm rot="-5400000" flipH="1">
            <a:off x="5476187" y="909138"/>
            <a:ext cx="194100" cy="1981800"/>
          </a:xfrm>
          <a:prstGeom prst="curvedConnector4">
            <a:avLst>
              <a:gd name="adj1" fmla="val -201681"/>
              <a:gd name="adj2" fmla="val 61183"/>
            </a:avLst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612" name="Google Shape;3612;p68"/>
          <p:cNvCxnSpPr>
            <a:stCxn id="3609" idx="0"/>
            <a:endCxn id="3613" idx="1"/>
          </p:cNvCxnSpPr>
          <p:nvPr/>
        </p:nvCxnSpPr>
        <p:spPr>
          <a:xfrm rot="-5400000" flipH="1">
            <a:off x="5743637" y="2544913"/>
            <a:ext cx="611700" cy="1029000"/>
          </a:xfrm>
          <a:prstGeom prst="curvedConnector4">
            <a:avLst>
              <a:gd name="adj1" fmla="val -38928"/>
              <a:gd name="adj2" fmla="val 71545"/>
            </a:avLst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14" name="Google Shape;3614;p68"/>
          <p:cNvSpPr txBox="1">
            <a:spLocks noGrp="1"/>
          </p:cNvSpPr>
          <p:nvPr>
            <p:ph type="title"/>
          </p:nvPr>
        </p:nvSpPr>
        <p:spPr>
          <a:xfrm>
            <a:off x="2039300" y="540000"/>
            <a:ext cx="5065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smtClean="0"/>
              <a:t>1. Chia sẻ: Tình bạn là gì?</a:t>
            </a:r>
            <a:endParaRPr dirty="0"/>
          </a:p>
        </p:txBody>
      </p:sp>
      <p:grpSp>
        <p:nvGrpSpPr>
          <p:cNvPr id="3615" name="Google Shape;3615;p68"/>
          <p:cNvGrpSpPr/>
          <p:nvPr/>
        </p:nvGrpSpPr>
        <p:grpSpPr>
          <a:xfrm>
            <a:off x="4383369" y="3005735"/>
            <a:ext cx="381869" cy="382479"/>
            <a:chOff x="6408757" y="1807740"/>
            <a:chExt cx="381869" cy="382479"/>
          </a:xfrm>
        </p:grpSpPr>
        <p:sp>
          <p:nvSpPr>
            <p:cNvPr id="3616" name="Google Shape;3616;p68"/>
            <p:cNvSpPr/>
            <p:nvPr/>
          </p:nvSpPr>
          <p:spPr>
            <a:xfrm>
              <a:off x="6413737" y="1813367"/>
              <a:ext cx="371907" cy="371227"/>
            </a:xfrm>
            <a:custGeom>
              <a:avLst/>
              <a:gdLst/>
              <a:ahLst/>
              <a:cxnLst/>
              <a:rect l="l" t="t" r="r" b="b"/>
              <a:pathLst>
                <a:path w="13814" h="13790" extrusionOk="0">
                  <a:moveTo>
                    <a:pt x="6861" y="0"/>
                  </a:moveTo>
                  <a:lnTo>
                    <a:pt x="5517" y="1530"/>
                  </a:lnTo>
                  <a:lnTo>
                    <a:pt x="5424" y="1530"/>
                  </a:lnTo>
                  <a:lnTo>
                    <a:pt x="3570" y="858"/>
                  </a:lnTo>
                  <a:cubicBezTo>
                    <a:pt x="3477" y="858"/>
                    <a:pt x="3477" y="950"/>
                    <a:pt x="3384" y="950"/>
                  </a:cubicBezTo>
                  <a:lnTo>
                    <a:pt x="2990" y="2897"/>
                  </a:lnTo>
                  <a:lnTo>
                    <a:pt x="2990" y="2990"/>
                  </a:lnTo>
                  <a:lnTo>
                    <a:pt x="974" y="3361"/>
                  </a:lnTo>
                  <a:cubicBezTo>
                    <a:pt x="974" y="3361"/>
                    <a:pt x="882" y="3477"/>
                    <a:pt x="974" y="3477"/>
                  </a:cubicBezTo>
                  <a:lnTo>
                    <a:pt x="1554" y="5400"/>
                  </a:lnTo>
                  <a:lnTo>
                    <a:pt x="1554" y="5493"/>
                  </a:lnTo>
                  <a:lnTo>
                    <a:pt x="1" y="6837"/>
                  </a:lnTo>
                  <a:lnTo>
                    <a:pt x="1" y="6953"/>
                  </a:lnTo>
                  <a:lnTo>
                    <a:pt x="1554" y="8297"/>
                  </a:lnTo>
                  <a:lnTo>
                    <a:pt x="1554" y="8390"/>
                  </a:lnTo>
                  <a:lnTo>
                    <a:pt x="974" y="10313"/>
                  </a:lnTo>
                  <a:cubicBezTo>
                    <a:pt x="882" y="10313"/>
                    <a:pt x="974" y="10429"/>
                    <a:pt x="974" y="10429"/>
                  </a:cubicBezTo>
                  <a:lnTo>
                    <a:pt x="2990" y="10800"/>
                  </a:lnTo>
                  <a:lnTo>
                    <a:pt x="2990" y="10893"/>
                  </a:lnTo>
                  <a:lnTo>
                    <a:pt x="3384" y="12839"/>
                  </a:lnTo>
                  <a:cubicBezTo>
                    <a:pt x="3477" y="12839"/>
                    <a:pt x="3477" y="12932"/>
                    <a:pt x="3570" y="12932"/>
                  </a:cubicBezTo>
                  <a:lnTo>
                    <a:pt x="5424" y="12260"/>
                  </a:lnTo>
                  <a:lnTo>
                    <a:pt x="5517" y="12260"/>
                  </a:lnTo>
                  <a:lnTo>
                    <a:pt x="6861" y="13789"/>
                  </a:lnTo>
                  <a:lnTo>
                    <a:pt x="6953" y="13789"/>
                  </a:lnTo>
                  <a:lnTo>
                    <a:pt x="8321" y="12260"/>
                  </a:lnTo>
                  <a:lnTo>
                    <a:pt x="8413" y="12260"/>
                  </a:lnTo>
                  <a:lnTo>
                    <a:pt x="10337" y="12932"/>
                  </a:lnTo>
                  <a:lnTo>
                    <a:pt x="10430" y="12839"/>
                  </a:lnTo>
                  <a:lnTo>
                    <a:pt x="10824" y="10893"/>
                  </a:lnTo>
                  <a:cubicBezTo>
                    <a:pt x="10824" y="10800"/>
                    <a:pt x="10824" y="10800"/>
                    <a:pt x="10916" y="10800"/>
                  </a:cubicBezTo>
                  <a:lnTo>
                    <a:pt x="12840" y="10429"/>
                  </a:lnTo>
                  <a:lnTo>
                    <a:pt x="12956" y="10313"/>
                  </a:lnTo>
                  <a:lnTo>
                    <a:pt x="12261" y="8390"/>
                  </a:lnTo>
                  <a:lnTo>
                    <a:pt x="12261" y="8297"/>
                  </a:lnTo>
                  <a:lnTo>
                    <a:pt x="13813" y="6953"/>
                  </a:lnTo>
                  <a:lnTo>
                    <a:pt x="13813" y="6837"/>
                  </a:lnTo>
                  <a:lnTo>
                    <a:pt x="12261" y="5493"/>
                  </a:lnTo>
                  <a:lnTo>
                    <a:pt x="12261" y="5400"/>
                  </a:lnTo>
                  <a:lnTo>
                    <a:pt x="12956" y="3477"/>
                  </a:lnTo>
                  <a:lnTo>
                    <a:pt x="12840" y="3361"/>
                  </a:lnTo>
                  <a:lnTo>
                    <a:pt x="10916" y="2990"/>
                  </a:lnTo>
                  <a:cubicBezTo>
                    <a:pt x="10824" y="2990"/>
                    <a:pt x="10824" y="2990"/>
                    <a:pt x="10824" y="2897"/>
                  </a:cubicBezTo>
                  <a:lnTo>
                    <a:pt x="10430" y="950"/>
                  </a:lnTo>
                  <a:lnTo>
                    <a:pt x="10337" y="858"/>
                  </a:lnTo>
                  <a:lnTo>
                    <a:pt x="8413" y="1530"/>
                  </a:lnTo>
                  <a:lnTo>
                    <a:pt x="8321" y="1530"/>
                  </a:lnTo>
                  <a:lnTo>
                    <a:pt x="69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68"/>
            <p:cNvSpPr/>
            <p:nvPr/>
          </p:nvSpPr>
          <p:spPr>
            <a:xfrm>
              <a:off x="6507342" y="1836438"/>
              <a:ext cx="31203" cy="10633"/>
            </a:xfrm>
            <a:custGeom>
              <a:avLst/>
              <a:gdLst/>
              <a:ahLst/>
              <a:cxnLst/>
              <a:rect l="l" t="t" r="r" b="b"/>
              <a:pathLst>
                <a:path w="1159" h="395" extrusionOk="0">
                  <a:moveTo>
                    <a:pt x="93" y="1"/>
                  </a:moveTo>
                  <a:cubicBezTo>
                    <a:pt x="0" y="1"/>
                    <a:pt x="0" y="1"/>
                    <a:pt x="0" y="93"/>
                  </a:cubicBezTo>
                  <a:lnTo>
                    <a:pt x="1159" y="395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FE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68"/>
            <p:cNvSpPr/>
            <p:nvPr/>
          </p:nvSpPr>
          <p:spPr>
            <a:xfrm>
              <a:off x="6585333" y="2135290"/>
              <a:ext cx="54922" cy="49317"/>
            </a:xfrm>
            <a:custGeom>
              <a:avLst/>
              <a:gdLst/>
              <a:ahLst/>
              <a:cxnLst/>
              <a:rect l="l" t="t" r="r" b="b"/>
              <a:pathLst>
                <a:path w="2040" h="1832" extrusionOk="0">
                  <a:moveTo>
                    <a:pt x="1252" y="1"/>
                  </a:moveTo>
                  <a:cubicBezTo>
                    <a:pt x="1252" y="1"/>
                    <a:pt x="1159" y="1"/>
                    <a:pt x="1159" y="93"/>
                  </a:cubicBezTo>
                  <a:lnTo>
                    <a:pt x="0" y="1252"/>
                  </a:lnTo>
                  <a:lnTo>
                    <a:pt x="487" y="1831"/>
                  </a:lnTo>
                  <a:lnTo>
                    <a:pt x="579" y="1831"/>
                  </a:lnTo>
                  <a:lnTo>
                    <a:pt x="1947" y="302"/>
                  </a:lnTo>
                  <a:lnTo>
                    <a:pt x="2039" y="302"/>
                  </a:lnTo>
                  <a:lnTo>
                    <a:pt x="1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68"/>
            <p:cNvSpPr/>
            <p:nvPr/>
          </p:nvSpPr>
          <p:spPr>
            <a:xfrm>
              <a:off x="6678911" y="1836438"/>
              <a:ext cx="26223" cy="57420"/>
            </a:xfrm>
            <a:custGeom>
              <a:avLst/>
              <a:gdLst/>
              <a:ahLst/>
              <a:cxnLst/>
              <a:rect l="l" t="t" r="r" b="b"/>
              <a:pathLst>
                <a:path w="974" h="2133" extrusionOk="0">
                  <a:moveTo>
                    <a:pt x="487" y="1"/>
                  </a:moveTo>
                  <a:lnTo>
                    <a:pt x="0" y="186"/>
                  </a:lnTo>
                  <a:lnTo>
                    <a:pt x="302" y="1924"/>
                  </a:lnTo>
                  <a:cubicBezTo>
                    <a:pt x="394" y="1924"/>
                    <a:pt x="394" y="2040"/>
                    <a:pt x="394" y="2040"/>
                  </a:cubicBezTo>
                  <a:lnTo>
                    <a:pt x="974" y="2133"/>
                  </a:lnTo>
                  <a:lnTo>
                    <a:pt x="974" y="2040"/>
                  </a:lnTo>
                  <a:lnTo>
                    <a:pt x="580" y="93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68"/>
            <p:cNvSpPr/>
            <p:nvPr/>
          </p:nvSpPr>
          <p:spPr>
            <a:xfrm>
              <a:off x="6673904" y="1901318"/>
              <a:ext cx="111728" cy="260182"/>
            </a:xfrm>
            <a:custGeom>
              <a:avLst/>
              <a:gdLst/>
              <a:ahLst/>
              <a:cxnLst/>
              <a:rect l="l" t="t" r="r" b="b"/>
              <a:pathLst>
                <a:path w="4150" h="9665" extrusionOk="0">
                  <a:moveTo>
                    <a:pt x="2411" y="1"/>
                  </a:moveTo>
                  <a:lnTo>
                    <a:pt x="1739" y="2133"/>
                  </a:lnTo>
                  <a:lnTo>
                    <a:pt x="1739" y="2226"/>
                  </a:lnTo>
                  <a:lnTo>
                    <a:pt x="3083" y="3570"/>
                  </a:lnTo>
                  <a:lnTo>
                    <a:pt x="3083" y="3686"/>
                  </a:lnTo>
                  <a:lnTo>
                    <a:pt x="1832" y="4729"/>
                  </a:lnTo>
                  <a:cubicBezTo>
                    <a:pt x="1832" y="4845"/>
                    <a:pt x="1739" y="4845"/>
                    <a:pt x="1832" y="4845"/>
                  </a:cubicBezTo>
                  <a:lnTo>
                    <a:pt x="2318" y="6583"/>
                  </a:lnTo>
                  <a:cubicBezTo>
                    <a:pt x="2411" y="6675"/>
                    <a:pt x="2318" y="6675"/>
                    <a:pt x="2318" y="6675"/>
                  </a:cubicBezTo>
                  <a:lnTo>
                    <a:pt x="580" y="7046"/>
                  </a:lnTo>
                  <a:cubicBezTo>
                    <a:pt x="580" y="7046"/>
                    <a:pt x="488" y="7046"/>
                    <a:pt x="488" y="7162"/>
                  </a:cubicBezTo>
                  <a:lnTo>
                    <a:pt x="94" y="9364"/>
                  </a:lnTo>
                  <a:lnTo>
                    <a:pt x="1" y="9364"/>
                  </a:lnTo>
                  <a:lnTo>
                    <a:pt x="673" y="9665"/>
                  </a:lnTo>
                  <a:lnTo>
                    <a:pt x="766" y="9572"/>
                  </a:lnTo>
                  <a:lnTo>
                    <a:pt x="1160" y="7626"/>
                  </a:lnTo>
                  <a:cubicBezTo>
                    <a:pt x="1160" y="7533"/>
                    <a:pt x="1160" y="7533"/>
                    <a:pt x="1252" y="7533"/>
                  </a:cubicBezTo>
                  <a:lnTo>
                    <a:pt x="3176" y="7162"/>
                  </a:lnTo>
                  <a:lnTo>
                    <a:pt x="3292" y="7046"/>
                  </a:lnTo>
                  <a:lnTo>
                    <a:pt x="2597" y="5123"/>
                  </a:lnTo>
                  <a:lnTo>
                    <a:pt x="2597" y="5030"/>
                  </a:lnTo>
                  <a:lnTo>
                    <a:pt x="4149" y="3686"/>
                  </a:lnTo>
                  <a:lnTo>
                    <a:pt x="4149" y="3570"/>
                  </a:lnTo>
                  <a:lnTo>
                    <a:pt x="2597" y="2226"/>
                  </a:lnTo>
                  <a:lnTo>
                    <a:pt x="2597" y="2133"/>
                  </a:lnTo>
                  <a:lnTo>
                    <a:pt x="3292" y="210"/>
                  </a:lnTo>
                  <a:lnTo>
                    <a:pt x="3176" y="94"/>
                  </a:lnTo>
                  <a:lnTo>
                    <a:pt x="24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68"/>
            <p:cNvSpPr/>
            <p:nvPr/>
          </p:nvSpPr>
          <p:spPr>
            <a:xfrm>
              <a:off x="6484244" y="1883227"/>
              <a:ext cx="234010" cy="231485"/>
            </a:xfrm>
            <a:custGeom>
              <a:avLst/>
              <a:gdLst/>
              <a:ahLst/>
              <a:cxnLst/>
              <a:rect l="l" t="t" r="r" b="b"/>
              <a:pathLst>
                <a:path w="8692" h="8599" extrusionOk="0">
                  <a:moveTo>
                    <a:pt x="4334" y="1"/>
                  </a:moveTo>
                  <a:cubicBezTo>
                    <a:pt x="1924" y="1"/>
                    <a:pt x="1" y="1924"/>
                    <a:pt x="1" y="4242"/>
                  </a:cubicBezTo>
                  <a:cubicBezTo>
                    <a:pt x="1" y="6675"/>
                    <a:pt x="1924" y="8599"/>
                    <a:pt x="4334" y="8599"/>
                  </a:cubicBezTo>
                  <a:cubicBezTo>
                    <a:pt x="6652" y="8599"/>
                    <a:pt x="8691" y="6675"/>
                    <a:pt x="8691" y="4242"/>
                  </a:cubicBezTo>
                  <a:cubicBezTo>
                    <a:pt x="8691" y="1924"/>
                    <a:pt x="6652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68"/>
            <p:cNvSpPr/>
            <p:nvPr/>
          </p:nvSpPr>
          <p:spPr>
            <a:xfrm>
              <a:off x="6562235" y="1883227"/>
              <a:ext cx="156016" cy="231485"/>
            </a:xfrm>
            <a:custGeom>
              <a:avLst/>
              <a:gdLst/>
              <a:ahLst/>
              <a:cxnLst/>
              <a:rect l="l" t="t" r="r" b="b"/>
              <a:pathLst>
                <a:path w="5795" h="8599" extrusionOk="0">
                  <a:moveTo>
                    <a:pt x="2318" y="1"/>
                  </a:moveTo>
                  <a:lnTo>
                    <a:pt x="2318" y="1"/>
                  </a:lnTo>
                  <a:cubicBezTo>
                    <a:pt x="3964" y="580"/>
                    <a:pt x="5215" y="2226"/>
                    <a:pt x="5215" y="4149"/>
                  </a:cubicBezTo>
                  <a:cubicBezTo>
                    <a:pt x="5215" y="6559"/>
                    <a:pt x="3268" y="8506"/>
                    <a:pt x="858" y="8506"/>
                  </a:cubicBezTo>
                  <a:cubicBezTo>
                    <a:pt x="580" y="8506"/>
                    <a:pt x="279" y="8506"/>
                    <a:pt x="1" y="8413"/>
                  </a:cubicBezTo>
                  <a:lnTo>
                    <a:pt x="1" y="8413"/>
                  </a:lnTo>
                  <a:cubicBezTo>
                    <a:pt x="487" y="8599"/>
                    <a:pt x="951" y="8599"/>
                    <a:pt x="1437" y="8599"/>
                  </a:cubicBezTo>
                  <a:cubicBezTo>
                    <a:pt x="3755" y="8599"/>
                    <a:pt x="5794" y="6675"/>
                    <a:pt x="5794" y="4242"/>
                  </a:cubicBezTo>
                  <a:cubicBezTo>
                    <a:pt x="5794" y="2226"/>
                    <a:pt x="4242" y="488"/>
                    <a:pt x="2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68"/>
            <p:cNvSpPr/>
            <p:nvPr/>
          </p:nvSpPr>
          <p:spPr>
            <a:xfrm>
              <a:off x="6520426" y="1994923"/>
              <a:ext cx="33734" cy="33704"/>
            </a:xfrm>
            <a:custGeom>
              <a:avLst/>
              <a:gdLst/>
              <a:ahLst/>
              <a:cxnLst/>
              <a:rect l="l" t="t" r="r" b="b"/>
              <a:pathLst>
                <a:path w="1253" h="1252" extrusionOk="0">
                  <a:moveTo>
                    <a:pt x="673" y="0"/>
                  </a:moveTo>
                  <a:cubicBezTo>
                    <a:pt x="302" y="0"/>
                    <a:pt x="1" y="302"/>
                    <a:pt x="1" y="672"/>
                  </a:cubicBezTo>
                  <a:cubicBezTo>
                    <a:pt x="1" y="974"/>
                    <a:pt x="302" y="1252"/>
                    <a:pt x="673" y="1252"/>
                  </a:cubicBezTo>
                  <a:cubicBezTo>
                    <a:pt x="974" y="1252"/>
                    <a:pt x="1252" y="974"/>
                    <a:pt x="1252" y="672"/>
                  </a:cubicBezTo>
                  <a:cubicBezTo>
                    <a:pt x="1252" y="302"/>
                    <a:pt x="974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68"/>
            <p:cNvSpPr/>
            <p:nvPr/>
          </p:nvSpPr>
          <p:spPr>
            <a:xfrm>
              <a:off x="6645206" y="1994923"/>
              <a:ext cx="33734" cy="33704"/>
            </a:xfrm>
            <a:custGeom>
              <a:avLst/>
              <a:gdLst/>
              <a:ahLst/>
              <a:cxnLst/>
              <a:rect l="l" t="t" r="r" b="b"/>
              <a:pathLst>
                <a:path w="1253" h="1252" extrusionOk="0">
                  <a:moveTo>
                    <a:pt x="580" y="0"/>
                  </a:moveTo>
                  <a:cubicBezTo>
                    <a:pt x="302" y="0"/>
                    <a:pt x="1" y="302"/>
                    <a:pt x="1" y="672"/>
                  </a:cubicBezTo>
                  <a:cubicBezTo>
                    <a:pt x="1" y="974"/>
                    <a:pt x="302" y="1252"/>
                    <a:pt x="580" y="1252"/>
                  </a:cubicBezTo>
                  <a:cubicBezTo>
                    <a:pt x="974" y="1252"/>
                    <a:pt x="1252" y="974"/>
                    <a:pt x="1252" y="672"/>
                  </a:cubicBezTo>
                  <a:cubicBezTo>
                    <a:pt x="1252" y="302"/>
                    <a:pt x="974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68"/>
            <p:cNvSpPr/>
            <p:nvPr/>
          </p:nvSpPr>
          <p:spPr>
            <a:xfrm>
              <a:off x="6476141" y="1875743"/>
              <a:ext cx="247095" cy="246453"/>
            </a:xfrm>
            <a:custGeom>
              <a:avLst/>
              <a:gdLst/>
              <a:ahLst/>
              <a:cxnLst/>
              <a:rect l="l" t="t" r="r" b="b"/>
              <a:pathLst>
                <a:path w="9178" h="9155" extrusionOk="0">
                  <a:moveTo>
                    <a:pt x="4635" y="1"/>
                  </a:moveTo>
                  <a:cubicBezTo>
                    <a:pt x="2133" y="1"/>
                    <a:pt x="0" y="2110"/>
                    <a:pt x="0" y="4520"/>
                  </a:cubicBezTo>
                  <a:cubicBezTo>
                    <a:pt x="0" y="5099"/>
                    <a:pt x="93" y="5586"/>
                    <a:pt x="302" y="6165"/>
                  </a:cubicBezTo>
                  <a:cubicBezTo>
                    <a:pt x="394" y="6258"/>
                    <a:pt x="487" y="6258"/>
                    <a:pt x="580" y="6258"/>
                  </a:cubicBezTo>
                  <a:cubicBezTo>
                    <a:pt x="672" y="6165"/>
                    <a:pt x="788" y="6073"/>
                    <a:pt x="672" y="5980"/>
                  </a:cubicBezTo>
                  <a:cubicBezTo>
                    <a:pt x="580" y="5493"/>
                    <a:pt x="487" y="5099"/>
                    <a:pt x="487" y="4520"/>
                  </a:cubicBezTo>
                  <a:cubicBezTo>
                    <a:pt x="487" y="2318"/>
                    <a:pt x="2318" y="464"/>
                    <a:pt x="4635" y="464"/>
                  </a:cubicBezTo>
                  <a:cubicBezTo>
                    <a:pt x="6860" y="464"/>
                    <a:pt x="8691" y="2318"/>
                    <a:pt x="8691" y="4520"/>
                  </a:cubicBezTo>
                  <a:cubicBezTo>
                    <a:pt x="8691" y="6837"/>
                    <a:pt x="6860" y="8691"/>
                    <a:pt x="4635" y="8691"/>
                  </a:cubicBezTo>
                  <a:cubicBezTo>
                    <a:pt x="3199" y="8691"/>
                    <a:pt x="1831" y="7996"/>
                    <a:pt x="1159" y="6837"/>
                  </a:cubicBezTo>
                  <a:cubicBezTo>
                    <a:pt x="1094" y="6772"/>
                    <a:pt x="1028" y="6706"/>
                    <a:pt x="962" y="6706"/>
                  </a:cubicBezTo>
                  <a:cubicBezTo>
                    <a:pt x="935" y="6706"/>
                    <a:pt x="908" y="6718"/>
                    <a:pt x="881" y="6745"/>
                  </a:cubicBezTo>
                  <a:cubicBezTo>
                    <a:pt x="788" y="6837"/>
                    <a:pt x="672" y="6953"/>
                    <a:pt x="788" y="7046"/>
                  </a:cubicBezTo>
                  <a:cubicBezTo>
                    <a:pt x="1646" y="8390"/>
                    <a:pt x="2990" y="9155"/>
                    <a:pt x="4635" y="9155"/>
                  </a:cubicBezTo>
                  <a:cubicBezTo>
                    <a:pt x="7162" y="9155"/>
                    <a:pt x="9178" y="7046"/>
                    <a:pt x="9178" y="4520"/>
                  </a:cubicBezTo>
                  <a:cubicBezTo>
                    <a:pt x="9178" y="2110"/>
                    <a:pt x="7162" y="1"/>
                    <a:pt x="4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68"/>
            <p:cNvSpPr/>
            <p:nvPr/>
          </p:nvSpPr>
          <p:spPr>
            <a:xfrm>
              <a:off x="6408757" y="1807740"/>
              <a:ext cx="381869" cy="382479"/>
            </a:xfrm>
            <a:custGeom>
              <a:avLst/>
              <a:gdLst/>
              <a:ahLst/>
              <a:cxnLst/>
              <a:rect l="l" t="t" r="r" b="b"/>
              <a:pathLst>
                <a:path w="14184" h="14208" extrusionOk="0">
                  <a:moveTo>
                    <a:pt x="7138" y="1"/>
                  </a:moveTo>
                  <a:cubicBezTo>
                    <a:pt x="7046" y="1"/>
                    <a:pt x="6953" y="1"/>
                    <a:pt x="6860" y="93"/>
                  </a:cubicBezTo>
                  <a:lnTo>
                    <a:pt x="5609" y="1553"/>
                  </a:lnTo>
                  <a:lnTo>
                    <a:pt x="3755" y="881"/>
                  </a:lnTo>
                  <a:cubicBezTo>
                    <a:pt x="3662" y="881"/>
                    <a:pt x="3662" y="881"/>
                    <a:pt x="3569" y="974"/>
                  </a:cubicBezTo>
                  <a:cubicBezTo>
                    <a:pt x="3477" y="974"/>
                    <a:pt x="3384" y="1067"/>
                    <a:pt x="3384" y="1159"/>
                  </a:cubicBezTo>
                  <a:lnTo>
                    <a:pt x="2990" y="2990"/>
                  </a:lnTo>
                  <a:lnTo>
                    <a:pt x="1159" y="3384"/>
                  </a:lnTo>
                  <a:cubicBezTo>
                    <a:pt x="1067" y="3384"/>
                    <a:pt x="974" y="3477"/>
                    <a:pt x="974" y="3570"/>
                  </a:cubicBezTo>
                  <a:cubicBezTo>
                    <a:pt x="858" y="3570"/>
                    <a:pt x="858" y="3686"/>
                    <a:pt x="974" y="3778"/>
                  </a:cubicBezTo>
                  <a:lnTo>
                    <a:pt x="1553" y="5609"/>
                  </a:lnTo>
                  <a:lnTo>
                    <a:pt x="93" y="6861"/>
                  </a:lnTo>
                  <a:cubicBezTo>
                    <a:pt x="0" y="6953"/>
                    <a:pt x="0" y="7046"/>
                    <a:pt x="0" y="7046"/>
                  </a:cubicBezTo>
                  <a:cubicBezTo>
                    <a:pt x="0" y="7162"/>
                    <a:pt x="0" y="7255"/>
                    <a:pt x="93" y="7347"/>
                  </a:cubicBezTo>
                  <a:lnTo>
                    <a:pt x="1553" y="8599"/>
                  </a:lnTo>
                  <a:lnTo>
                    <a:pt x="974" y="10429"/>
                  </a:lnTo>
                  <a:cubicBezTo>
                    <a:pt x="858" y="10522"/>
                    <a:pt x="858" y="10638"/>
                    <a:pt x="974" y="10638"/>
                  </a:cubicBezTo>
                  <a:cubicBezTo>
                    <a:pt x="974" y="10731"/>
                    <a:pt x="1067" y="10823"/>
                    <a:pt x="1159" y="10823"/>
                  </a:cubicBezTo>
                  <a:lnTo>
                    <a:pt x="2990" y="11217"/>
                  </a:lnTo>
                  <a:lnTo>
                    <a:pt x="3384" y="13048"/>
                  </a:lnTo>
                  <a:cubicBezTo>
                    <a:pt x="3384" y="13141"/>
                    <a:pt x="3477" y="13234"/>
                    <a:pt x="3569" y="13234"/>
                  </a:cubicBezTo>
                  <a:cubicBezTo>
                    <a:pt x="3662" y="13326"/>
                    <a:pt x="3662" y="13326"/>
                    <a:pt x="3755" y="13326"/>
                  </a:cubicBezTo>
                  <a:lnTo>
                    <a:pt x="5609" y="12654"/>
                  </a:lnTo>
                  <a:lnTo>
                    <a:pt x="6860" y="14114"/>
                  </a:lnTo>
                  <a:cubicBezTo>
                    <a:pt x="6953" y="14207"/>
                    <a:pt x="7046" y="14207"/>
                    <a:pt x="7138" y="14207"/>
                  </a:cubicBezTo>
                  <a:cubicBezTo>
                    <a:pt x="7138" y="14207"/>
                    <a:pt x="7231" y="14207"/>
                    <a:pt x="7347" y="14114"/>
                  </a:cubicBezTo>
                  <a:lnTo>
                    <a:pt x="8598" y="12654"/>
                  </a:lnTo>
                  <a:lnTo>
                    <a:pt x="10429" y="13326"/>
                  </a:lnTo>
                  <a:cubicBezTo>
                    <a:pt x="10522" y="13326"/>
                    <a:pt x="10615" y="13326"/>
                    <a:pt x="10615" y="13234"/>
                  </a:cubicBezTo>
                  <a:cubicBezTo>
                    <a:pt x="10707" y="13234"/>
                    <a:pt x="10823" y="13141"/>
                    <a:pt x="10823" y="13048"/>
                  </a:cubicBezTo>
                  <a:lnTo>
                    <a:pt x="11194" y="11217"/>
                  </a:lnTo>
                  <a:lnTo>
                    <a:pt x="13025" y="10823"/>
                  </a:lnTo>
                  <a:cubicBezTo>
                    <a:pt x="13141" y="10823"/>
                    <a:pt x="13233" y="10731"/>
                    <a:pt x="13233" y="10638"/>
                  </a:cubicBezTo>
                  <a:cubicBezTo>
                    <a:pt x="13326" y="10638"/>
                    <a:pt x="13326" y="10522"/>
                    <a:pt x="13326" y="10429"/>
                  </a:cubicBezTo>
                  <a:lnTo>
                    <a:pt x="12654" y="8599"/>
                  </a:lnTo>
                  <a:lnTo>
                    <a:pt x="14091" y="7347"/>
                  </a:lnTo>
                  <a:cubicBezTo>
                    <a:pt x="14184" y="7255"/>
                    <a:pt x="14184" y="7162"/>
                    <a:pt x="14184" y="7046"/>
                  </a:cubicBezTo>
                  <a:cubicBezTo>
                    <a:pt x="14184" y="7046"/>
                    <a:pt x="14184" y="6953"/>
                    <a:pt x="14091" y="6861"/>
                  </a:cubicBezTo>
                  <a:lnTo>
                    <a:pt x="12654" y="5609"/>
                  </a:lnTo>
                  <a:lnTo>
                    <a:pt x="13326" y="3778"/>
                  </a:lnTo>
                  <a:cubicBezTo>
                    <a:pt x="13326" y="3686"/>
                    <a:pt x="13326" y="3570"/>
                    <a:pt x="13233" y="3570"/>
                  </a:cubicBezTo>
                  <a:cubicBezTo>
                    <a:pt x="13233" y="3477"/>
                    <a:pt x="13141" y="3384"/>
                    <a:pt x="13025" y="3384"/>
                  </a:cubicBezTo>
                  <a:lnTo>
                    <a:pt x="11194" y="2990"/>
                  </a:lnTo>
                  <a:lnTo>
                    <a:pt x="11101" y="2712"/>
                  </a:lnTo>
                  <a:cubicBezTo>
                    <a:pt x="11101" y="2619"/>
                    <a:pt x="11009" y="2527"/>
                    <a:pt x="10916" y="2527"/>
                  </a:cubicBezTo>
                  <a:cubicBezTo>
                    <a:pt x="10823" y="2619"/>
                    <a:pt x="10707" y="2712"/>
                    <a:pt x="10707" y="2805"/>
                  </a:cubicBezTo>
                  <a:lnTo>
                    <a:pt x="10823" y="3199"/>
                  </a:lnTo>
                  <a:cubicBezTo>
                    <a:pt x="10823" y="3292"/>
                    <a:pt x="10916" y="3384"/>
                    <a:pt x="11009" y="3384"/>
                  </a:cubicBezTo>
                  <a:lnTo>
                    <a:pt x="12840" y="3778"/>
                  </a:lnTo>
                  <a:lnTo>
                    <a:pt x="12260" y="5516"/>
                  </a:lnTo>
                  <a:cubicBezTo>
                    <a:pt x="12260" y="5702"/>
                    <a:pt x="12260" y="5794"/>
                    <a:pt x="12353" y="5887"/>
                  </a:cubicBezTo>
                  <a:lnTo>
                    <a:pt x="13720" y="7046"/>
                  </a:lnTo>
                  <a:lnTo>
                    <a:pt x="12353" y="8321"/>
                  </a:lnTo>
                  <a:cubicBezTo>
                    <a:pt x="12260" y="8413"/>
                    <a:pt x="12260" y="8506"/>
                    <a:pt x="12260" y="8691"/>
                  </a:cubicBezTo>
                  <a:lnTo>
                    <a:pt x="12840" y="10429"/>
                  </a:lnTo>
                  <a:lnTo>
                    <a:pt x="11009" y="10823"/>
                  </a:lnTo>
                  <a:cubicBezTo>
                    <a:pt x="10916" y="10823"/>
                    <a:pt x="10823" y="10916"/>
                    <a:pt x="10823" y="11009"/>
                  </a:cubicBezTo>
                  <a:lnTo>
                    <a:pt x="10429" y="12840"/>
                  </a:lnTo>
                  <a:lnTo>
                    <a:pt x="8691" y="12260"/>
                  </a:lnTo>
                  <a:cubicBezTo>
                    <a:pt x="8598" y="12260"/>
                    <a:pt x="8390" y="12260"/>
                    <a:pt x="8297" y="12376"/>
                  </a:cubicBezTo>
                  <a:lnTo>
                    <a:pt x="7138" y="13720"/>
                  </a:lnTo>
                  <a:lnTo>
                    <a:pt x="5887" y="12376"/>
                  </a:lnTo>
                  <a:cubicBezTo>
                    <a:pt x="5794" y="12260"/>
                    <a:pt x="5702" y="12260"/>
                    <a:pt x="5609" y="12260"/>
                  </a:cubicBezTo>
                  <a:lnTo>
                    <a:pt x="3755" y="12840"/>
                  </a:lnTo>
                  <a:lnTo>
                    <a:pt x="3384" y="11009"/>
                  </a:lnTo>
                  <a:cubicBezTo>
                    <a:pt x="3384" y="10916"/>
                    <a:pt x="3291" y="10823"/>
                    <a:pt x="3175" y="10823"/>
                  </a:cubicBezTo>
                  <a:lnTo>
                    <a:pt x="1345" y="10429"/>
                  </a:lnTo>
                  <a:lnTo>
                    <a:pt x="1924" y="8691"/>
                  </a:lnTo>
                  <a:cubicBezTo>
                    <a:pt x="1924" y="8506"/>
                    <a:pt x="1924" y="8413"/>
                    <a:pt x="1831" y="8321"/>
                  </a:cubicBezTo>
                  <a:lnTo>
                    <a:pt x="487" y="7046"/>
                  </a:lnTo>
                  <a:lnTo>
                    <a:pt x="1831" y="5887"/>
                  </a:lnTo>
                  <a:cubicBezTo>
                    <a:pt x="1924" y="5794"/>
                    <a:pt x="1924" y="5702"/>
                    <a:pt x="1924" y="5516"/>
                  </a:cubicBezTo>
                  <a:lnTo>
                    <a:pt x="1345" y="3778"/>
                  </a:lnTo>
                  <a:lnTo>
                    <a:pt x="3175" y="3384"/>
                  </a:lnTo>
                  <a:cubicBezTo>
                    <a:pt x="3291" y="3384"/>
                    <a:pt x="3384" y="3292"/>
                    <a:pt x="3384" y="3199"/>
                  </a:cubicBezTo>
                  <a:lnTo>
                    <a:pt x="3755" y="1368"/>
                  </a:lnTo>
                  <a:lnTo>
                    <a:pt x="5609" y="1947"/>
                  </a:lnTo>
                  <a:cubicBezTo>
                    <a:pt x="5702" y="1947"/>
                    <a:pt x="5794" y="1947"/>
                    <a:pt x="5887" y="1832"/>
                  </a:cubicBezTo>
                  <a:lnTo>
                    <a:pt x="7138" y="487"/>
                  </a:lnTo>
                  <a:lnTo>
                    <a:pt x="8297" y="1832"/>
                  </a:lnTo>
                  <a:cubicBezTo>
                    <a:pt x="8390" y="1947"/>
                    <a:pt x="8598" y="1947"/>
                    <a:pt x="8691" y="1947"/>
                  </a:cubicBezTo>
                  <a:lnTo>
                    <a:pt x="10429" y="1368"/>
                  </a:lnTo>
                  <a:lnTo>
                    <a:pt x="10522" y="1832"/>
                  </a:lnTo>
                  <a:cubicBezTo>
                    <a:pt x="10522" y="1947"/>
                    <a:pt x="10615" y="2040"/>
                    <a:pt x="10823" y="2040"/>
                  </a:cubicBezTo>
                  <a:cubicBezTo>
                    <a:pt x="10916" y="2040"/>
                    <a:pt x="11009" y="1832"/>
                    <a:pt x="10916" y="1739"/>
                  </a:cubicBezTo>
                  <a:lnTo>
                    <a:pt x="10823" y="1159"/>
                  </a:lnTo>
                  <a:cubicBezTo>
                    <a:pt x="10823" y="1067"/>
                    <a:pt x="10707" y="974"/>
                    <a:pt x="10615" y="974"/>
                  </a:cubicBezTo>
                  <a:cubicBezTo>
                    <a:pt x="10615" y="881"/>
                    <a:pt x="10522" y="881"/>
                    <a:pt x="10429" y="881"/>
                  </a:cubicBezTo>
                  <a:lnTo>
                    <a:pt x="8598" y="1553"/>
                  </a:lnTo>
                  <a:lnTo>
                    <a:pt x="7347" y="93"/>
                  </a:lnTo>
                  <a:cubicBezTo>
                    <a:pt x="7231" y="1"/>
                    <a:pt x="7138" y="1"/>
                    <a:pt x="7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68"/>
            <p:cNvSpPr/>
            <p:nvPr/>
          </p:nvSpPr>
          <p:spPr>
            <a:xfrm>
              <a:off x="6554131" y="1966225"/>
              <a:ext cx="10634" cy="26220"/>
            </a:xfrm>
            <a:custGeom>
              <a:avLst/>
              <a:gdLst/>
              <a:ahLst/>
              <a:cxnLst/>
              <a:rect l="l" t="t" r="r" b="b"/>
              <a:pathLst>
                <a:path w="395" h="974" extrusionOk="0">
                  <a:moveTo>
                    <a:pt x="209" y="0"/>
                  </a:moveTo>
                  <a:cubicBezTo>
                    <a:pt x="93" y="0"/>
                    <a:pt x="0" y="116"/>
                    <a:pt x="0" y="209"/>
                  </a:cubicBezTo>
                  <a:lnTo>
                    <a:pt x="0" y="695"/>
                  </a:lnTo>
                  <a:cubicBezTo>
                    <a:pt x="0" y="881"/>
                    <a:pt x="93" y="974"/>
                    <a:pt x="209" y="974"/>
                  </a:cubicBezTo>
                  <a:cubicBezTo>
                    <a:pt x="394" y="974"/>
                    <a:pt x="394" y="881"/>
                    <a:pt x="394" y="695"/>
                  </a:cubicBezTo>
                  <a:lnTo>
                    <a:pt x="394" y="209"/>
                  </a:lnTo>
                  <a:cubicBezTo>
                    <a:pt x="394" y="116"/>
                    <a:pt x="394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68"/>
            <p:cNvSpPr/>
            <p:nvPr/>
          </p:nvSpPr>
          <p:spPr>
            <a:xfrm>
              <a:off x="6634599" y="1966225"/>
              <a:ext cx="10634" cy="26220"/>
            </a:xfrm>
            <a:custGeom>
              <a:avLst/>
              <a:gdLst/>
              <a:ahLst/>
              <a:cxnLst/>
              <a:rect l="l" t="t" r="r" b="b"/>
              <a:pathLst>
                <a:path w="395" h="974" extrusionOk="0">
                  <a:moveTo>
                    <a:pt x="209" y="0"/>
                  </a:moveTo>
                  <a:cubicBezTo>
                    <a:pt x="117" y="0"/>
                    <a:pt x="1" y="116"/>
                    <a:pt x="1" y="209"/>
                  </a:cubicBezTo>
                  <a:lnTo>
                    <a:pt x="1" y="695"/>
                  </a:lnTo>
                  <a:cubicBezTo>
                    <a:pt x="1" y="881"/>
                    <a:pt x="117" y="974"/>
                    <a:pt x="209" y="974"/>
                  </a:cubicBezTo>
                  <a:cubicBezTo>
                    <a:pt x="302" y="974"/>
                    <a:pt x="395" y="881"/>
                    <a:pt x="395" y="695"/>
                  </a:cubicBezTo>
                  <a:lnTo>
                    <a:pt x="395" y="209"/>
                  </a:lnTo>
                  <a:cubicBezTo>
                    <a:pt x="395" y="116"/>
                    <a:pt x="302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68"/>
            <p:cNvSpPr/>
            <p:nvPr/>
          </p:nvSpPr>
          <p:spPr>
            <a:xfrm>
              <a:off x="6567215" y="2030405"/>
              <a:ext cx="64937" cy="29424"/>
            </a:xfrm>
            <a:custGeom>
              <a:avLst/>
              <a:gdLst/>
              <a:ahLst/>
              <a:cxnLst/>
              <a:rect l="l" t="t" r="r" b="b"/>
              <a:pathLst>
                <a:path w="2412" h="1093" extrusionOk="0">
                  <a:moveTo>
                    <a:pt x="285" y="1"/>
                  </a:moveTo>
                  <a:cubicBezTo>
                    <a:pt x="254" y="1"/>
                    <a:pt x="221" y="15"/>
                    <a:pt x="186" y="50"/>
                  </a:cubicBezTo>
                  <a:cubicBezTo>
                    <a:pt x="94" y="50"/>
                    <a:pt x="1" y="142"/>
                    <a:pt x="94" y="235"/>
                  </a:cubicBezTo>
                  <a:cubicBezTo>
                    <a:pt x="186" y="814"/>
                    <a:pt x="673" y="1092"/>
                    <a:pt x="1252" y="1092"/>
                  </a:cubicBezTo>
                  <a:cubicBezTo>
                    <a:pt x="1739" y="1092"/>
                    <a:pt x="2226" y="814"/>
                    <a:pt x="2411" y="235"/>
                  </a:cubicBezTo>
                  <a:cubicBezTo>
                    <a:pt x="2411" y="142"/>
                    <a:pt x="2318" y="50"/>
                    <a:pt x="2226" y="50"/>
                  </a:cubicBezTo>
                  <a:cubicBezTo>
                    <a:pt x="2198" y="15"/>
                    <a:pt x="2170" y="1"/>
                    <a:pt x="2145" y="1"/>
                  </a:cubicBezTo>
                  <a:cubicBezTo>
                    <a:pt x="2086" y="1"/>
                    <a:pt x="2040" y="77"/>
                    <a:pt x="2040" y="142"/>
                  </a:cubicBezTo>
                  <a:cubicBezTo>
                    <a:pt x="1832" y="420"/>
                    <a:pt x="1554" y="722"/>
                    <a:pt x="1252" y="722"/>
                  </a:cubicBezTo>
                  <a:cubicBezTo>
                    <a:pt x="882" y="722"/>
                    <a:pt x="580" y="420"/>
                    <a:pt x="488" y="142"/>
                  </a:cubicBezTo>
                  <a:cubicBezTo>
                    <a:pt x="423" y="77"/>
                    <a:pt x="358" y="1"/>
                    <a:pt x="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0" name="Google Shape;3630;p68"/>
          <p:cNvGrpSpPr/>
          <p:nvPr/>
        </p:nvGrpSpPr>
        <p:grpSpPr>
          <a:xfrm>
            <a:off x="4434137" y="2055456"/>
            <a:ext cx="296390" cy="381887"/>
            <a:chOff x="2379587" y="2379815"/>
            <a:chExt cx="296390" cy="381887"/>
          </a:xfrm>
        </p:grpSpPr>
        <p:sp>
          <p:nvSpPr>
            <p:cNvPr id="3631" name="Google Shape;3631;p68"/>
            <p:cNvSpPr/>
            <p:nvPr/>
          </p:nvSpPr>
          <p:spPr>
            <a:xfrm>
              <a:off x="2413265" y="2608834"/>
              <a:ext cx="228384" cy="147872"/>
            </a:xfrm>
            <a:custGeom>
              <a:avLst/>
              <a:gdLst/>
              <a:ahLst/>
              <a:cxnLst/>
              <a:rect l="l" t="t" r="r" b="b"/>
              <a:pathLst>
                <a:path w="8483" h="5493" extrusionOk="0">
                  <a:moveTo>
                    <a:pt x="4242" y="1"/>
                  </a:moveTo>
                  <a:cubicBezTo>
                    <a:pt x="3268" y="1"/>
                    <a:pt x="2318" y="464"/>
                    <a:pt x="1646" y="1159"/>
                  </a:cubicBezTo>
                  <a:cubicBezTo>
                    <a:pt x="1646" y="1159"/>
                    <a:pt x="1252" y="1530"/>
                    <a:pt x="951" y="2017"/>
                  </a:cubicBezTo>
                  <a:cubicBezTo>
                    <a:pt x="951" y="2017"/>
                    <a:pt x="1" y="3662"/>
                    <a:pt x="279" y="5493"/>
                  </a:cubicBezTo>
                  <a:lnTo>
                    <a:pt x="8205" y="5493"/>
                  </a:lnTo>
                  <a:cubicBezTo>
                    <a:pt x="8483" y="3662"/>
                    <a:pt x="7625" y="2017"/>
                    <a:pt x="7625" y="2017"/>
                  </a:cubicBezTo>
                  <a:cubicBezTo>
                    <a:pt x="7231" y="1530"/>
                    <a:pt x="6860" y="1159"/>
                    <a:pt x="6860" y="1159"/>
                  </a:cubicBezTo>
                  <a:cubicBezTo>
                    <a:pt x="6652" y="951"/>
                    <a:pt x="6466" y="765"/>
                    <a:pt x="6281" y="673"/>
                  </a:cubicBezTo>
                  <a:cubicBezTo>
                    <a:pt x="6072" y="464"/>
                    <a:pt x="5980" y="464"/>
                    <a:pt x="5794" y="371"/>
                  </a:cubicBezTo>
                  <a:cubicBezTo>
                    <a:pt x="5308" y="93"/>
                    <a:pt x="4821" y="1"/>
                    <a:pt x="4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68"/>
            <p:cNvSpPr/>
            <p:nvPr/>
          </p:nvSpPr>
          <p:spPr>
            <a:xfrm>
              <a:off x="2519954" y="2608834"/>
              <a:ext cx="121690" cy="147872"/>
            </a:xfrm>
            <a:custGeom>
              <a:avLst/>
              <a:gdLst/>
              <a:ahLst/>
              <a:cxnLst/>
              <a:rect l="l" t="t" r="r" b="b"/>
              <a:pathLst>
                <a:path w="4520" h="5493" extrusionOk="0">
                  <a:moveTo>
                    <a:pt x="1" y="1"/>
                  </a:moveTo>
                  <a:cubicBezTo>
                    <a:pt x="464" y="93"/>
                    <a:pt x="858" y="186"/>
                    <a:pt x="1252" y="371"/>
                  </a:cubicBezTo>
                  <a:cubicBezTo>
                    <a:pt x="1437" y="464"/>
                    <a:pt x="1530" y="464"/>
                    <a:pt x="1739" y="673"/>
                  </a:cubicBezTo>
                  <a:cubicBezTo>
                    <a:pt x="1924" y="765"/>
                    <a:pt x="2109" y="951"/>
                    <a:pt x="2318" y="1159"/>
                  </a:cubicBezTo>
                  <a:cubicBezTo>
                    <a:pt x="2318" y="1159"/>
                    <a:pt x="2782" y="1530"/>
                    <a:pt x="3083" y="2017"/>
                  </a:cubicBezTo>
                  <a:cubicBezTo>
                    <a:pt x="3083" y="2017"/>
                    <a:pt x="3940" y="3662"/>
                    <a:pt x="3755" y="5493"/>
                  </a:cubicBezTo>
                  <a:lnTo>
                    <a:pt x="4242" y="5493"/>
                  </a:lnTo>
                  <a:cubicBezTo>
                    <a:pt x="4520" y="3662"/>
                    <a:pt x="3662" y="2017"/>
                    <a:pt x="3662" y="2017"/>
                  </a:cubicBezTo>
                  <a:cubicBezTo>
                    <a:pt x="3268" y="1530"/>
                    <a:pt x="2897" y="1159"/>
                    <a:pt x="2897" y="1159"/>
                  </a:cubicBezTo>
                  <a:cubicBezTo>
                    <a:pt x="2689" y="951"/>
                    <a:pt x="2503" y="765"/>
                    <a:pt x="2318" y="673"/>
                  </a:cubicBezTo>
                  <a:cubicBezTo>
                    <a:pt x="2109" y="464"/>
                    <a:pt x="2017" y="464"/>
                    <a:pt x="1831" y="371"/>
                  </a:cubicBezTo>
                  <a:cubicBezTo>
                    <a:pt x="1345" y="93"/>
                    <a:pt x="858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68"/>
            <p:cNvSpPr/>
            <p:nvPr/>
          </p:nvSpPr>
          <p:spPr>
            <a:xfrm>
              <a:off x="2413265" y="2663107"/>
              <a:ext cx="36211" cy="93601"/>
            </a:xfrm>
            <a:custGeom>
              <a:avLst/>
              <a:gdLst/>
              <a:ahLst/>
              <a:cxnLst/>
              <a:rect l="l" t="t" r="r" b="b"/>
              <a:pathLst>
                <a:path w="1345" h="3477" extrusionOk="0">
                  <a:moveTo>
                    <a:pt x="951" y="1"/>
                  </a:moveTo>
                  <a:cubicBezTo>
                    <a:pt x="951" y="1"/>
                    <a:pt x="1" y="1646"/>
                    <a:pt x="279" y="3477"/>
                  </a:cubicBezTo>
                  <a:lnTo>
                    <a:pt x="1345" y="3477"/>
                  </a:lnTo>
                  <a:lnTo>
                    <a:pt x="1345" y="1553"/>
                  </a:lnTo>
                  <a:lnTo>
                    <a:pt x="9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68"/>
            <p:cNvSpPr/>
            <p:nvPr/>
          </p:nvSpPr>
          <p:spPr>
            <a:xfrm>
              <a:off x="2605429" y="2663107"/>
              <a:ext cx="36211" cy="93601"/>
            </a:xfrm>
            <a:custGeom>
              <a:avLst/>
              <a:gdLst/>
              <a:ahLst/>
              <a:cxnLst/>
              <a:rect l="l" t="t" r="r" b="b"/>
              <a:pathLst>
                <a:path w="1345" h="3477" extrusionOk="0">
                  <a:moveTo>
                    <a:pt x="487" y="1"/>
                  </a:moveTo>
                  <a:lnTo>
                    <a:pt x="1" y="1553"/>
                  </a:lnTo>
                  <a:lnTo>
                    <a:pt x="1" y="3477"/>
                  </a:lnTo>
                  <a:lnTo>
                    <a:pt x="1067" y="3477"/>
                  </a:lnTo>
                  <a:cubicBezTo>
                    <a:pt x="1345" y="1646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68"/>
            <p:cNvSpPr/>
            <p:nvPr/>
          </p:nvSpPr>
          <p:spPr>
            <a:xfrm>
              <a:off x="2610410" y="2663107"/>
              <a:ext cx="31230" cy="93601"/>
            </a:xfrm>
            <a:custGeom>
              <a:avLst/>
              <a:gdLst/>
              <a:ahLst/>
              <a:cxnLst/>
              <a:rect l="l" t="t" r="r" b="b"/>
              <a:pathLst>
                <a:path w="1160" h="3477" extrusionOk="0">
                  <a:moveTo>
                    <a:pt x="302" y="1"/>
                  </a:moveTo>
                  <a:lnTo>
                    <a:pt x="1" y="766"/>
                  </a:lnTo>
                  <a:cubicBezTo>
                    <a:pt x="302" y="1461"/>
                    <a:pt x="488" y="2411"/>
                    <a:pt x="395" y="3477"/>
                  </a:cubicBezTo>
                  <a:lnTo>
                    <a:pt x="882" y="3477"/>
                  </a:lnTo>
                  <a:cubicBezTo>
                    <a:pt x="1160" y="1646"/>
                    <a:pt x="302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68"/>
            <p:cNvSpPr/>
            <p:nvPr/>
          </p:nvSpPr>
          <p:spPr>
            <a:xfrm>
              <a:off x="2511851" y="2605711"/>
              <a:ext cx="31230" cy="44337"/>
            </a:xfrm>
            <a:custGeom>
              <a:avLst/>
              <a:gdLst/>
              <a:ahLst/>
              <a:cxnLst/>
              <a:rect l="l" t="t" r="r" b="b"/>
              <a:pathLst>
                <a:path w="1160" h="1647" extrusionOk="0">
                  <a:moveTo>
                    <a:pt x="0" y="1"/>
                  </a:moveTo>
                  <a:lnTo>
                    <a:pt x="0" y="1067"/>
                  </a:lnTo>
                  <a:cubicBezTo>
                    <a:pt x="0" y="1368"/>
                    <a:pt x="302" y="1646"/>
                    <a:pt x="580" y="1646"/>
                  </a:cubicBezTo>
                  <a:cubicBezTo>
                    <a:pt x="881" y="1646"/>
                    <a:pt x="1159" y="1368"/>
                    <a:pt x="1159" y="1067"/>
                  </a:cubicBezTo>
                  <a:lnTo>
                    <a:pt x="11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68"/>
            <p:cNvSpPr/>
            <p:nvPr/>
          </p:nvSpPr>
          <p:spPr>
            <a:xfrm>
              <a:off x="2379587" y="2384850"/>
              <a:ext cx="296390" cy="226505"/>
            </a:xfrm>
            <a:custGeom>
              <a:avLst/>
              <a:gdLst/>
              <a:ahLst/>
              <a:cxnLst/>
              <a:rect l="l" t="t" r="r" b="b"/>
              <a:pathLst>
                <a:path w="11009" h="8414" extrusionOk="0">
                  <a:moveTo>
                    <a:pt x="5467" y="0"/>
                  </a:moveTo>
                  <a:cubicBezTo>
                    <a:pt x="5146" y="0"/>
                    <a:pt x="1876" y="84"/>
                    <a:pt x="950" y="3477"/>
                  </a:cubicBezTo>
                  <a:cubicBezTo>
                    <a:pt x="950" y="3477"/>
                    <a:pt x="0" y="7254"/>
                    <a:pt x="3847" y="8413"/>
                  </a:cubicBezTo>
                  <a:lnTo>
                    <a:pt x="7231" y="8413"/>
                  </a:lnTo>
                  <a:cubicBezTo>
                    <a:pt x="11008" y="7254"/>
                    <a:pt x="10128" y="3477"/>
                    <a:pt x="10128" y="3477"/>
                  </a:cubicBezTo>
                  <a:cubicBezTo>
                    <a:pt x="9202" y="84"/>
                    <a:pt x="5848" y="0"/>
                    <a:pt x="5519" y="0"/>
                  </a:cubicBezTo>
                  <a:cubicBezTo>
                    <a:pt x="5502" y="0"/>
                    <a:pt x="5493" y="1"/>
                    <a:pt x="5493" y="1"/>
                  </a:cubicBezTo>
                  <a:cubicBezTo>
                    <a:pt x="5493" y="1"/>
                    <a:pt x="5484" y="0"/>
                    <a:pt x="5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68"/>
            <p:cNvSpPr/>
            <p:nvPr/>
          </p:nvSpPr>
          <p:spPr>
            <a:xfrm>
              <a:off x="2538045" y="2384850"/>
              <a:ext cx="137924" cy="226505"/>
            </a:xfrm>
            <a:custGeom>
              <a:avLst/>
              <a:gdLst/>
              <a:ahLst/>
              <a:cxnLst/>
              <a:rect l="l" t="t" r="r" b="b"/>
              <a:pathLst>
                <a:path w="5123" h="8414" extrusionOk="0">
                  <a:moveTo>
                    <a:pt x="1" y="1"/>
                  </a:moveTo>
                  <a:lnTo>
                    <a:pt x="1" y="1"/>
                  </a:lnTo>
                  <a:cubicBezTo>
                    <a:pt x="1159" y="209"/>
                    <a:pt x="2990" y="974"/>
                    <a:pt x="3570" y="3384"/>
                  </a:cubicBezTo>
                  <a:cubicBezTo>
                    <a:pt x="3570" y="3384"/>
                    <a:pt x="4543" y="7254"/>
                    <a:pt x="765" y="8413"/>
                  </a:cubicBezTo>
                  <a:lnTo>
                    <a:pt x="1345" y="8413"/>
                  </a:lnTo>
                  <a:cubicBezTo>
                    <a:pt x="5122" y="7254"/>
                    <a:pt x="4242" y="3477"/>
                    <a:pt x="4242" y="3477"/>
                  </a:cubicBezTo>
                  <a:cubicBezTo>
                    <a:pt x="3477" y="580"/>
                    <a:pt x="951" y="93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68"/>
            <p:cNvSpPr/>
            <p:nvPr/>
          </p:nvSpPr>
          <p:spPr>
            <a:xfrm>
              <a:off x="2441963" y="2470944"/>
              <a:ext cx="171604" cy="153498"/>
            </a:xfrm>
            <a:custGeom>
              <a:avLst/>
              <a:gdLst/>
              <a:ahLst/>
              <a:cxnLst/>
              <a:rect l="l" t="t" r="r" b="b"/>
              <a:pathLst>
                <a:path w="6374" h="5702" extrusionOk="0">
                  <a:moveTo>
                    <a:pt x="1" y="1"/>
                  </a:moveTo>
                  <a:lnTo>
                    <a:pt x="1" y="2504"/>
                  </a:lnTo>
                  <a:cubicBezTo>
                    <a:pt x="1" y="4242"/>
                    <a:pt x="1438" y="5702"/>
                    <a:pt x="3176" y="5702"/>
                  </a:cubicBezTo>
                  <a:cubicBezTo>
                    <a:pt x="4914" y="5702"/>
                    <a:pt x="6374" y="4242"/>
                    <a:pt x="6374" y="2504"/>
                  </a:cubicBezTo>
                  <a:lnTo>
                    <a:pt x="6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68"/>
            <p:cNvSpPr/>
            <p:nvPr/>
          </p:nvSpPr>
          <p:spPr>
            <a:xfrm>
              <a:off x="2519954" y="2470944"/>
              <a:ext cx="93610" cy="153498"/>
            </a:xfrm>
            <a:custGeom>
              <a:avLst/>
              <a:gdLst/>
              <a:ahLst/>
              <a:cxnLst/>
              <a:rect l="l" t="t" r="r" b="b"/>
              <a:pathLst>
                <a:path w="3477" h="5702" extrusionOk="0">
                  <a:moveTo>
                    <a:pt x="2990" y="1"/>
                  </a:moveTo>
                  <a:lnTo>
                    <a:pt x="2990" y="2504"/>
                  </a:lnTo>
                  <a:cubicBezTo>
                    <a:pt x="2990" y="4149"/>
                    <a:pt x="1623" y="5493"/>
                    <a:pt x="1" y="5702"/>
                  </a:cubicBezTo>
                  <a:lnTo>
                    <a:pt x="279" y="5702"/>
                  </a:lnTo>
                  <a:cubicBezTo>
                    <a:pt x="2017" y="5702"/>
                    <a:pt x="3477" y="4242"/>
                    <a:pt x="3477" y="2504"/>
                  </a:cubicBezTo>
                  <a:lnTo>
                    <a:pt x="34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68"/>
            <p:cNvSpPr/>
            <p:nvPr/>
          </p:nvSpPr>
          <p:spPr>
            <a:xfrm>
              <a:off x="2460054" y="2551438"/>
              <a:ext cx="23126" cy="23097"/>
            </a:xfrm>
            <a:custGeom>
              <a:avLst/>
              <a:gdLst/>
              <a:ahLst/>
              <a:cxnLst/>
              <a:rect l="l" t="t" r="r" b="b"/>
              <a:pathLst>
                <a:path w="859" h="858" extrusionOk="0">
                  <a:moveTo>
                    <a:pt x="372" y="0"/>
                  </a:moveTo>
                  <a:cubicBezTo>
                    <a:pt x="186" y="0"/>
                    <a:pt x="1" y="186"/>
                    <a:pt x="1" y="394"/>
                  </a:cubicBezTo>
                  <a:cubicBezTo>
                    <a:pt x="1" y="672"/>
                    <a:pt x="186" y="858"/>
                    <a:pt x="372" y="858"/>
                  </a:cubicBezTo>
                  <a:cubicBezTo>
                    <a:pt x="673" y="858"/>
                    <a:pt x="858" y="672"/>
                    <a:pt x="858" y="394"/>
                  </a:cubicBezTo>
                  <a:cubicBezTo>
                    <a:pt x="858" y="186"/>
                    <a:pt x="673" y="0"/>
                    <a:pt x="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68"/>
            <p:cNvSpPr/>
            <p:nvPr/>
          </p:nvSpPr>
          <p:spPr>
            <a:xfrm>
              <a:off x="2571751" y="2551438"/>
              <a:ext cx="23100" cy="23097"/>
            </a:xfrm>
            <a:custGeom>
              <a:avLst/>
              <a:gdLst/>
              <a:ahLst/>
              <a:cxnLst/>
              <a:rect l="l" t="t" r="r" b="b"/>
              <a:pathLst>
                <a:path w="858" h="858" extrusionOk="0">
                  <a:moveTo>
                    <a:pt x="487" y="0"/>
                  </a:moveTo>
                  <a:cubicBezTo>
                    <a:pt x="185" y="0"/>
                    <a:pt x="0" y="186"/>
                    <a:pt x="0" y="394"/>
                  </a:cubicBezTo>
                  <a:cubicBezTo>
                    <a:pt x="0" y="672"/>
                    <a:pt x="185" y="858"/>
                    <a:pt x="487" y="858"/>
                  </a:cubicBezTo>
                  <a:cubicBezTo>
                    <a:pt x="672" y="858"/>
                    <a:pt x="858" y="672"/>
                    <a:pt x="858" y="394"/>
                  </a:cubicBezTo>
                  <a:cubicBezTo>
                    <a:pt x="858" y="186"/>
                    <a:pt x="672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68"/>
            <p:cNvSpPr/>
            <p:nvPr/>
          </p:nvSpPr>
          <p:spPr>
            <a:xfrm>
              <a:off x="2433860" y="2452853"/>
              <a:ext cx="189696" cy="63531"/>
            </a:xfrm>
            <a:custGeom>
              <a:avLst/>
              <a:gdLst/>
              <a:ahLst/>
              <a:cxnLst/>
              <a:rect l="l" t="t" r="r" b="b"/>
              <a:pathLst>
                <a:path w="7046" h="2360" extrusionOk="0">
                  <a:moveTo>
                    <a:pt x="0" y="1"/>
                  </a:moveTo>
                  <a:lnTo>
                    <a:pt x="0" y="2318"/>
                  </a:lnTo>
                  <a:lnTo>
                    <a:pt x="186" y="2318"/>
                  </a:lnTo>
                  <a:cubicBezTo>
                    <a:pt x="186" y="2318"/>
                    <a:pt x="258" y="2325"/>
                    <a:pt x="383" y="2325"/>
                  </a:cubicBezTo>
                  <a:cubicBezTo>
                    <a:pt x="937" y="2325"/>
                    <a:pt x="2531" y="2201"/>
                    <a:pt x="3477" y="858"/>
                  </a:cubicBezTo>
                  <a:cubicBezTo>
                    <a:pt x="4149" y="1739"/>
                    <a:pt x="5029" y="2110"/>
                    <a:pt x="5701" y="2318"/>
                  </a:cubicBezTo>
                  <a:cubicBezTo>
                    <a:pt x="5895" y="2349"/>
                    <a:pt x="6067" y="2359"/>
                    <a:pt x="6215" y="2359"/>
                  </a:cubicBezTo>
                  <a:cubicBezTo>
                    <a:pt x="6510" y="2359"/>
                    <a:pt x="6706" y="2318"/>
                    <a:pt x="6768" y="2318"/>
                  </a:cubicBezTo>
                  <a:lnTo>
                    <a:pt x="7046" y="2318"/>
                  </a:lnTo>
                  <a:lnTo>
                    <a:pt x="70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68"/>
            <p:cNvSpPr/>
            <p:nvPr/>
          </p:nvSpPr>
          <p:spPr>
            <a:xfrm>
              <a:off x="2467538" y="2681198"/>
              <a:ext cx="31230" cy="44337"/>
            </a:xfrm>
            <a:custGeom>
              <a:avLst/>
              <a:gdLst/>
              <a:ahLst/>
              <a:cxnLst/>
              <a:rect l="l" t="t" r="r" b="b"/>
              <a:pathLst>
                <a:path w="1160" h="1647" extrusionOk="0">
                  <a:moveTo>
                    <a:pt x="580" y="302"/>
                  </a:moveTo>
                  <a:cubicBezTo>
                    <a:pt x="673" y="302"/>
                    <a:pt x="789" y="395"/>
                    <a:pt x="789" y="487"/>
                  </a:cubicBezTo>
                  <a:cubicBezTo>
                    <a:pt x="789" y="580"/>
                    <a:pt x="673" y="580"/>
                    <a:pt x="580" y="580"/>
                  </a:cubicBezTo>
                  <a:lnTo>
                    <a:pt x="302" y="580"/>
                  </a:lnTo>
                  <a:lnTo>
                    <a:pt x="302" y="302"/>
                  </a:lnTo>
                  <a:close/>
                  <a:moveTo>
                    <a:pt x="580" y="881"/>
                  </a:moveTo>
                  <a:cubicBezTo>
                    <a:pt x="789" y="881"/>
                    <a:pt x="881" y="974"/>
                    <a:pt x="881" y="1160"/>
                  </a:cubicBezTo>
                  <a:cubicBezTo>
                    <a:pt x="881" y="1252"/>
                    <a:pt x="789" y="1368"/>
                    <a:pt x="580" y="1368"/>
                  </a:cubicBezTo>
                  <a:lnTo>
                    <a:pt x="302" y="1368"/>
                  </a:lnTo>
                  <a:lnTo>
                    <a:pt x="302" y="881"/>
                  </a:lnTo>
                  <a:close/>
                  <a:moveTo>
                    <a:pt x="94" y="1"/>
                  </a:moveTo>
                  <a:cubicBezTo>
                    <a:pt x="94" y="1"/>
                    <a:pt x="1" y="1"/>
                    <a:pt x="1" y="94"/>
                  </a:cubicBezTo>
                  <a:lnTo>
                    <a:pt x="1" y="1554"/>
                  </a:lnTo>
                  <a:lnTo>
                    <a:pt x="1" y="1646"/>
                  </a:lnTo>
                  <a:lnTo>
                    <a:pt x="580" y="1646"/>
                  </a:lnTo>
                  <a:cubicBezTo>
                    <a:pt x="881" y="1646"/>
                    <a:pt x="1160" y="1461"/>
                    <a:pt x="1160" y="1160"/>
                  </a:cubicBezTo>
                  <a:cubicBezTo>
                    <a:pt x="1160" y="974"/>
                    <a:pt x="1067" y="789"/>
                    <a:pt x="881" y="673"/>
                  </a:cubicBezTo>
                  <a:cubicBezTo>
                    <a:pt x="974" y="673"/>
                    <a:pt x="974" y="580"/>
                    <a:pt x="974" y="487"/>
                  </a:cubicBezTo>
                  <a:cubicBezTo>
                    <a:pt x="974" y="209"/>
                    <a:pt x="789" y="1"/>
                    <a:pt x="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68"/>
            <p:cNvSpPr/>
            <p:nvPr/>
          </p:nvSpPr>
          <p:spPr>
            <a:xfrm>
              <a:off x="2556136" y="2681198"/>
              <a:ext cx="33734" cy="44337"/>
            </a:xfrm>
            <a:custGeom>
              <a:avLst/>
              <a:gdLst/>
              <a:ahLst/>
              <a:cxnLst/>
              <a:rect l="l" t="t" r="r" b="b"/>
              <a:pathLst>
                <a:path w="1253" h="1647" extrusionOk="0">
                  <a:moveTo>
                    <a:pt x="93" y="1"/>
                  </a:moveTo>
                  <a:cubicBezTo>
                    <a:pt x="1" y="94"/>
                    <a:pt x="1" y="94"/>
                    <a:pt x="1" y="209"/>
                  </a:cubicBezTo>
                  <a:lnTo>
                    <a:pt x="487" y="881"/>
                  </a:lnTo>
                  <a:lnTo>
                    <a:pt x="487" y="1554"/>
                  </a:lnTo>
                  <a:cubicBezTo>
                    <a:pt x="487" y="1554"/>
                    <a:pt x="487" y="1646"/>
                    <a:pt x="580" y="1646"/>
                  </a:cubicBezTo>
                  <a:cubicBezTo>
                    <a:pt x="673" y="1646"/>
                    <a:pt x="765" y="1554"/>
                    <a:pt x="765" y="1554"/>
                  </a:cubicBezTo>
                  <a:lnTo>
                    <a:pt x="765" y="881"/>
                  </a:lnTo>
                  <a:lnTo>
                    <a:pt x="1159" y="209"/>
                  </a:lnTo>
                  <a:cubicBezTo>
                    <a:pt x="1252" y="94"/>
                    <a:pt x="1159" y="94"/>
                    <a:pt x="1159" y="1"/>
                  </a:cubicBezTo>
                  <a:cubicBezTo>
                    <a:pt x="1067" y="1"/>
                    <a:pt x="974" y="1"/>
                    <a:pt x="974" y="94"/>
                  </a:cubicBezTo>
                  <a:lnTo>
                    <a:pt x="580" y="580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68"/>
            <p:cNvSpPr/>
            <p:nvPr/>
          </p:nvSpPr>
          <p:spPr>
            <a:xfrm>
              <a:off x="2506843" y="2681198"/>
              <a:ext cx="44341" cy="44337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58" y="302"/>
                  </a:moveTo>
                  <a:cubicBezTo>
                    <a:pt x="1160" y="302"/>
                    <a:pt x="1345" y="487"/>
                    <a:pt x="1345" y="789"/>
                  </a:cubicBezTo>
                  <a:cubicBezTo>
                    <a:pt x="1345" y="1160"/>
                    <a:pt x="1160" y="1368"/>
                    <a:pt x="858" y="1368"/>
                  </a:cubicBezTo>
                  <a:cubicBezTo>
                    <a:pt x="488" y="1368"/>
                    <a:pt x="279" y="1160"/>
                    <a:pt x="279" y="789"/>
                  </a:cubicBezTo>
                  <a:cubicBezTo>
                    <a:pt x="279" y="487"/>
                    <a:pt x="488" y="302"/>
                    <a:pt x="858" y="302"/>
                  </a:cubicBezTo>
                  <a:close/>
                  <a:moveTo>
                    <a:pt x="858" y="1"/>
                  </a:moveTo>
                  <a:cubicBezTo>
                    <a:pt x="372" y="1"/>
                    <a:pt x="1" y="395"/>
                    <a:pt x="1" y="789"/>
                  </a:cubicBezTo>
                  <a:cubicBezTo>
                    <a:pt x="1" y="1252"/>
                    <a:pt x="372" y="1646"/>
                    <a:pt x="858" y="1646"/>
                  </a:cubicBezTo>
                  <a:cubicBezTo>
                    <a:pt x="1252" y="1646"/>
                    <a:pt x="1646" y="1252"/>
                    <a:pt x="1646" y="789"/>
                  </a:cubicBezTo>
                  <a:cubicBezTo>
                    <a:pt x="1646" y="395"/>
                    <a:pt x="1252" y="1"/>
                    <a:pt x="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68"/>
            <p:cNvSpPr/>
            <p:nvPr/>
          </p:nvSpPr>
          <p:spPr>
            <a:xfrm>
              <a:off x="2485629" y="2527720"/>
              <a:ext cx="10634" cy="26247"/>
            </a:xfrm>
            <a:custGeom>
              <a:avLst/>
              <a:gdLst/>
              <a:ahLst/>
              <a:cxnLst/>
              <a:rect l="l" t="t" r="r" b="b"/>
              <a:pathLst>
                <a:path w="395" h="975" extrusionOk="0">
                  <a:moveTo>
                    <a:pt x="209" y="1"/>
                  </a:moveTo>
                  <a:cubicBezTo>
                    <a:pt x="1" y="1"/>
                    <a:pt x="1" y="117"/>
                    <a:pt x="1" y="209"/>
                  </a:cubicBezTo>
                  <a:lnTo>
                    <a:pt x="1" y="696"/>
                  </a:lnTo>
                  <a:cubicBezTo>
                    <a:pt x="1" y="881"/>
                    <a:pt x="1" y="974"/>
                    <a:pt x="209" y="974"/>
                  </a:cubicBezTo>
                  <a:cubicBezTo>
                    <a:pt x="302" y="974"/>
                    <a:pt x="395" y="881"/>
                    <a:pt x="395" y="696"/>
                  </a:cubicBezTo>
                  <a:lnTo>
                    <a:pt x="395" y="209"/>
                  </a:lnTo>
                  <a:cubicBezTo>
                    <a:pt x="395" y="117"/>
                    <a:pt x="302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68"/>
            <p:cNvSpPr/>
            <p:nvPr/>
          </p:nvSpPr>
          <p:spPr>
            <a:xfrm>
              <a:off x="2558640" y="2527720"/>
              <a:ext cx="13138" cy="26247"/>
            </a:xfrm>
            <a:custGeom>
              <a:avLst/>
              <a:gdLst/>
              <a:ahLst/>
              <a:cxnLst/>
              <a:rect l="l" t="t" r="r" b="b"/>
              <a:pathLst>
                <a:path w="488" h="975" extrusionOk="0">
                  <a:moveTo>
                    <a:pt x="302" y="1"/>
                  </a:moveTo>
                  <a:cubicBezTo>
                    <a:pt x="93" y="1"/>
                    <a:pt x="0" y="117"/>
                    <a:pt x="0" y="209"/>
                  </a:cubicBezTo>
                  <a:lnTo>
                    <a:pt x="0" y="696"/>
                  </a:lnTo>
                  <a:cubicBezTo>
                    <a:pt x="0" y="881"/>
                    <a:pt x="93" y="974"/>
                    <a:pt x="302" y="974"/>
                  </a:cubicBezTo>
                  <a:cubicBezTo>
                    <a:pt x="394" y="974"/>
                    <a:pt x="487" y="881"/>
                    <a:pt x="487" y="696"/>
                  </a:cubicBezTo>
                  <a:lnTo>
                    <a:pt x="487" y="209"/>
                  </a:lnTo>
                  <a:cubicBezTo>
                    <a:pt x="487" y="117"/>
                    <a:pt x="394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68"/>
            <p:cNvSpPr/>
            <p:nvPr/>
          </p:nvSpPr>
          <p:spPr>
            <a:xfrm>
              <a:off x="2506843" y="2577632"/>
              <a:ext cx="41218" cy="20621"/>
            </a:xfrm>
            <a:custGeom>
              <a:avLst/>
              <a:gdLst/>
              <a:ahLst/>
              <a:cxnLst/>
              <a:rect l="l" t="t" r="r" b="b"/>
              <a:pathLst>
                <a:path w="1531" h="766" extrusionOk="0">
                  <a:moveTo>
                    <a:pt x="186" y="1"/>
                  </a:moveTo>
                  <a:cubicBezTo>
                    <a:pt x="94" y="93"/>
                    <a:pt x="1" y="186"/>
                    <a:pt x="1" y="279"/>
                  </a:cubicBezTo>
                  <a:cubicBezTo>
                    <a:pt x="186" y="580"/>
                    <a:pt x="488" y="766"/>
                    <a:pt x="766" y="766"/>
                  </a:cubicBezTo>
                  <a:cubicBezTo>
                    <a:pt x="1160" y="766"/>
                    <a:pt x="1438" y="580"/>
                    <a:pt x="1530" y="279"/>
                  </a:cubicBezTo>
                  <a:cubicBezTo>
                    <a:pt x="1530" y="186"/>
                    <a:pt x="1530" y="93"/>
                    <a:pt x="1345" y="1"/>
                  </a:cubicBezTo>
                  <a:cubicBezTo>
                    <a:pt x="1252" y="1"/>
                    <a:pt x="1160" y="1"/>
                    <a:pt x="1160" y="186"/>
                  </a:cubicBezTo>
                  <a:cubicBezTo>
                    <a:pt x="1067" y="279"/>
                    <a:pt x="951" y="372"/>
                    <a:pt x="766" y="372"/>
                  </a:cubicBezTo>
                  <a:cubicBezTo>
                    <a:pt x="580" y="372"/>
                    <a:pt x="488" y="279"/>
                    <a:pt x="488" y="186"/>
                  </a:cubicBezTo>
                  <a:cubicBezTo>
                    <a:pt x="372" y="1"/>
                    <a:pt x="279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68"/>
            <p:cNvSpPr/>
            <p:nvPr/>
          </p:nvSpPr>
          <p:spPr>
            <a:xfrm>
              <a:off x="2392051" y="2379815"/>
              <a:ext cx="270813" cy="381887"/>
            </a:xfrm>
            <a:custGeom>
              <a:avLst/>
              <a:gdLst/>
              <a:ahLst/>
              <a:cxnLst/>
              <a:rect l="l" t="t" r="r" b="b"/>
              <a:pathLst>
                <a:path w="10059" h="14186" extrusionOk="0">
                  <a:moveTo>
                    <a:pt x="5030" y="3872"/>
                  </a:moveTo>
                  <a:cubicBezTo>
                    <a:pt x="5516" y="4452"/>
                    <a:pt x="6188" y="4915"/>
                    <a:pt x="7069" y="5124"/>
                  </a:cubicBezTo>
                  <a:cubicBezTo>
                    <a:pt x="7440" y="5217"/>
                    <a:pt x="7834" y="5309"/>
                    <a:pt x="8019" y="5309"/>
                  </a:cubicBezTo>
                  <a:lnTo>
                    <a:pt x="8019" y="5889"/>
                  </a:lnTo>
                  <a:cubicBezTo>
                    <a:pt x="8019" y="7534"/>
                    <a:pt x="6675" y="8878"/>
                    <a:pt x="5030" y="8878"/>
                  </a:cubicBezTo>
                  <a:cubicBezTo>
                    <a:pt x="3384" y="8878"/>
                    <a:pt x="2040" y="7534"/>
                    <a:pt x="2040" y="5889"/>
                  </a:cubicBezTo>
                  <a:lnTo>
                    <a:pt x="2040" y="5309"/>
                  </a:lnTo>
                  <a:cubicBezTo>
                    <a:pt x="2225" y="5309"/>
                    <a:pt x="2619" y="5217"/>
                    <a:pt x="3106" y="5124"/>
                  </a:cubicBezTo>
                  <a:cubicBezTo>
                    <a:pt x="3871" y="4915"/>
                    <a:pt x="4543" y="4452"/>
                    <a:pt x="5030" y="3872"/>
                  </a:cubicBezTo>
                  <a:close/>
                  <a:moveTo>
                    <a:pt x="5424" y="9272"/>
                  </a:moveTo>
                  <a:lnTo>
                    <a:pt x="5424" y="9458"/>
                  </a:lnTo>
                  <a:cubicBezTo>
                    <a:pt x="5424" y="9666"/>
                    <a:pt x="5215" y="9852"/>
                    <a:pt x="5030" y="9852"/>
                  </a:cubicBezTo>
                  <a:cubicBezTo>
                    <a:pt x="4844" y="9852"/>
                    <a:pt x="4636" y="9666"/>
                    <a:pt x="4636" y="9458"/>
                  </a:cubicBezTo>
                  <a:lnTo>
                    <a:pt x="4636" y="9272"/>
                  </a:lnTo>
                  <a:close/>
                  <a:moveTo>
                    <a:pt x="1646" y="11196"/>
                  </a:moveTo>
                  <a:lnTo>
                    <a:pt x="1947" y="12076"/>
                  </a:lnTo>
                  <a:lnTo>
                    <a:pt x="1947" y="13815"/>
                  </a:lnTo>
                  <a:lnTo>
                    <a:pt x="1275" y="13815"/>
                  </a:lnTo>
                  <a:lnTo>
                    <a:pt x="1275" y="13143"/>
                  </a:lnTo>
                  <a:lnTo>
                    <a:pt x="1275" y="12563"/>
                  </a:lnTo>
                  <a:cubicBezTo>
                    <a:pt x="1368" y="12076"/>
                    <a:pt x="1553" y="11590"/>
                    <a:pt x="1646" y="11196"/>
                  </a:cubicBezTo>
                  <a:close/>
                  <a:moveTo>
                    <a:pt x="6374" y="8971"/>
                  </a:moveTo>
                  <a:cubicBezTo>
                    <a:pt x="6374" y="8971"/>
                    <a:pt x="6490" y="8971"/>
                    <a:pt x="6490" y="9087"/>
                  </a:cubicBezTo>
                  <a:cubicBezTo>
                    <a:pt x="6675" y="9087"/>
                    <a:pt x="6768" y="9180"/>
                    <a:pt x="6953" y="9272"/>
                  </a:cubicBezTo>
                  <a:cubicBezTo>
                    <a:pt x="7347" y="9666"/>
                    <a:pt x="7834" y="10130"/>
                    <a:pt x="8112" y="10616"/>
                  </a:cubicBezTo>
                  <a:lnTo>
                    <a:pt x="7741" y="11984"/>
                  </a:lnTo>
                  <a:lnTo>
                    <a:pt x="7741" y="12076"/>
                  </a:lnTo>
                  <a:lnTo>
                    <a:pt x="7741" y="13815"/>
                  </a:lnTo>
                  <a:lnTo>
                    <a:pt x="2318" y="13815"/>
                  </a:lnTo>
                  <a:lnTo>
                    <a:pt x="2318" y="12076"/>
                  </a:lnTo>
                  <a:lnTo>
                    <a:pt x="2318" y="11984"/>
                  </a:lnTo>
                  <a:lnTo>
                    <a:pt x="1947" y="10616"/>
                  </a:lnTo>
                  <a:cubicBezTo>
                    <a:pt x="2225" y="10130"/>
                    <a:pt x="2619" y="9759"/>
                    <a:pt x="2619" y="9759"/>
                  </a:cubicBezTo>
                  <a:cubicBezTo>
                    <a:pt x="2898" y="9458"/>
                    <a:pt x="3292" y="9180"/>
                    <a:pt x="3778" y="8971"/>
                  </a:cubicBezTo>
                  <a:cubicBezTo>
                    <a:pt x="3871" y="9087"/>
                    <a:pt x="4056" y="9180"/>
                    <a:pt x="4265" y="9180"/>
                  </a:cubicBezTo>
                  <a:lnTo>
                    <a:pt x="4265" y="9458"/>
                  </a:lnTo>
                  <a:cubicBezTo>
                    <a:pt x="4265" y="9852"/>
                    <a:pt x="4636" y="10246"/>
                    <a:pt x="5030" y="10246"/>
                  </a:cubicBezTo>
                  <a:cubicBezTo>
                    <a:pt x="5516" y="10246"/>
                    <a:pt x="5794" y="9852"/>
                    <a:pt x="5794" y="9458"/>
                  </a:cubicBezTo>
                  <a:lnTo>
                    <a:pt x="5794" y="9180"/>
                  </a:lnTo>
                  <a:cubicBezTo>
                    <a:pt x="6003" y="9180"/>
                    <a:pt x="6188" y="9087"/>
                    <a:pt x="6374" y="8971"/>
                  </a:cubicBezTo>
                  <a:close/>
                  <a:moveTo>
                    <a:pt x="8413" y="11196"/>
                  </a:moveTo>
                  <a:cubicBezTo>
                    <a:pt x="8599" y="11682"/>
                    <a:pt x="8900" y="12749"/>
                    <a:pt x="8807" y="13815"/>
                  </a:cubicBezTo>
                  <a:lnTo>
                    <a:pt x="8112" y="13815"/>
                  </a:lnTo>
                  <a:lnTo>
                    <a:pt x="8112" y="12076"/>
                  </a:lnTo>
                  <a:lnTo>
                    <a:pt x="8413" y="11196"/>
                  </a:lnTo>
                  <a:close/>
                  <a:moveTo>
                    <a:pt x="5175" y="1"/>
                  </a:moveTo>
                  <a:cubicBezTo>
                    <a:pt x="5103" y="1"/>
                    <a:pt x="5054" y="2"/>
                    <a:pt x="5030" y="2"/>
                  </a:cubicBezTo>
                  <a:cubicBezTo>
                    <a:pt x="4937" y="2"/>
                    <a:pt x="4056" y="2"/>
                    <a:pt x="3013" y="396"/>
                  </a:cubicBezTo>
                  <a:cubicBezTo>
                    <a:pt x="2040" y="767"/>
                    <a:pt x="789" y="1648"/>
                    <a:pt x="302" y="3571"/>
                  </a:cubicBezTo>
                  <a:cubicBezTo>
                    <a:pt x="302" y="3664"/>
                    <a:pt x="1" y="4637"/>
                    <a:pt x="302" y="5703"/>
                  </a:cubicBezTo>
                  <a:cubicBezTo>
                    <a:pt x="487" y="6769"/>
                    <a:pt x="1159" y="8114"/>
                    <a:pt x="3199" y="8693"/>
                  </a:cubicBezTo>
                  <a:cubicBezTo>
                    <a:pt x="3199" y="8786"/>
                    <a:pt x="3292" y="8786"/>
                    <a:pt x="3292" y="8786"/>
                  </a:cubicBezTo>
                  <a:cubicBezTo>
                    <a:pt x="2898" y="8971"/>
                    <a:pt x="2619" y="9180"/>
                    <a:pt x="2318" y="9458"/>
                  </a:cubicBezTo>
                  <a:cubicBezTo>
                    <a:pt x="2225" y="9550"/>
                    <a:pt x="1855" y="9944"/>
                    <a:pt x="1553" y="10431"/>
                  </a:cubicBezTo>
                  <a:cubicBezTo>
                    <a:pt x="1553" y="10524"/>
                    <a:pt x="580" y="12169"/>
                    <a:pt x="881" y="14000"/>
                  </a:cubicBezTo>
                  <a:cubicBezTo>
                    <a:pt x="881" y="14093"/>
                    <a:pt x="974" y="14185"/>
                    <a:pt x="1067" y="14185"/>
                  </a:cubicBezTo>
                  <a:lnTo>
                    <a:pt x="8993" y="14185"/>
                  </a:lnTo>
                  <a:cubicBezTo>
                    <a:pt x="9085" y="14185"/>
                    <a:pt x="9178" y="14093"/>
                    <a:pt x="9178" y="14000"/>
                  </a:cubicBezTo>
                  <a:cubicBezTo>
                    <a:pt x="9479" y="12169"/>
                    <a:pt x="8599" y="10524"/>
                    <a:pt x="8506" y="10431"/>
                  </a:cubicBezTo>
                  <a:cubicBezTo>
                    <a:pt x="8228" y="9944"/>
                    <a:pt x="7834" y="9550"/>
                    <a:pt x="7741" y="9458"/>
                  </a:cubicBezTo>
                  <a:cubicBezTo>
                    <a:pt x="7648" y="9272"/>
                    <a:pt x="7347" y="9087"/>
                    <a:pt x="7162" y="8971"/>
                  </a:cubicBezTo>
                  <a:cubicBezTo>
                    <a:pt x="7069" y="8878"/>
                    <a:pt x="6953" y="8786"/>
                    <a:pt x="6860" y="8786"/>
                  </a:cubicBezTo>
                  <a:lnTo>
                    <a:pt x="6860" y="8693"/>
                  </a:lnTo>
                  <a:cubicBezTo>
                    <a:pt x="8900" y="8114"/>
                    <a:pt x="9572" y="6769"/>
                    <a:pt x="9757" y="5703"/>
                  </a:cubicBezTo>
                  <a:cubicBezTo>
                    <a:pt x="10059" y="4637"/>
                    <a:pt x="9850" y="3664"/>
                    <a:pt x="9850" y="3571"/>
                  </a:cubicBezTo>
                  <a:cubicBezTo>
                    <a:pt x="9665" y="2992"/>
                    <a:pt x="9387" y="2412"/>
                    <a:pt x="9085" y="1926"/>
                  </a:cubicBezTo>
                  <a:cubicBezTo>
                    <a:pt x="9039" y="1879"/>
                    <a:pt x="8993" y="1856"/>
                    <a:pt x="8946" y="1856"/>
                  </a:cubicBezTo>
                  <a:cubicBezTo>
                    <a:pt x="8900" y="1856"/>
                    <a:pt x="8854" y="1879"/>
                    <a:pt x="8807" y="1926"/>
                  </a:cubicBezTo>
                  <a:cubicBezTo>
                    <a:pt x="8691" y="1926"/>
                    <a:pt x="8691" y="2134"/>
                    <a:pt x="8691" y="2227"/>
                  </a:cubicBezTo>
                  <a:cubicBezTo>
                    <a:pt x="9085" y="2598"/>
                    <a:pt x="9271" y="3085"/>
                    <a:pt x="9387" y="3664"/>
                  </a:cubicBezTo>
                  <a:cubicBezTo>
                    <a:pt x="9479" y="3757"/>
                    <a:pt x="9665" y="4637"/>
                    <a:pt x="9387" y="5611"/>
                  </a:cubicBezTo>
                  <a:cubicBezTo>
                    <a:pt x="9178" y="6654"/>
                    <a:pt x="8599" y="7349"/>
                    <a:pt x="7741" y="7928"/>
                  </a:cubicBezTo>
                  <a:cubicBezTo>
                    <a:pt x="8228" y="7349"/>
                    <a:pt x="8413" y="6654"/>
                    <a:pt x="8413" y="5889"/>
                  </a:cubicBezTo>
                  <a:lnTo>
                    <a:pt x="8413" y="5031"/>
                  </a:lnTo>
                  <a:cubicBezTo>
                    <a:pt x="8413" y="4915"/>
                    <a:pt x="8321" y="4823"/>
                    <a:pt x="8228" y="4823"/>
                  </a:cubicBezTo>
                  <a:cubicBezTo>
                    <a:pt x="8228" y="4823"/>
                    <a:pt x="8148" y="4831"/>
                    <a:pt x="8012" y="4831"/>
                  </a:cubicBezTo>
                  <a:cubicBezTo>
                    <a:pt x="7476" y="4831"/>
                    <a:pt x="6066" y="4698"/>
                    <a:pt x="5215" y="3386"/>
                  </a:cubicBezTo>
                  <a:cubicBezTo>
                    <a:pt x="5122" y="3386"/>
                    <a:pt x="5122" y="3293"/>
                    <a:pt x="5030" y="3293"/>
                  </a:cubicBezTo>
                  <a:cubicBezTo>
                    <a:pt x="4937" y="3293"/>
                    <a:pt x="4937" y="3386"/>
                    <a:pt x="4844" y="3386"/>
                  </a:cubicBezTo>
                  <a:cubicBezTo>
                    <a:pt x="4450" y="4058"/>
                    <a:pt x="3778" y="4545"/>
                    <a:pt x="3013" y="4730"/>
                  </a:cubicBezTo>
                  <a:cubicBezTo>
                    <a:pt x="2666" y="4823"/>
                    <a:pt x="2376" y="4846"/>
                    <a:pt x="2173" y="4846"/>
                  </a:cubicBezTo>
                  <a:cubicBezTo>
                    <a:pt x="1971" y="4846"/>
                    <a:pt x="1855" y="4823"/>
                    <a:pt x="1855" y="4823"/>
                  </a:cubicBezTo>
                  <a:cubicBezTo>
                    <a:pt x="1739" y="4915"/>
                    <a:pt x="1646" y="4915"/>
                    <a:pt x="1646" y="5031"/>
                  </a:cubicBezTo>
                  <a:lnTo>
                    <a:pt x="1646" y="5889"/>
                  </a:lnTo>
                  <a:cubicBezTo>
                    <a:pt x="1646" y="6654"/>
                    <a:pt x="1855" y="7349"/>
                    <a:pt x="2318" y="7928"/>
                  </a:cubicBezTo>
                  <a:cubicBezTo>
                    <a:pt x="1461" y="7349"/>
                    <a:pt x="881" y="6654"/>
                    <a:pt x="696" y="5703"/>
                  </a:cubicBezTo>
                  <a:cubicBezTo>
                    <a:pt x="487" y="4637"/>
                    <a:pt x="696" y="3757"/>
                    <a:pt x="696" y="3664"/>
                  </a:cubicBezTo>
                  <a:cubicBezTo>
                    <a:pt x="1067" y="2320"/>
                    <a:pt x="1855" y="1254"/>
                    <a:pt x="3199" y="767"/>
                  </a:cubicBezTo>
                  <a:cubicBezTo>
                    <a:pt x="4172" y="396"/>
                    <a:pt x="5030" y="396"/>
                    <a:pt x="5030" y="396"/>
                  </a:cubicBezTo>
                  <a:cubicBezTo>
                    <a:pt x="5030" y="396"/>
                    <a:pt x="6768" y="396"/>
                    <a:pt x="8112" y="1555"/>
                  </a:cubicBezTo>
                  <a:lnTo>
                    <a:pt x="8413" y="1555"/>
                  </a:lnTo>
                  <a:cubicBezTo>
                    <a:pt x="8506" y="1439"/>
                    <a:pt x="8506" y="1254"/>
                    <a:pt x="8413" y="1161"/>
                  </a:cubicBezTo>
                  <a:cubicBezTo>
                    <a:pt x="7142" y="71"/>
                    <a:pt x="5659" y="1"/>
                    <a:pt x="5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1" name="Google Shape;3651;p68"/>
          <p:cNvGrpSpPr/>
          <p:nvPr/>
        </p:nvGrpSpPr>
        <p:grpSpPr>
          <a:xfrm>
            <a:off x="3457600" y="2062758"/>
            <a:ext cx="387496" cy="381833"/>
            <a:chOff x="731225" y="2379869"/>
            <a:chExt cx="387496" cy="381833"/>
          </a:xfrm>
        </p:grpSpPr>
        <p:sp>
          <p:nvSpPr>
            <p:cNvPr id="3652" name="Google Shape;3652;p68"/>
            <p:cNvSpPr/>
            <p:nvPr/>
          </p:nvSpPr>
          <p:spPr>
            <a:xfrm>
              <a:off x="1016967" y="2385011"/>
              <a:ext cx="93610" cy="93439"/>
            </a:xfrm>
            <a:custGeom>
              <a:avLst/>
              <a:gdLst/>
              <a:ahLst/>
              <a:cxnLst/>
              <a:rect l="l" t="t" r="r" b="b"/>
              <a:pathLst>
                <a:path w="3477" h="3471" extrusionOk="0">
                  <a:moveTo>
                    <a:pt x="1168" y="0"/>
                  </a:moveTo>
                  <a:cubicBezTo>
                    <a:pt x="928" y="0"/>
                    <a:pt x="684" y="99"/>
                    <a:pt x="487" y="296"/>
                  </a:cubicBezTo>
                  <a:lnTo>
                    <a:pt x="1" y="783"/>
                  </a:lnTo>
                  <a:lnTo>
                    <a:pt x="2619" y="3471"/>
                  </a:lnTo>
                  <a:lnTo>
                    <a:pt x="3199" y="2892"/>
                  </a:lnTo>
                  <a:cubicBezTo>
                    <a:pt x="3477" y="2613"/>
                    <a:pt x="3477" y="2034"/>
                    <a:pt x="3199" y="1640"/>
                  </a:cubicBezTo>
                  <a:lnTo>
                    <a:pt x="1831" y="296"/>
                  </a:lnTo>
                  <a:cubicBezTo>
                    <a:pt x="1646" y="99"/>
                    <a:pt x="1408" y="0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68"/>
            <p:cNvSpPr/>
            <p:nvPr/>
          </p:nvSpPr>
          <p:spPr>
            <a:xfrm>
              <a:off x="1079371" y="2418555"/>
              <a:ext cx="31203" cy="59897"/>
            </a:xfrm>
            <a:custGeom>
              <a:avLst/>
              <a:gdLst/>
              <a:ahLst/>
              <a:cxnLst/>
              <a:rect l="l" t="t" r="r" b="b"/>
              <a:pathLst>
                <a:path w="1159" h="2225" extrusionOk="0">
                  <a:moveTo>
                    <a:pt x="487" y="0"/>
                  </a:moveTo>
                  <a:cubicBezTo>
                    <a:pt x="881" y="394"/>
                    <a:pt x="881" y="973"/>
                    <a:pt x="487" y="1367"/>
                  </a:cubicBezTo>
                  <a:lnTo>
                    <a:pt x="0" y="1854"/>
                  </a:lnTo>
                  <a:lnTo>
                    <a:pt x="301" y="2225"/>
                  </a:lnTo>
                  <a:lnTo>
                    <a:pt x="881" y="1646"/>
                  </a:lnTo>
                  <a:cubicBezTo>
                    <a:pt x="1159" y="1367"/>
                    <a:pt x="1159" y="788"/>
                    <a:pt x="881" y="394"/>
                  </a:cubicBezTo>
                  <a:lnTo>
                    <a:pt x="4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68"/>
            <p:cNvSpPr/>
            <p:nvPr/>
          </p:nvSpPr>
          <p:spPr>
            <a:xfrm>
              <a:off x="991392" y="2406064"/>
              <a:ext cx="96113" cy="96104"/>
            </a:xfrm>
            <a:custGeom>
              <a:avLst/>
              <a:gdLst/>
              <a:ahLst/>
              <a:cxnLst/>
              <a:rect l="l" t="t" r="r" b="b"/>
              <a:pathLst>
                <a:path w="3570" h="3570" extrusionOk="0">
                  <a:moveTo>
                    <a:pt x="951" y="1"/>
                  </a:moveTo>
                  <a:lnTo>
                    <a:pt x="0" y="951"/>
                  </a:lnTo>
                  <a:lnTo>
                    <a:pt x="2689" y="3570"/>
                  </a:lnTo>
                  <a:lnTo>
                    <a:pt x="3569" y="2689"/>
                  </a:lnTo>
                  <a:lnTo>
                    <a:pt x="9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68"/>
            <p:cNvSpPr/>
            <p:nvPr/>
          </p:nvSpPr>
          <p:spPr>
            <a:xfrm>
              <a:off x="1053769" y="2468467"/>
              <a:ext cx="33734" cy="33704"/>
            </a:xfrm>
            <a:custGeom>
              <a:avLst/>
              <a:gdLst/>
              <a:ahLst/>
              <a:cxnLst/>
              <a:rect l="l" t="t" r="r" b="b"/>
              <a:pathLst>
                <a:path w="1253" h="1252" extrusionOk="0">
                  <a:moveTo>
                    <a:pt x="951" y="0"/>
                  </a:moveTo>
                  <a:lnTo>
                    <a:pt x="1" y="950"/>
                  </a:lnTo>
                  <a:lnTo>
                    <a:pt x="372" y="1252"/>
                  </a:lnTo>
                  <a:lnTo>
                    <a:pt x="1252" y="371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68"/>
            <p:cNvSpPr/>
            <p:nvPr/>
          </p:nvSpPr>
          <p:spPr>
            <a:xfrm>
              <a:off x="736205" y="2668114"/>
              <a:ext cx="88629" cy="88594"/>
            </a:xfrm>
            <a:custGeom>
              <a:avLst/>
              <a:gdLst/>
              <a:ahLst/>
              <a:cxnLst/>
              <a:rect l="l" t="t" r="r" b="b"/>
              <a:pathLst>
                <a:path w="3292" h="3291" extrusionOk="0">
                  <a:moveTo>
                    <a:pt x="673" y="0"/>
                  </a:moveTo>
                  <a:lnTo>
                    <a:pt x="93" y="3106"/>
                  </a:lnTo>
                  <a:cubicBezTo>
                    <a:pt x="1" y="3198"/>
                    <a:pt x="93" y="3291"/>
                    <a:pt x="209" y="3291"/>
                  </a:cubicBezTo>
                  <a:lnTo>
                    <a:pt x="3292" y="2712"/>
                  </a:lnTo>
                  <a:lnTo>
                    <a:pt x="2040" y="1367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68"/>
            <p:cNvSpPr/>
            <p:nvPr/>
          </p:nvSpPr>
          <p:spPr>
            <a:xfrm>
              <a:off x="736205" y="2733614"/>
              <a:ext cx="88629" cy="23097"/>
            </a:xfrm>
            <a:custGeom>
              <a:avLst/>
              <a:gdLst/>
              <a:ahLst/>
              <a:cxnLst/>
              <a:rect l="l" t="t" r="r" b="b"/>
              <a:pathLst>
                <a:path w="3292" h="858" extrusionOk="0">
                  <a:moveTo>
                    <a:pt x="3106" y="1"/>
                  </a:moveTo>
                  <a:lnTo>
                    <a:pt x="209" y="580"/>
                  </a:lnTo>
                  <a:lnTo>
                    <a:pt x="93" y="580"/>
                  </a:lnTo>
                  <a:lnTo>
                    <a:pt x="93" y="673"/>
                  </a:lnTo>
                  <a:cubicBezTo>
                    <a:pt x="1" y="765"/>
                    <a:pt x="93" y="858"/>
                    <a:pt x="209" y="858"/>
                  </a:cubicBezTo>
                  <a:lnTo>
                    <a:pt x="3292" y="279"/>
                  </a:lnTo>
                  <a:lnTo>
                    <a:pt x="31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68"/>
            <p:cNvSpPr/>
            <p:nvPr/>
          </p:nvSpPr>
          <p:spPr>
            <a:xfrm>
              <a:off x="736205" y="2718026"/>
              <a:ext cx="41838" cy="38684"/>
            </a:xfrm>
            <a:custGeom>
              <a:avLst/>
              <a:gdLst/>
              <a:ahLst/>
              <a:cxnLst/>
              <a:rect l="l" t="t" r="r" b="b"/>
              <a:pathLst>
                <a:path w="1554" h="1437" extrusionOk="0">
                  <a:moveTo>
                    <a:pt x="302" y="0"/>
                  </a:moveTo>
                  <a:lnTo>
                    <a:pt x="93" y="1252"/>
                  </a:lnTo>
                  <a:cubicBezTo>
                    <a:pt x="1" y="1344"/>
                    <a:pt x="93" y="1437"/>
                    <a:pt x="209" y="1437"/>
                  </a:cubicBezTo>
                  <a:lnTo>
                    <a:pt x="1553" y="1159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68"/>
            <p:cNvSpPr/>
            <p:nvPr/>
          </p:nvSpPr>
          <p:spPr>
            <a:xfrm>
              <a:off x="736205" y="2743601"/>
              <a:ext cx="41838" cy="13110"/>
            </a:xfrm>
            <a:custGeom>
              <a:avLst/>
              <a:gdLst/>
              <a:ahLst/>
              <a:cxnLst/>
              <a:rect l="l" t="t" r="r" b="b"/>
              <a:pathLst>
                <a:path w="1554" h="487" extrusionOk="0">
                  <a:moveTo>
                    <a:pt x="1252" y="0"/>
                  </a:moveTo>
                  <a:lnTo>
                    <a:pt x="209" y="209"/>
                  </a:lnTo>
                  <a:lnTo>
                    <a:pt x="93" y="209"/>
                  </a:lnTo>
                  <a:lnTo>
                    <a:pt x="93" y="302"/>
                  </a:lnTo>
                  <a:cubicBezTo>
                    <a:pt x="1" y="394"/>
                    <a:pt x="93" y="487"/>
                    <a:pt x="209" y="487"/>
                  </a:cubicBezTo>
                  <a:lnTo>
                    <a:pt x="1553" y="209"/>
                  </a:lnTo>
                  <a:lnTo>
                    <a:pt x="1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68"/>
            <p:cNvSpPr/>
            <p:nvPr/>
          </p:nvSpPr>
          <p:spPr>
            <a:xfrm>
              <a:off x="754297" y="2431639"/>
              <a:ext cx="309501" cy="309472"/>
            </a:xfrm>
            <a:custGeom>
              <a:avLst/>
              <a:gdLst/>
              <a:ahLst/>
              <a:cxnLst/>
              <a:rect l="l" t="t" r="r" b="b"/>
              <a:pathLst>
                <a:path w="11496" h="11496" extrusionOk="0">
                  <a:moveTo>
                    <a:pt x="8807" y="1"/>
                  </a:moveTo>
                  <a:lnTo>
                    <a:pt x="1" y="8784"/>
                  </a:lnTo>
                  <a:lnTo>
                    <a:pt x="302" y="9572"/>
                  </a:lnTo>
                  <a:cubicBezTo>
                    <a:pt x="395" y="9665"/>
                    <a:pt x="395" y="9757"/>
                    <a:pt x="487" y="9757"/>
                  </a:cubicBezTo>
                  <a:lnTo>
                    <a:pt x="1368" y="10151"/>
                  </a:lnTo>
                  <a:lnTo>
                    <a:pt x="1646" y="10916"/>
                  </a:lnTo>
                  <a:cubicBezTo>
                    <a:pt x="1739" y="11009"/>
                    <a:pt x="1739" y="11102"/>
                    <a:pt x="1855" y="11102"/>
                  </a:cubicBezTo>
                  <a:lnTo>
                    <a:pt x="2620" y="11496"/>
                  </a:lnTo>
                  <a:lnTo>
                    <a:pt x="11496" y="2620"/>
                  </a:lnTo>
                  <a:lnTo>
                    <a:pt x="88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68"/>
            <p:cNvSpPr/>
            <p:nvPr/>
          </p:nvSpPr>
          <p:spPr>
            <a:xfrm>
              <a:off x="811693" y="2494042"/>
              <a:ext cx="252102" cy="247072"/>
            </a:xfrm>
            <a:custGeom>
              <a:avLst/>
              <a:gdLst/>
              <a:ahLst/>
              <a:cxnLst/>
              <a:rect l="l" t="t" r="r" b="b"/>
              <a:pathLst>
                <a:path w="9364" h="9178" extrusionOk="0">
                  <a:moveTo>
                    <a:pt x="8993" y="0"/>
                  </a:moveTo>
                  <a:lnTo>
                    <a:pt x="1" y="8900"/>
                  </a:lnTo>
                  <a:lnTo>
                    <a:pt x="488" y="9178"/>
                  </a:lnTo>
                  <a:lnTo>
                    <a:pt x="9364" y="302"/>
                  </a:lnTo>
                  <a:lnTo>
                    <a:pt x="89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68"/>
            <p:cNvSpPr/>
            <p:nvPr/>
          </p:nvSpPr>
          <p:spPr>
            <a:xfrm>
              <a:off x="754297" y="2431639"/>
              <a:ext cx="273317" cy="273292"/>
            </a:xfrm>
            <a:custGeom>
              <a:avLst/>
              <a:gdLst/>
              <a:ahLst/>
              <a:cxnLst/>
              <a:rect l="l" t="t" r="r" b="b"/>
              <a:pathLst>
                <a:path w="10152" h="10152" extrusionOk="0">
                  <a:moveTo>
                    <a:pt x="8807" y="1"/>
                  </a:moveTo>
                  <a:lnTo>
                    <a:pt x="1" y="8784"/>
                  </a:lnTo>
                  <a:lnTo>
                    <a:pt x="302" y="9572"/>
                  </a:lnTo>
                  <a:cubicBezTo>
                    <a:pt x="395" y="9665"/>
                    <a:pt x="395" y="9757"/>
                    <a:pt x="487" y="9757"/>
                  </a:cubicBezTo>
                  <a:lnTo>
                    <a:pt x="1368" y="10151"/>
                  </a:lnTo>
                  <a:lnTo>
                    <a:pt x="10152" y="1368"/>
                  </a:lnTo>
                  <a:lnTo>
                    <a:pt x="88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68"/>
            <p:cNvSpPr/>
            <p:nvPr/>
          </p:nvSpPr>
          <p:spPr>
            <a:xfrm>
              <a:off x="775510" y="2455356"/>
              <a:ext cx="252102" cy="249575"/>
            </a:xfrm>
            <a:custGeom>
              <a:avLst/>
              <a:gdLst/>
              <a:ahLst/>
              <a:cxnLst/>
              <a:rect l="l" t="t" r="r" b="b"/>
              <a:pathLst>
                <a:path w="9364" h="9271" extrusionOk="0">
                  <a:moveTo>
                    <a:pt x="8970" y="0"/>
                  </a:moveTo>
                  <a:lnTo>
                    <a:pt x="1" y="8969"/>
                  </a:lnTo>
                  <a:lnTo>
                    <a:pt x="580" y="9270"/>
                  </a:lnTo>
                  <a:lnTo>
                    <a:pt x="9364" y="487"/>
                  </a:lnTo>
                  <a:lnTo>
                    <a:pt x="89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68"/>
            <p:cNvSpPr/>
            <p:nvPr/>
          </p:nvSpPr>
          <p:spPr>
            <a:xfrm>
              <a:off x="731225" y="2379869"/>
              <a:ext cx="387496" cy="381833"/>
            </a:xfrm>
            <a:custGeom>
              <a:avLst/>
              <a:gdLst/>
              <a:ahLst/>
              <a:cxnLst/>
              <a:rect l="l" t="t" r="r" b="b"/>
              <a:pathLst>
                <a:path w="14393" h="14184" extrusionOk="0">
                  <a:moveTo>
                    <a:pt x="10615" y="1252"/>
                  </a:moveTo>
                  <a:lnTo>
                    <a:pt x="12932" y="3662"/>
                  </a:lnTo>
                  <a:lnTo>
                    <a:pt x="12353" y="4241"/>
                  </a:lnTo>
                  <a:lnTo>
                    <a:pt x="9942" y="1924"/>
                  </a:lnTo>
                  <a:lnTo>
                    <a:pt x="10615" y="1252"/>
                  </a:lnTo>
                  <a:close/>
                  <a:moveTo>
                    <a:pt x="11009" y="3569"/>
                  </a:moveTo>
                  <a:lnTo>
                    <a:pt x="12075" y="4543"/>
                  </a:lnTo>
                  <a:lnTo>
                    <a:pt x="3477" y="13141"/>
                  </a:lnTo>
                  <a:lnTo>
                    <a:pt x="2804" y="12839"/>
                  </a:lnTo>
                  <a:cubicBezTo>
                    <a:pt x="2804" y="12839"/>
                    <a:pt x="2712" y="12839"/>
                    <a:pt x="2712" y="12747"/>
                  </a:cubicBezTo>
                  <a:lnTo>
                    <a:pt x="2411" y="12074"/>
                  </a:lnTo>
                  <a:lnTo>
                    <a:pt x="11009" y="3569"/>
                  </a:lnTo>
                  <a:close/>
                  <a:moveTo>
                    <a:pt x="974" y="11402"/>
                  </a:moveTo>
                  <a:lnTo>
                    <a:pt x="1066" y="11588"/>
                  </a:lnTo>
                  <a:cubicBezTo>
                    <a:pt x="1066" y="11773"/>
                    <a:pt x="1159" y="11866"/>
                    <a:pt x="1252" y="11866"/>
                  </a:cubicBezTo>
                  <a:lnTo>
                    <a:pt x="2017" y="12260"/>
                  </a:lnTo>
                  <a:lnTo>
                    <a:pt x="2318" y="12932"/>
                  </a:lnTo>
                  <a:cubicBezTo>
                    <a:pt x="2411" y="13025"/>
                    <a:pt x="2503" y="13141"/>
                    <a:pt x="2596" y="13233"/>
                  </a:cubicBezTo>
                  <a:lnTo>
                    <a:pt x="2804" y="13326"/>
                  </a:lnTo>
                  <a:lnTo>
                    <a:pt x="1738" y="13511"/>
                  </a:lnTo>
                  <a:lnTo>
                    <a:pt x="672" y="12445"/>
                  </a:lnTo>
                  <a:lnTo>
                    <a:pt x="974" y="11402"/>
                  </a:lnTo>
                  <a:close/>
                  <a:moveTo>
                    <a:pt x="580" y="12932"/>
                  </a:moveTo>
                  <a:lnTo>
                    <a:pt x="1252" y="13604"/>
                  </a:lnTo>
                  <a:lnTo>
                    <a:pt x="487" y="13813"/>
                  </a:lnTo>
                  <a:lnTo>
                    <a:pt x="580" y="13025"/>
                  </a:lnTo>
                  <a:lnTo>
                    <a:pt x="580" y="12932"/>
                  </a:lnTo>
                  <a:close/>
                  <a:moveTo>
                    <a:pt x="11773" y="0"/>
                  </a:moveTo>
                  <a:cubicBezTo>
                    <a:pt x="11495" y="0"/>
                    <a:pt x="11194" y="93"/>
                    <a:pt x="11009" y="278"/>
                  </a:cubicBezTo>
                  <a:lnTo>
                    <a:pt x="2596" y="8691"/>
                  </a:lnTo>
                  <a:cubicBezTo>
                    <a:pt x="2503" y="8784"/>
                    <a:pt x="2503" y="8876"/>
                    <a:pt x="2596" y="8969"/>
                  </a:cubicBezTo>
                  <a:cubicBezTo>
                    <a:pt x="2654" y="9027"/>
                    <a:pt x="2706" y="9056"/>
                    <a:pt x="2755" y="9056"/>
                  </a:cubicBezTo>
                  <a:cubicBezTo>
                    <a:pt x="2804" y="9056"/>
                    <a:pt x="2851" y="9027"/>
                    <a:pt x="2897" y="8969"/>
                  </a:cubicBezTo>
                  <a:lnTo>
                    <a:pt x="9664" y="2225"/>
                  </a:lnTo>
                  <a:lnTo>
                    <a:pt x="10707" y="3291"/>
                  </a:lnTo>
                  <a:lnTo>
                    <a:pt x="2132" y="11773"/>
                  </a:lnTo>
                  <a:lnTo>
                    <a:pt x="1437" y="11495"/>
                  </a:lnTo>
                  <a:lnTo>
                    <a:pt x="1344" y="11495"/>
                  </a:lnTo>
                  <a:lnTo>
                    <a:pt x="1066" y="10707"/>
                  </a:lnTo>
                  <a:lnTo>
                    <a:pt x="2225" y="9664"/>
                  </a:lnTo>
                  <a:cubicBezTo>
                    <a:pt x="2318" y="9548"/>
                    <a:pt x="2318" y="9456"/>
                    <a:pt x="2225" y="9363"/>
                  </a:cubicBezTo>
                  <a:cubicBezTo>
                    <a:pt x="2179" y="9317"/>
                    <a:pt x="2127" y="9293"/>
                    <a:pt x="2074" y="9293"/>
                  </a:cubicBezTo>
                  <a:cubicBezTo>
                    <a:pt x="2022" y="9293"/>
                    <a:pt x="1970" y="9317"/>
                    <a:pt x="1924" y="9363"/>
                  </a:cubicBezTo>
                  <a:lnTo>
                    <a:pt x="672" y="10614"/>
                  </a:lnTo>
                  <a:cubicBezTo>
                    <a:pt x="672" y="10614"/>
                    <a:pt x="672" y="10707"/>
                    <a:pt x="580" y="10823"/>
                  </a:cubicBezTo>
                  <a:lnTo>
                    <a:pt x="0" y="13813"/>
                  </a:lnTo>
                  <a:cubicBezTo>
                    <a:pt x="0" y="13905"/>
                    <a:pt x="93" y="13998"/>
                    <a:pt x="93" y="14091"/>
                  </a:cubicBezTo>
                  <a:cubicBezTo>
                    <a:pt x="186" y="14183"/>
                    <a:pt x="278" y="14183"/>
                    <a:pt x="394" y="14183"/>
                  </a:cubicBezTo>
                  <a:lnTo>
                    <a:pt x="487" y="14183"/>
                  </a:lnTo>
                  <a:lnTo>
                    <a:pt x="3569" y="13604"/>
                  </a:lnTo>
                  <a:cubicBezTo>
                    <a:pt x="3569" y="13604"/>
                    <a:pt x="3662" y="13604"/>
                    <a:pt x="3662" y="13511"/>
                  </a:cubicBezTo>
                  <a:lnTo>
                    <a:pt x="13905" y="3291"/>
                  </a:lnTo>
                  <a:cubicBezTo>
                    <a:pt x="14392" y="2804"/>
                    <a:pt x="14392" y="2132"/>
                    <a:pt x="13905" y="1646"/>
                  </a:cubicBezTo>
                  <a:lnTo>
                    <a:pt x="13604" y="1344"/>
                  </a:lnTo>
                  <a:lnTo>
                    <a:pt x="13326" y="1344"/>
                  </a:lnTo>
                  <a:lnTo>
                    <a:pt x="13326" y="1646"/>
                  </a:lnTo>
                  <a:lnTo>
                    <a:pt x="13604" y="1924"/>
                  </a:lnTo>
                  <a:cubicBezTo>
                    <a:pt x="13905" y="2225"/>
                    <a:pt x="13905" y="2712"/>
                    <a:pt x="13604" y="2990"/>
                  </a:cubicBezTo>
                  <a:lnTo>
                    <a:pt x="13233" y="3384"/>
                  </a:lnTo>
                  <a:lnTo>
                    <a:pt x="10916" y="974"/>
                  </a:lnTo>
                  <a:lnTo>
                    <a:pt x="11287" y="580"/>
                  </a:lnTo>
                  <a:cubicBezTo>
                    <a:pt x="11391" y="429"/>
                    <a:pt x="11565" y="354"/>
                    <a:pt x="11747" y="354"/>
                  </a:cubicBezTo>
                  <a:cubicBezTo>
                    <a:pt x="11930" y="354"/>
                    <a:pt x="12121" y="429"/>
                    <a:pt x="12260" y="580"/>
                  </a:cubicBezTo>
                  <a:lnTo>
                    <a:pt x="12654" y="974"/>
                  </a:lnTo>
                  <a:cubicBezTo>
                    <a:pt x="12700" y="1020"/>
                    <a:pt x="12747" y="1043"/>
                    <a:pt x="12793" y="1043"/>
                  </a:cubicBezTo>
                  <a:cubicBezTo>
                    <a:pt x="12839" y="1043"/>
                    <a:pt x="12886" y="1020"/>
                    <a:pt x="12932" y="974"/>
                  </a:cubicBezTo>
                  <a:cubicBezTo>
                    <a:pt x="13025" y="974"/>
                    <a:pt x="13025" y="765"/>
                    <a:pt x="12932" y="672"/>
                  </a:cubicBezTo>
                  <a:lnTo>
                    <a:pt x="12561" y="278"/>
                  </a:lnTo>
                  <a:cubicBezTo>
                    <a:pt x="12353" y="93"/>
                    <a:pt x="12075" y="0"/>
                    <a:pt x="11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5" name="Google Shape;3665;p68"/>
          <p:cNvGrpSpPr/>
          <p:nvPr/>
        </p:nvGrpSpPr>
        <p:grpSpPr>
          <a:xfrm>
            <a:off x="5450435" y="3006058"/>
            <a:ext cx="169100" cy="381833"/>
            <a:chOff x="7315922" y="2954475"/>
            <a:chExt cx="169100" cy="381833"/>
          </a:xfrm>
        </p:grpSpPr>
        <p:sp>
          <p:nvSpPr>
            <p:cNvPr id="3666" name="Google Shape;3666;p68"/>
            <p:cNvSpPr/>
            <p:nvPr/>
          </p:nvSpPr>
          <p:spPr>
            <a:xfrm>
              <a:off x="7388906" y="3151619"/>
              <a:ext cx="23126" cy="179718"/>
            </a:xfrm>
            <a:custGeom>
              <a:avLst/>
              <a:gdLst/>
              <a:ahLst/>
              <a:cxnLst/>
              <a:rect l="l" t="t" r="r" b="b"/>
              <a:pathLst>
                <a:path w="859" h="6676" extrusionOk="0">
                  <a:moveTo>
                    <a:pt x="1" y="1"/>
                  </a:moveTo>
                  <a:lnTo>
                    <a:pt x="1" y="6189"/>
                  </a:lnTo>
                  <a:cubicBezTo>
                    <a:pt x="1" y="6490"/>
                    <a:pt x="186" y="6675"/>
                    <a:pt x="371" y="6675"/>
                  </a:cubicBezTo>
                  <a:cubicBezTo>
                    <a:pt x="673" y="6675"/>
                    <a:pt x="858" y="6490"/>
                    <a:pt x="858" y="6189"/>
                  </a:cubicBezTo>
                  <a:lnTo>
                    <a:pt x="8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68"/>
            <p:cNvSpPr/>
            <p:nvPr/>
          </p:nvSpPr>
          <p:spPr>
            <a:xfrm>
              <a:off x="7393913" y="3151619"/>
              <a:ext cx="18119" cy="179718"/>
            </a:xfrm>
            <a:custGeom>
              <a:avLst/>
              <a:gdLst/>
              <a:ahLst/>
              <a:cxnLst/>
              <a:rect l="l" t="t" r="r" b="b"/>
              <a:pathLst>
                <a:path w="673" h="6676" extrusionOk="0">
                  <a:moveTo>
                    <a:pt x="185" y="1"/>
                  </a:moveTo>
                  <a:lnTo>
                    <a:pt x="185" y="6189"/>
                  </a:lnTo>
                  <a:cubicBezTo>
                    <a:pt x="185" y="6374"/>
                    <a:pt x="93" y="6583"/>
                    <a:pt x="0" y="6675"/>
                  </a:cubicBezTo>
                  <a:lnTo>
                    <a:pt x="185" y="6675"/>
                  </a:lnTo>
                  <a:cubicBezTo>
                    <a:pt x="487" y="6675"/>
                    <a:pt x="672" y="6490"/>
                    <a:pt x="672" y="6189"/>
                  </a:cubicBezTo>
                  <a:lnTo>
                    <a:pt x="6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68"/>
            <p:cNvSpPr/>
            <p:nvPr/>
          </p:nvSpPr>
          <p:spPr>
            <a:xfrm>
              <a:off x="7367692" y="3104830"/>
              <a:ext cx="65556" cy="44337"/>
            </a:xfrm>
            <a:custGeom>
              <a:avLst/>
              <a:gdLst/>
              <a:ahLst/>
              <a:cxnLst/>
              <a:rect l="l" t="t" r="r" b="b"/>
              <a:pathLst>
                <a:path w="2435" h="1647" extrusionOk="0">
                  <a:moveTo>
                    <a:pt x="789" y="1"/>
                  </a:moveTo>
                  <a:cubicBezTo>
                    <a:pt x="789" y="1"/>
                    <a:pt x="1" y="789"/>
                    <a:pt x="209" y="1646"/>
                  </a:cubicBezTo>
                  <a:lnTo>
                    <a:pt x="2226" y="1646"/>
                  </a:lnTo>
                  <a:cubicBezTo>
                    <a:pt x="2434" y="789"/>
                    <a:pt x="1646" y="1"/>
                    <a:pt x="1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68"/>
            <p:cNvSpPr/>
            <p:nvPr/>
          </p:nvSpPr>
          <p:spPr>
            <a:xfrm>
              <a:off x="7398894" y="3104830"/>
              <a:ext cx="34353" cy="44337"/>
            </a:xfrm>
            <a:custGeom>
              <a:avLst/>
              <a:gdLst/>
              <a:ahLst/>
              <a:cxnLst/>
              <a:rect l="l" t="t" r="r" b="b"/>
              <a:pathLst>
                <a:path w="1276" h="1647" extrusionOk="0">
                  <a:moveTo>
                    <a:pt x="0" y="1"/>
                  </a:moveTo>
                  <a:cubicBezTo>
                    <a:pt x="209" y="209"/>
                    <a:pt x="696" y="881"/>
                    <a:pt x="487" y="1646"/>
                  </a:cubicBezTo>
                  <a:lnTo>
                    <a:pt x="1067" y="1646"/>
                  </a:lnTo>
                  <a:cubicBezTo>
                    <a:pt x="1275" y="789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68"/>
            <p:cNvSpPr/>
            <p:nvPr/>
          </p:nvSpPr>
          <p:spPr>
            <a:xfrm>
              <a:off x="7360208" y="3141658"/>
              <a:ext cx="80525" cy="31200"/>
            </a:xfrm>
            <a:custGeom>
              <a:avLst/>
              <a:gdLst/>
              <a:ahLst/>
              <a:cxnLst/>
              <a:rect l="l" t="t" r="r" b="b"/>
              <a:pathLst>
                <a:path w="2991" h="1159" extrusionOk="0">
                  <a:moveTo>
                    <a:pt x="580" y="0"/>
                  </a:moveTo>
                  <a:cubicBezTo>
                    <a:pt x="186" y="0"/>
                    <a:pt x="1" y="185"/>
                    <a:pt x="1" y="579"/>
                  </a:cubicBezTo>
                  <a:cubicBezTo>
                    <a:pt x="1" y="858"/>
                    <a:pt x="186" y="1159"/>
                    <a:pt x="580" y="1159"/>
                  </a:cubicBezTo>
                  <a:cubicBezTo>
                    <a:pt x="765" y="1159"/>
                    <a:pt x="858" y="1066"/>
                    <a:pt x="1067" y="858"/>
                  </a:cubicBezTo>
                  <a:cubicBezTo>
                    <a:pt x="1159" y="1066"/>
                    <a:pt x="1252" y="1159"/>
                    <a:pt x="1437" y="1159"/>
                  </a:cubicBezTo>
                  <a:cubicBezTo>
                    <a:pt x="1646" y="1159"/>
                    <a:pt x="1831" y="1066"/>
                    <a:pt x="1924" y="858"/>
                  </a:cubicBezTo>
                  <a:cubicBezTo>
                    <a:pt x="2017" y="1066"/>
                    <a:pt x="2225" y="1159"/>
                    <a:pt x="2411" y="1159"/>
                  </a:cubicBezTo>
                  <a:cubicBezTo>
                    <a:pt x="2712" y="1159"/>
                    <a:pt x="2990" y="858"/>
                    <a:pt x="2990" y="579"/>
                  </a:cubicBezTo>
                  <a:cubicBezTo>
                    <a:pt x="2990" y="185"/>
                    <a:pt x="2712" y="0"/>
                    <a:pt x="2411" y="0"/>
                  </a:cubicBezTo>
                  <a:cubicBezTo>
                    <a:pt x="2225" y="0"/>
                    <a:pt x="2017" y="93"/>
                    <a:pt x="1924" y="185"/>
                  </a:cubicBezTo>
                  <a:cubicBezTo>
                    <a:pt x="1831" y="93"/>
                    <a:pt x="1646" y="0"/>
                    <a:pt x="1437" y="0"/>
                  </a:cubicBezTo>
                  <a:cubicBezTo>
                    <a:pt x="1252" y="0"/>
                    <a:pt x="1159" y="93"/>
                    <a:pt x="1067" y="185"/>
                  </a:cubicBezTo>
                  <a:cubicBezTo>
                    <a:pt x="858" y="93"/>
                    <a:pt x="765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68"/>
            <p:cNvSpPr/>
            <p:nvPr/>
          </p:nvSpPr>
          <p:spPr>
            <a:xfrm>
              <a:off x="7417604" y="3141658"/>
              <a:ext cx="23126" cy="31200"/>
            </a:xfrm>
            <a:custGeom>
              <a:avLst/>
              <a:gdLst/>
              <a:ahLst/>
              <a:cxnLst/>
              <a:rect l="l" t="t" r="r" b="b"/>
              <a:pathLst>
                <a:path w="859" h="1159" extrusionOk="0">
                  <a:moveTo>
                    <a:pt x="186" y="0"/>
                  </a:moveTo>
                  <a:cubicBezTo>
                    <a:pt x="279" y="93"/>
                    <a:pt x="372" y="278"/>
                    <a:pt x="372" y="371"/>
                  </a:cubicBezTo>
                  <a:cubicBezTo>
                    <a:pt x="372" y="672"/>
                    <a:pt x="186" y="858"/>
                    <a:pt x="1" y="1066"/>
                  </a:cubicBezTo>
                  <a:cubicBezTo>
                    <a:pt x="93" y="1066"/>
                    <a:pt x="186" y="1159"/>
                    <a:pt x="279" y="1159"/>
                  </a:cubicBezTo>
                  <a:cubicBezTo>
                    <a:pt x="580" y="1159"/>
                    <a:pt x="858" y="858"/>
                    <a:pt x="858" y="579"/>
                  </a:cubicBezTo>
                  <a:cubicBezTo>
                    <a:pt x="858" y="185"/>
                    <a:pt x="580" y="0"/>
                    <a:pt x="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68"/>
            <p:cNvSpPr/>
            <p:nvPr/>
          </p:nvSpPr>
          <p:spPr>
            <a:xfrm>
              <a:off x="7320903" y="2959455"/>
              <a:ext cx="159139" cy="158505"/>
            </a:xfrm>
            <a:custGeom>
              <a:avLst/>
              <a:gdLst/>
              <a:ahLst/>
              <a:cxnLst/>
              <a:rect l="l" t="t" r="r" b="b"/>
              <a:pathLst>
                <a:path w="5911" h="5888" extrusionOk="0">
                  <a:moveTo>
                    <a:pt x="2897" y="1"/>
                  </a:moveTo>
                  <a:cubicBezTo>
                    <a:pt x="1275" y="1"/>
                    <a:pt x="1" y="1345"/>
                    <a:pt x="1" y="2990"/>
                  </a:cubicBezTo>
                  <a:cubicBezTo>
                    <a:pt x="1" y="4636"/>
                    <a:pt x="1275" y="5887"/>
                    <a:pt x="2897" y="5887"/>
                  </a:cubicBezTo>
                  <a:cubicBezTo>
                    <a:pt x="4543" y="5887"/>
                    <a:pt x="5910" y="4636"/>
                    <a:pt x="5910" y="2990"/>
                  </a:cubicBezTo>
                  <a:cubicBezTo>
                    <a:pt x="5910" y="1345"/>
                    <a:pt x="4543" y="1"/>
                    <a:pt x="2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68"/>
            <p:cNvSpPr/>
            <p:nvPr/>
          </p:nvSpPr>
          <p:spPr>
            <a:xfrm>
              <a:off x="7344620" y="2972566"/>
              <a:ext cx="135420" cy="145395"/>
            </a:xfrm>
            <a:custGeom>
              <a:avLst/>
              <a:gdLst/>
              <a:ahLst/>
              <a:cxnLst/>
              <a:rect l="l" t="t" r="r" b="b"/>
              <a:pathLst>
                <a:path w="5030" h="5401" extrusionOk="0">
                  <a:moveTo>
                    <a:pt x="3662" y="1"/>
                  </a:moveTo>
                  <a:cubicBezTo>
                    <a:pt x="4241" y="580"/>
                    <a:pt x="4543" y="1252"/>
                    <a:pt x="4543" y="2133"/>
                  </a:cubicBezTo>
                  <a:cubicBezTo>
                    <a:pt x="4543" y="3755"/>
                    <a:pt x="3291" y="5122"/>
                    <a:pt x="1646" y="5122"/>
                  </a:cubicBezTo>
                  <a:cubicBezTo>
                    <a:pt x="1066" y="5122"/>
                    <a:pt x="487" y="4914"/>
                    <a:pt x="0" y="4636"/>
                  </a:cubicBezTo>
                  <a:lnTo>
                    <a:pt x="0" y="4636"/>
                  </a:lnTo>
                  <a:cubicBezTo>
                    <a:pt x="580" y="5122"/>
                    <a:pt x="1252" y="5400"/>
                    <a:pt x="2016" y="5400"/>
                  </a:cubicBezTo>
                  <a:cubicBezTo>
                    <a:pt x="3662" y="5400"/>
                    <a:pt x="5029" y="4149"/>
                    <a:pt x="5029" y="2503"/>
                  </a:cubicBezTo>
                  <a:cubicBezTo>
                    <a:pt x="5029" y="1437"/>
                    <a:pt x="4543" y="487"/>
                    <a:pt x="3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68"/>
            <p:cNvSpPr/>
            <p:nvPr/>
          </p:nvSpPr>
          <p:spPr>
            <a:xfrm>
              <a:off x="7329006" y="2980050"/>
              <a:ext cx="135420" cy="130427"/>
            </a:xfrm>
            <a:custGeom>
              <a:avLst/>
              <a:gdLst/>
              <a:ahLst/>
              <a:cxnLst/>
              <a:rect l="l" t="t" r="r" b="b"/>
              <a:pathLst>
                <a:path w="5030" h="4845" extrusionOk="0">
                  <a:moveTo>
                    <a:pt x="673" y="1"/>
                  </a:moveTo>
                  <a:cubicBezTo>
                    <a:pt x="395" y="209"/>
                    <a:pt x="94" y="580"/>
                    <a:pt x="1" y="974"/>
                  </a:cubicBezTo>
                  <a:cubicBezTo>
                    <a:pt x="974" y="3292"/>
                    <a:pt x="2898" y="4358"/>
                    <a:pt x="4057" y="4844"/>
                  </a:cubicBezTo>
                  <a:cubicBezTo>
                    <a:pt x="4450" y="4636"/>
                    <a:pt x="4821" y="4265"/>
                    <a:pt x="5030" y="3964"/>
                  </a:cubicBezTo>
                  <a:cubicBezTo>
                    <a:pt x="2596" y="3199"/>
                    <a:pt x="1252" y="1067"/>
                    <a:pt x="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68"/>
            <p:cNvSpPr/>
            <p:nvPr/>
          </p:nvSpPr>
          <p:spPr>
            <a:xfrm>
              <a:off x="7422611" y="3081758"/>
              <a:ext cx="41811" cy="28724"/>
            </a:xfrm>
            <a:custGeom>
              <a:avLst/>
              <a:gdLst/>
              <a:ahLst/>
              <a:cxnLst/>
              <a:rect l="l" t="t" r="r" b="b"/>
              <a:pathLst>
                <a:path w="1553" h="1067" extrusionOk="0">
                  <a:moveTo>
                    <a:pt x="1066" y="0"/>
                  </a:moveTo>
                  <a:cubicBezTo>
                    <a:pt x="765" y="278"/>
                    <a:pt x="394" y="580"/>
                    <a:pt x="0" y="765"/>
                  </a:cubicBezTo>
                  <a:cubicBezTo>
                    <a:pt x="186" y="858"/>
                    <a:pt x="394" y="974"/>
                    <a:pt x="580" y="1066"/>
                  </a:cubicBezTo>
                  <a:cubicBezTo>
                    <a:pt x="765" y="974"/>
                    <a:pt x="858" y="858"/>
                    <a:pt x="973" y="765"/>
                  </a:cubicBezTo>
                  <a:cubicBezTo>
                    <a:pt x="1066" y="672"/>
                    <a:pt x="1159" y="672"/>
                    <a:pt x="1252" y="580"/>
                  </a:cubicBezTo>
                  <a:cubicBezTo>
                    <a:pt x="1344" y="487"/>
                    <a:pt x="1344" y="394"/>
                    <a:pt x="1437" y="278"/>
                  </a:cubicBezTo>
                  <a:cubicBezTo>
                    <a:pt x="1437" y="278"/>
                    <a:pt x="1553" y="278"/>
                    <a:pt x="1553" y="186"/>
                  </a:cubicBezTo>
                  <a:cubicBezTo>
                    <a:pt x="1344" y="93"/>
                    <a:pt x="1159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68"/>
            <p:cNvSpPr/>
            <p:nvPr/>
          </p:nvSpPr>
          <p:spPr>
            <a:xfrm>
              <a:off x="7375822" y="2959455"/>
              <a:ext cx="104217" cy="104234"/>
            </a:xfrm>
            <a:custGeom>
              <a:avLst/>
              <a:gdLst/>
              <a:ahLst/>
              <a:cxnLst/>
              <a:rect l="l" t="t" r="r" b="b"/>
              <a:pathLst>
                <a:path w="3871" h="3872" extrusionOk="0">
                  <a:moveTo>
                    <a:pt x="857" y="1"/>
                  </a:moveTo>
                  <a:cubicBezTo>
                    <a:pt x="579" y="1"/>
                    <a:pt x="278" y="94"/>
                    <a:pt x="0" y="186"/>
                  </a:cubicBezTo>
                  <a:cubicBezTo>
                    <a:pt x="857" y="2411"/>
                    <a:pt x="2711" y="3477"/>
                    <a:pt x="3754" y="3871"/>
                  </a:cubicBezTo>
                  <a:cubicBezTo>
                    <a:pt x="3870" y="3570"/>
                    <a:pt x="3870" y="3292"/>
                    <a:pt x="3870" y="2990"/>
                  </a:cubicBezTo>
                  <a:lnTo>
                    <a:pt x="3870" y="2805"/>
                  </a:lnTo>
                  <a:cubicBezTo>
                    <a:pt x="2410" y="2133"/>
                    <a:pt x="1437" y="882"/>
                    <a:pt x="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68"/>
            <p:cNvSpPr/>
            <p:nvPr/>
          </p:nvSpPr>
          <p:spPr>
            <a:xfrm>
              <a:off x="7464393" y="3029962"/>
              <a:ext cx="15642" cy="33731"/>
            </a:xfrm>
            <a:custGeom>
              <a:avLst/>
              <a:gdLst/>
              <a:ahLst/>
              <a:cxnLst/>
              <a:rect l="l" t="t" r="r" b="b"/>
              <a:pathLst>
                <a:path w="581" h="1253" extrusionOk="0">
                  <a:moveTo>
                    <a:pt x="94" y="1"/>
                  </a:moveTo>
                  <a:cubicBezTo>
                    <a:pt x="94" y="371"/>
                    <a:pt x="94" y="765"/>
                    <a:pt x="1" y="1044"/>
                  </a:cubicBezTo>
                  <a:cubicBezTo>
                    <a:pt x="94" y="1159"/>
                    <a:pt x="279" y="1252"/>
                    <a:pt x="464" y="1252"/>
                  </a:cubicBezTo>
                  <a:lnTo>
                    <a:pt x="464" y="1159"/>
                  </a:lnTo>
                  <a:cubicBezTo>
                    <a:pt x="580" y="858"/>
                    <a:pt x="580" y="580"/>
                    <a:pt x="580" y="371"/>
                  </a:cubicBezTo>
                  <a:lnTo>
                    <a:pt x="580" y="186"/>
                  </a:lnTo>
                  <a:cubicBezTo>
                    <a:pt x="372" y="93"/>
                    <a:pt x="279" y="93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68"/>
            <p:cNvSpPr/>
            <p:nvPr/>
          </p:nvSpPr>
          <p:spPr>
            <a:xfrm>
              <a:off x="7315922" y="2954475"/>
              <a:ext cx="169100" cy="381833"/>
            </a:xfrm>
            <a:custGeom>
              <a:avLst/>
              <a:gdLst/>
              <a:ahLst/>
              <a:cxnLst/>
              <a:rect l="l" t="t" r="r" b="b"/>
              <a:pathLst>
                <a:path w="6281" h="14184" extrusionOk="0">
                  <a:moveTo>
                    <a:pt x="3082" y="371"/>
                  </a:moveTo>
                  <a:cubicBezTo>
                    <a:pt x="3384" y="951"/>
                    <a:pt x="3778" y="1437"/>
                    <a:pt x="4241" y="1924"/>
                  </a:cubicBezTo>
                  <a:cubicBezTo>
                    <a:pt x="4299" y="1970"/>
                    <a:pt x="4351" y="1994"/>
                    <a:pt x="4401" y="1994"/>
                  </a:cubicBezTo>
                  <a:cubicBezTo>
                    <a:pt x="4450" y="1994"/>
                    <a:pt x="4496" y="1970"/>
                    <a:pt x="4543" y="1924"/>
                  </a:cubicBezTo>
                  <a:cubicBezTo>
                    <a:pt x="4635" y="1831"/>
                    <a:pt x="4635" y="1739"/>
                    <a:pt x="4543" y="1646"/>
                  </a:cubicBezTo>
                  <a:cubicBezTo>
                    <a:pt x="4149" y="1252"/>
                    <a:pt x="3870" y="858"/>
                    <a:pt x="3569" y="487"/>
                  </a:cubicBezTo>
                  <a:lnTo>
                    <a:pt x="3569" y="487"/>
                  </a:lnTo>
                  <a:cubicBezTo>
                    <a:pt x="4728" y="673"/>
                    <a:pt x="5609" y="1530"/>
                    <a:pt x="5794" y="2596"/>
                  </a:cubicBezTo>
                  <a:cubicBezTo>
                    <a:pt x="5609" y="2503"/>
                    <a:pt x="5400" y="2411"/>
                    <a:pt x="5215" y="2225"/>
                  </a:cubicBezTo>
                  <a:cubicBezTo>
                    <a:pt x="5122" y="2225"/>
                    <a:pt x="5029" y="2225"/>
                    <a:pt x="4936" y="2318"/>
                  </a:cubicBezTo>
                  <a:cubicBezTo>
                    <a:pt x="4821" y="2411"/>
                    <a:pt x="4936" y="2503"/>
                    <a:pt x="5029" y="2596"/>
                  </a:cubicBezTo>
                  <a:cubicBezTo>
                    <a:pt x="5307" y="2805"/>
                    <a:pt x="5609" y="2990"/>
                    <a:pt x="5887" y="3175"/>
                  </a:cubicBezTo>
                  <a:cubicBezTo>
                    <a:pt x="5887" y="3268"/>
                    <a:pt x="5887" y="3477"/>
                    <a:pt x="5794" y="3662"/>
                  </a:cubicBezTo>
                  <a:lnTo>
                    <a:pt x="5794" y="3755"/>
                  </a:lnTo>
                  <a:cubicBezTo>
                    <a:pt x="4821" y="3384"/>
                    <a:pt x="3291" y="2411"/>
                    <a:pt x="2503" y="487"/>
                  </a:cubicBezTo>
                  <a:cubicBezTo>
                    <a:pt x="2712" y="487"/>
                    <a:pt x="2897" y="371"/>
                    <a:pt x="3082" y="371"/>
                  </a:cubicBezTo>
                  <a:close/>
                  <a:moveTo>
                    <a:pt x="2132" y="580"/>
                  </a:moveTo>
                  <a:cubicBezTo>
                    <a:pt x="2990" y="2689"/>
                    <a:pt x="4635" y="3755"/>
                    <a:pt x="5701" y="4149"/>
                  </a:cubicBezTo>
                  <a:cubicBezTo>
                    <a:pt x="5609" y="4334"/>
                    <a:pt x="5516" y="4543"/>
                    <a:pt x="5516" y="4636"/>
                  </a:cubicBezTo>
                  <a:cubicBezTo>
                    <a:pt x="3291" y="3963"/>
                    <a:pt x="2040" y="2109"/>
                    <a:pt x="1460" y="951"/>
                  </a:cubicBezTo>
                  <a:cubicBezTo>
                    <a:pt x="1646" y="858"/>
                    <a:pt x="1831" y="673"/>
                    <a:pt x="2132" y="580"/>
                  </a:cubicBezTo>
                  <a:close/>
                  <a:moveTo>
                    <a:pt x="1159" y="1252"/>
                  </a:moveTo>
                  <a:cubicBezTo>
                    <a:pt x="1460" y="1831"/>
                    <a:pt x="1831" y="2503"/>
                    <a:pt x="2503" y="3175"/>
                  </a:cubicBezTo>
                  <a:cubicBezTo>
                    <a:pt x="3291" y="4056"/>
                    <a:pt x="4149" y="4636"/>
                    <a:pt x="5215" y="5006"/>
                  </a:cubicBezTo>
                  <a:cubicBezTo>
                    <a:pt x="5029" y="5215"/>
                    <a:pt x="4728" y="5400"/>
                    <a:pt x="4543" y="5586"/>
                  </a:cubicBezTo>
                  <a:cubicBezTo>
                    <a:pt x="3476" y="5122"/>
                    <a:pt x="1646" y="4056"/>
                    <a:pt x="672" y="1924"/>
                  </a:cubicBezTo>
                  <a:cubicBezTo>
                    <a:pt x="765" y="1646"/>
                    <a:pt x="974" y="1437"/>
                    <a:pt x="1159" y="1252"/>
                  </a:cubicBezTo>
                  <a:close/>
                  <a:moveTo>
                    <a:pt x="487" y="2411"/>
                  </a:moveTo>
                  <a:cubicBezTo>
                    <a:pt x="1460" y="4242"/>
                    <a:pt x="2897" y="5308"/>
                    <a:pt x="3963" y="5794"/>
                  </a:cubicBezTo>
                  <a:cubicBezTo>
                    <a:pt x="3778" y="5887"/>
                    <a:pt x="3476" y="5887"/>
                    <a:pt x="3082" y="5887"/>
                  </a:cubicBezTo>
                  <a:cubicBezTo>
                    <a:pt x="1646" y="5887"/>
                    <a:pt x="394" y="4728"/>
                    <a:pt x="394" y="3175"/>
                  </a:cubicBezTo>
                  <a:cubicBezTo>
                    <a:pt x="394" y="2897"/>
                    <a:pt x="394" y="2689"/>
                    <a:pt x="487" y="2411"/>
                  </a:cubicBezTo>
                  <a:close/>
                  <a:moveTo>
                    <a:pt x="3870" y="6281"/>
                  </a:moveTo>
                  <a:cubicBezTo>
                    <a:pt x="3870" y="6374"/>
                    <a:pt x="3963" y="6559"/>
                    <a:pt x="3963" y="6744"/>
                  </a:cubicBezTo>
                  <a:cubicBezTo>
                    <a:pt x="3870" y="6744"/>
                    <a:pt x="3662" y="6744"/>
                    <a:pt x="3569" y="6860"/>
                  </a:cubicBezTo>
                  <a:cubicBezTo>
                    <a:pt x="3476" y="6744"/>
                    <a:pt x="3291" y="6744"/>
                    <a:pt x="3082" y="6744"/>
                  </a:cubicBezTo>
                  <a:cubicBezTo>
                    <a:pt x="2990" y="6744"/>
                    <a:pt x="2804" y="6744"/>
                    <a:pt x="2712" y="6860"/>
                  </a:cubicBezTo>
                  <a:cubicBezTo>
                    <a:pt x="2619" y="6744"/>
                    <a:pt x="2410" y="6744"/>
                    <a:pt x="2318" y="6744"/>
                  </a:cubicBezTo>
                  <a:cubicBezTo>
                    <a:pt x="2318" y="6559"/>
                    <a:pt x="2410" y="6374"/>
                    <a:pt x="2410" y="6281"/>
                  </a:cubicBezTo>
                  <a:cubicBezTo>
                    <a:pt x="2712" y="6281"/>
                    <a:pt x="2897" y="6374"/>
                    <a:pt x="3082" y="6374"/>
                  </a:cubicBezTo>
                  <a:cubicBezTo>
                    <a:pt x="3384" y="6374"/>
                    <a:pt x="3569" y="6281"/>
                    <a:pt x="3870" y="6281"/>
                  </a:cubicBezTo>
                  <a:close/>
                  <a:moveTo>
                    <a:pt x="4056" y="7138"/>
                  </a:moveTo>
                  <a:cubicBezTo>
                    <a:pt x="4241" y="7138"/>
                    <a:pt x="4450" y="7324"/>
                    <a:pt x="4450" y="7532"/>
                  </a:cubicBezTo>
                  <a:cubicBezTo>
                    <a:pt x="4450" y="7718"/>
                    <a:pt x="4241" y="7903"/>
                    <a:pt x="4056" y="7903"/>
                  </a:cubicBezTo>
                  <a:cubicBezTo>
                    <a:pt x="3963" y="7903"/>
                    <a:pt x="3870" y="7811"/>
                    <a:pt x="3778" y="7718"/>
                  </a:cubicBezTo>
                  <a:cubicBezTo>
                    <a:pt x="3778" y="7718"/>
                    <a:pt x="3662" y="7625"/>
                    <a:pt x="3569" y="7625"/>
                  </a:cubicBezTo>
                  <a:lnTo>
                    <a:pt x="3476" y="7718"/>
                  </a:lnTo>
                  <a:cubicBezTo>
                    <a:pt x="3384" y="7811"/>
                    <a:pt x="3291" y="7903"/>
                    <a:pt x="3082" y="7903"/>
                  </a:cubicBezTo>
                  <a:cubicBezTo>
                    <a:pt x="2990" y="7903"/>
                    <a:pt x="2897" y="7811"/>
                    <a:pt x="2804" y="7718"/>
                  </a:cubicBezTo>
                  <a:lnTo>
                    <a:pt x="2712" y="7625"/>
                  </a:lnTo>
                  <a:cubicBezTo>
                    <a:pt x="2619" y="7625"/>
                    <a:pt x="2503" y="7718"/>
                    <a:pt x="2503" y="7718"/>
                  </a:cubicBezTo>
                  <a:cubicBezTo>
                    <a:pt x="2410" y="7811"/>
                    <a:pt x="2318" y="7903"/>
                    <a:pt x="2225" y="7903"/>
                  </a:cubicBezTo>
                  <a:cubicBezTo>
                    <a:pt x="2040" y="7903"/>
                    <a:pt x="1831" y="7718"/>
                    <a:pt x="1831" y="7532"/>
                  </a:cubicBezTo>
                  <a:cubicBezTo>
                    <a:pt x="1831" y="7324"/>
                    <a:pt x="2040" y="7138"/>
                    <a:pt x="2225" y="7138"/>
                  </a:cubicBezTo>
                  <a:cubicBezTo>
                    <a:pt x="2318" y="7138"/>
                    <a:pt x="2410" y="7138"/>
                    <a:pt x="2503" y="7231"/>
                  </a:cubicBezTo>
                  <a:cubicBezTo>
                    <a:pt x="2503" y="7324"/>
                    <a:pt x="2619" y="7324"/>
                    <a:pt x="2712" y="7324"/>
                  </a:cubicBezTo>
                  <a:cubicBezTo>
                    <a:pt x="2712" y="7324"/>
                    <a:pt x="2804" y="7324"/>
                    <a:pt x="2804" y="7231"/>
                  </a:cubicBezTo>
                  <a:cubicBezTo>
                    <a:pt x="2897" y="7138"/>
                    <a:pt x="2990" y="7138"/>
                    <a:pt x="3082" y="7138"/>
                  </a:cubicBezTo>
                  <a:cubicBezTo>
                    <a:pt x="3291" y="7138"/>
                    <a:pt x="3384" y="7138"/>
                    <a:pt x="3476" y="7231"/>
                  </a:cubicBezTo>
                  <a:cubicBezTo>
                    <a:pt x="3476" y="7324"/>
                    <a:pt x="3569" y="7324"/>
                    <a:pt x="3569" y="7324"/>
                  </a:cubicBezTo>
                  <a:cubicBezTo>
                    <a:pt x="3662" y="7324"/>
                    <a:pt x="3778" y="7324"/>
                    <a:pt x="3778" y="7231"/>
                  </a:cubicBezTo>
                  <a:cubicBezTo>
                    <a:pt x="3870" y="7138"/>
                    <a:pt x="3963" y="7138"/>
                    <a:pt x="4056" y="7138"/>
                  </a:cubicBezTo>
                  <a:close/>
                  <a:moveTo>
                    <a:pt x="3082" y="1"/>
                  </a:moveTo>
                  <a:cubicBezTo>
                    <a:pt x="1344" y="1"/>
                    <a:pt x="0" y="1437"/>
                    <a:pt x="0" y="3175"/>
                  </a:cubicBezTo>
                  <a:cubicBezTo>
                    <a:pt x="0" y="4543"/>
                    <a:pt x="881" y="5702"/>
                    <a:pt x="2040" y="6165"/>
                  </a:cubicBezTo>
                  <a:cubicBezTo>
                    <a:pt x="1924" y="6374"/>
                    <a:pt x="1924" y="6559"/>
                    <a:pt x="1924" y="6744"/>
                  </a:cubicBezTo>
                  <a:cubicBezTo>
                    <a:pt x="1646" y="6953"/>
                    <a:pt x="1460" y="7138"/>
                    <a:pt x="1460" y="7532"/>
                  </a:cubicBezTo>
                  <a:cubicBezTo>
                    <a:pt x="1460" y="7903"/>
                    <a:pt x="1738" y="8297"/>
                    <a:pt x="2225" y="8297"/>
                  </a:cubicBezTo>
                  <a:lnTo>
                    <a:pt x="2503" y="8297"/>
                  </a:lnTo>
                  <a:lnTo>
                    <a:pt x="2503" y="9456"/>
                  </a:lnTo>
                  <a:cubicBezTo>
                    <a:pt x="2503" y="9549"/>
                    <a:pt x="2619" y="9641"/>
                    <a:pt x="2712" y="9641"/>
                  </a:cubicBezTo>
                  <a:cubicBezTo>
                    <a:pt x="2804" y="9641"/>
                    <a:pt x="2897" y="9549"/>
                    <a:pt x="2897" y="9456"/>
                  </a:cubicBezTo>
                  <a:lnTo>
                    <a:pt x="2897" y="8297"/>
                  </a:lnTo>
                  <a:lnTo>
                    <a:pt x="3384" y="8297"/>
                  </a:lnTo>
                  <a:lnTo>
                    <a:pt x="3384" y="13512"/>
                  </a:lnTo>
                  <a:cubicBezTo>
                    <a:pt x="3384" y="13697"/>
                    <a:pt x="3291" y="13813"/>
                    <a:pt x="3082" y="13813"/>
                  </a:cubicBezTo>
                  <a:cubicBezTo>
                    <a:pt x="2990" y="13813"/>
                    <a:pt x="2897" y="13697"/>
                    <a:pt x="2897" y="13512"/>
                  </a:cubicBezTo>
                  <a:lnTo>
                    <a:pt x="2897" y="10429"/>
                  </a:lnTo>
                  <a:cubicBezTo>
                    <a:pt x="2897" y="10337"/>
                    <a:pt x="2804" y="10221"/>
                    <a:pt x="2712" y="10221"/>
                  </a:cubicBezTo>
                  <a:cubicBezTo>
                    <a:pt x="2619" y="10221"/>
                    <a:pt x="2503" y="10337"/>
                    <a:pt x="2503" y="10429"/>
                  </a:cubicBezTo>
                  <a:lnTo>
                    <a:pt x="2503" y="13512"/>
                  </a:lnTo>
                  <a:cubicBezTo>
                    <a:pt x="2503" y="13906"/>
                    <a:pt x="2804" y="14184"/>
                    <a:pt x="3082" y="14184"/>
                  </a:cubicBezTo>
                  <a:cubicBezTo>
                    <a:pt x="3476" y="14184"/>
                    <a:pt x="3778" y="13906"/>
                    <a:pt x="3778" y="13512"/>
                  </a:cubicBezTo>
                  <a:lnTo>
                    <a:pt x="3778" y="8297"/>
                  </a:lnTo>
                  <a:lnTo>
                    <a:pt x="4056" y="8297"/>
                  </a:lnTo>
                  <a:cubicBezTo>
                    <a:pt x="4543" y="8297"/>
                    <a:pt x="4821" y="7903"/>
                    <a:pt x="4821" y="7532"/>
                  </a:cubicBezTo>
                  <a:cubicBezTo>
                    <a:pt x="4821" y="7138"/>
                    <a:pt x="4635" y="6953"/>
                    <a:pt x="4357" y="6744"/>
                  </a:cubicBezTo>
                  <a:cubicBezTo>
                    <a:pt x="4357" y="6559"/>
                    <a:pt x="4357" y="6374"/>
                    <a:pt x="4241" y="6165"/>
                  </a:cubicBezTo>
                  <a:cubicBezTo>
                    <a:pt x="5400" y="5702"/>
                    <a:pt x="6281" y="4543"/>
                    <a:pt x="6281" y="3175"/>
                  </a:cubicBezTo>
                  <a:cubicBezTo>
                    <a:pt x="6281" y="1437"/>
                    <a:pt x="4936" y="1"/>
                    <a:pt x="3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3" name="Google Shape;3603;p68"/>
          <p:cNvSpPr txBox="1"/>
          <p:nvPr/>
        </p:nvSpPr>
        <p:spPr>
          <a:xfrm>
            <a:off x="719993" y="1758263"/>
            <a:ext cx="1860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7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Cố gắng</a:t>
            </a:r>
            <a:endParaRPr sz="27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79" name="Google Shape;3679;p68"/>
          <p:cNvSpPr txBox="1"/>
          <p:nvPr/>
        </p:nvSpPr>
        <p:spPr>
          <a:xfrm>
            <a:off x="719993" y="2287815"/>
            <a:ext cx="18600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smtClean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Là người đồng hành cùng con trong mọi việc: học, chơi, ...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1" name="Google Shape;3611;p68"/>
          <p:cNvSpPr txBox="1"/>
          <p:nvPr/>
        </p:nvSpPr>
        <p:spPr>
          <a:xfrm>
            <a:off x="6563989" y="1758263"/>
            <a:ext cx="1860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7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Thân thiết</a:t>
            </a:r>
            <a:endParaRPr sz="27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80" name="Google Shape;3680;p68"/>
          <p:cNvSpPr txBox="1"/>
          <p:nvPr/>
        </p:nvSpPr>
        <p:spPr>
          <a:xfrm>
            <a:off x="6563989" y="2235860"/>
            <a:ext cx="18600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smtClean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Là người mà con chia sẻ mọi bí mật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06" name="Google Shape;3606;p68"/>
          <p:cNvSpPr txBox="1"/>
          <p:nvPr/>
        </p:nvSpPr>
        <p:spPr>
          <a:xfrm>
            <a:off x="719993" y="3126340"/>
            <a:ext cx="1860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7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Vui vẻ</a:t>
            </a:r>
            <a:endParaRPr sz="27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81" name="Google Shape;3681;p68"/>
          <p:cNvSpPr txBox="1"/>
          <p:nvPr/>
        </p:nvSpPr>
        <p:spPr>
          <a:xfrm>
            <a:off x="719993" y="3645502"/>
            <a:ext cx="18600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smtClean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Là người khi ở cạnh con luôn cảm thấy vui vẻ, tràn ngập </a:t>
            </a:r>
            <a:r>
              <a:rPr lang="pt-PT" dirty="0" smtClean="0">
                <a:solidFill>
                  <a:schemeClr val="dk1"/>
                </a:solidFill>
                <a:latin typeface="Nunito"/>
                <a:ea typeface="Nunito"/>
                <a:cs typeface="Nunito"/>
                <a:sym typeface="Wingdings" panose="05000000000000000000" pitchFamily="2" charset="2"/>
              </a:rPr>
              <a:t>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3" name="Google Shape;3613;p68"/>
          <p:cNvSpPr txBox="1"/>
          <p:nvPr/>
        </p:nvSpPr>
        <p:spPr>
          <a:xfrm>
            <a:off x="6563989" y="3126340"/>
            <a:ext cx="1860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7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Chia sẻ</a:t>
            </a:r>
            <a:endParaRPr sz="27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82" name="Google Shape;3682;p68"/>
          <p:cNvSpPr txBox="1"/>
          <p:nvPr/>
        </p:nvSpPr>
        <p:spPr>
          <a:xfrm>
            <a:off x="6563989" y="3676675"/>
            <a:ext cx="18600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smtClean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Là người chia đồ chơi, đồ ăn cho con, và ngược lại.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683" name="Google Shape;3683;p68"/>
          <p:cNvGrpSpPr/>
          <p:nvPr/>
        </p:nvGrpSpPr>
        <p:grpSpPr>
          <a:xfrm>
            <a:off x="2997750" y="1108175"/>
            <a:ext cx="4472125" cy="3208875"/>
            <a:chOff x="2921550" y="1108175"/>
            <a:chExt cx="4472125" cy="3208875"/>
          </a:xfrm>
        </p:grpSpPr>
        <p:sp>
          <p:nvSpPr>
            <p:cNvPr id="3684" name="Google Shape;3684;p68"/>
            <p:cNvSpPr/>
            <p:nvPr/>
          </p:nvSpPr>
          <p:spPr>
            <a:xfrm>
              <a:off x="2921550" y="41331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68"/>
            <p:cNvSpPr/>
            <p:nvPr/>
          </p:nvSpPr>
          <p:spPr>
            <a:xfrm>
              <a:off x="7200175" y="11081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6" name="Google Shape;3686;p68"/>
          <p:cNvGrpSpPr/>
          <p:nvPr/>
        </p:nvGrpSpPr>
        <p:grpSpPr>
          <a:xfrm flipH="1">
            <a:off x="595363" y="4317050"/>
            <a:ext cx="868425" cy="514500"/>
            <a:chOff x="2575700" y="1885000"/>
            <a:chExt cx="868425" cy="514500"/>
          </a:xfrm>
        </p:grpSpPr>
        <p:sp>
          <p:nvSpPr>
            <p:cNvPr id="3687" name="Google Shape;3687;p6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6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6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6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1" name="Google Shape;3691;p68"/>
          <p:cNvGrpSpPr/>
          <p:nvPr/>
        </p:nvGrpSpPr>
        <p:grpSpPr>
          <a:xfrm>
            <a:off x="947888" y="383874"/>
            <a:ext cx="7689193" cy="4298740"/>
            <a:chOff x="947888" y="383874"/>
            <a:chExt cx="7689193" cy="4298740"/>
          </a:xfrm>
        </p:grpSpPr>
        <p:sp>
          <p:nvSpPr>
            <p:cNvPr id="3692" name="Google Shape;3692;p68"/>
            <p:cNvSpPr/>
            <p:nvPr/>
          </p:nvSpPr>
          <p:spPr>
            <a:xfrm>
              <a:off x="7707838" y="437036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68"/>
            <p:cNvSpPr/>
            <p:nvPr/>
          </p:nvSpPr>
          <p:spPr>
            <a:xfrm>
              <a:off x="7707838" y="38387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68"/>
            <p:cNvSpPr/>
            <p:nvPr/>
          </p:nvSpPr>
          <p:spPr>
            <a:xfrm>
              <a:off x="947888" y="83387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" grpId="0" animBg="1"/>
      <p:bldP spid="3608" grpId="0" animBg="1"/>
      <p:bldP spid="3607" grpId="0" animBg="1"/>
      <p:bldP spid="3609" grpId="0" animBg="1"/>
      <p:bldP spid="3603" grpId="0"/>
      <p:bldP spid="3679" grpId="0"/>
      <p:bldP spid="3611" grpId="0"/>
      <p:bldP spid="3680" grpId="0"/>
      <p:bldP spid="3606" grpId="0"/>
      <p:bldP spid="3681" grpId="0"/>
      <p:bldP spid="3613" grpId="0"/>
      <p:bldP spid="36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p53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smtClean="0"/>
              <a:t>Lắng nghe bài hát!</a:t>
            </a:r>
            <a:endParaRPr dirty="0"/>
          </a:p>
        </p:txBody>
      </p:sp>
      <p:grpSp>
        <p:nvGrpSpPr>
          <p:cNvPr id="3000" name="Google Shape;3000;p53"/>
          <p:cNvGrpSpPr/>
          <p:nvPr/>
        </p:nvGrpSpPr>
        <p:grpSpPr>
          <a:xfrm flipH="1">
            <a:off x="2050600" y="2099425"/>
            <a:ext cx="439600" cy="913400"/>
            <a:chOff x="7212850" y="2109375"/>
            <a:chExt cx="439600" cy="913400"/>
          </a:xfrm>
        </p:grpSpPr>
        <p:sp>
          <p:nvSpPr>
            <p:cNvPr id="3001" name="Google Shape;3001;p53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3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3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3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5" name="Google Shape;3005;p53"/>
          <p:cNvGrpSpPr/>
          <p:nvPr/>
        </p:nvGrpSpPr>
        <p:grpSpPr>
          <a:xfrm rot="-1759650">
            <a:off x="6129709" y="514350"/>
            <a:ext cx="1386194" cy="2576775"/>
            <a:chOff x="6622012" y="795963"/>
            <a:chExt cx="1304687" cy="2425262"/>
          </a:xfrm>
        </p:grpSpPr>
        <p:sp>
          <p:nvSpPr>
            <p:cNvPr id="3006" name="Google Shape;3006;p53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3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3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3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3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3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2" name="Google Shape;3012;p53"/>
          <p:cNvGrpSpPr/>
          <p:nvPr/>
        </p:nvGrpSpPr>
        <p:grpSpPr>
          <a:xfrm>
            <a:off x="2097450" y="803575"/>
            <a:ext cx="4624150" cy="3416950"/>
            <a:chOff x="2097450" y="803575"/>
            <a:chExt cx="4624150" cy="3416950"/>
          </a:xfrm>
        </p:grpSpPr>
        <p:sp>
          <p:nvSpPr>
            <p:cNvPr id="3013" name="Google Shape;3013;p53"/>
            <p:cNvSpPr/>
            <p:nvPr/>
          </p:nvSpPr>
          <p:spPr>
            <a:xfrm>
              <a:off x="2097450" y="803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3"/>
            <p:cNvSpPr/>
            <p:nvPr/>
          </p:nvSpPr>
          <p:spPr>
            <a:xfrm>
              <a:off x="6528100" y="40366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3"/>
            <p:cNvSpPr/>
            <p:nvPr/>
          </p:nvSpPr>
          <p:spPr>
            <a:xfrm>
              <a:off x="6528100" y="13071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6" name="Google Shape;3016;p53"/>
          <p:cNvSpPr/>
          <p:nvPr/>
        </p:nvSpPr>
        <p:spPr>
          <a:xfrm flipH="1">
            <a:off x="3867378" y="382361"/>
            <a:ext cx="1409245" cy="31529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53"/>
          <p:cNvSpPr/>
          <p:nvPr/>
        </p:nvSpPr>
        <p:spPr>
          <a:xfrm>
            <a:off x="501050" y="120598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8" name="Google Shape;3018;p53"/>
          <p:cNvGrpSpPr/>
          <p:nvPr/>
        </p:nvGrpSpPr>
        <p:grpSpPr>
          <a:xfrm>
            <a:off x="7836463" y="1104850"/>
            <a:ext cx="868425" cy="514500"/>
            <a:chOff x="2575700" y="1885000"/>
            <a:chExt cx="868425" cy="514500"/>
          </a:xfrm>
        </p:grpSpPr>
        <p:sp>
          <p:nvSpPr>
            <p:cNvPr id="3019" name="Google Shape;3019;p53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3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3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3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Hát - Chào người bạn mới đế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73" end="76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4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2" name="Google Shape;2852;p49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smtClean="0"/>
              <a:t>2. Người bạn mới của em</a:t>
            </a:r>
            <a:endParaRPr dirty="0"/>
          </a:p>
        </p:txBody>
      </p:sp>
      <p:sp>
        <p:nvSpPr>
          <p:cNvPr id="2853" name="Google Shape;2853;p49"/>
          <p:cNvSpPr txBox="1">
            <a:spLocks noGrp="1"/>
          </p:cNvSpPr>
          <p:nvPr>
            <p:ph type="body" idx="1"/>
          </p:nvPr>
        </p:nvSpPr>
        <p:spPr>
          <a:xfrm>
            <a:off x="898875" y="1710700"/>
            <a:ext cx="4300531" cy="11922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dk1"/>
                </a:solidFill>
                <a:latin typeface="#9Slide04 Manuale" panose="02040504050405060204" pitchFamily="18" charset="0"/>
              </a:rPr>
              <a:t>Giới</a:t>
            </a:r>
            <a:r>
              <a:rPr lang="en-US" sz="2000" dirty="0" smtClean="0">
                <a:solidFill>
                  <a:schemeClr val="dk1"/>
                </a:solidFill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#9Slide04 Manuale" panose="02040504050405060204" pitchFamily="18" charset="0"/>
              </a:rPr>
              <a:t>thiệu</a:t>
            </a:r>
            <a:r>
              <a:rPr lang="en-US" sz="2000" dirty="0" smtClean="0">
                <a:solidFill>
                  <a:schemeClr val="dk1"/>
                </a:solidFill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#9Slide04 Manuale" panose="02040504050405060204" pitchFamily="18" charset="0"/>
              </a:rPr>
              <a:t>về</a:t>
            </a:r>
            <a:r>
              <a:rPr lang="en-US" sz="2000" dirty="0" smtClean="0">
                <a:solidFill>
                  <a:schemeClr val="dk1"/>
                </a:solidFill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#9Slide04 Manuale" panose="02040504050405060204" pitchFamily="18" charset="0"/>
              </a:rPr>
              <a:t>người</a:t>
            </a:r>
            <a:r>
              <a:rPr lang="en-US" sz="2000" dirty="0" smtClean="0">
                <a:solidFill>
                  <a:schemeClr val="dk1"/>
                </a:solidFill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#9Slide04 Manuale" panose="02040504050405060204" pitchFamily="18" charset="0"/>
              </a:rPr>
              <a:t>bạn</a:t>
            </a:r>
            <a:r>
              <a:rPr lang="en-US" sz="2000" dirty="0" smtClean="0">
                <a:solidFill>
                  <a:schemeClr val="dk1"/>
                </a:solidFill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#9Slide04 Manuale" panose="02040504050405060204" pitchFamily="18" charset="0"/>
              </a:rPr>
              <a:t>mới</a:t>
            </a:r>
            <a:r>
              <a:rPr lang="en-US" sz="2000" dirty="0" smtClean="0">
                <a:solidFill>
                  <a:schemeClr val="dk1"/>
                </a:solidFill>
                <a:latin typeface="#9Slide04 Manuale" panose="02040504050405060204" pitchFamily="18" charset="0"/>
              </a:rPr>
              <a:t> ở </a:t>
            </a:r>
            <a:r>
              <a:rPr lang="en-US" sz="2000" dirty="0" err="1" smtClean="0">
                <a:solidFill>
                  <a:schemeClr val="dk1"/>
                </a:solidFill>
                <a:latin typeface="#9Slide04 Manuale" panose="02040504050405060204" pitchFamily="18" charset="0"/>
              </a:rPr>
              <a:t>trường</a:t>
            </a:r>
            <a:r>
              <a:rPr lang="en-US" sz="2000" dirty="0" smtClean="0">
                <a:solidFill>
                  <a:schemeClr val="dk1"/>
                </a:solidFill>
                <a:latin typeface="#9Slide04 Manuale" panose="02040504050405060204" pitchFamily="18" charset="0"/>
              </a:rPr>
              <a:t> THCS </a:t>
            </a:r>
            <a:r>
              <a:rPr lang="en-US" sz="2000" dirty="0" err="1" smtClean="0">
                <a:solidFill>
                  <a:schemeClr val="dk1"/>
                </a:solidFill>
                <a:latin typeface="#9Slide04 Manuale" panose="02040504050405060204" pitchFamily="18" charset="0"/>
              </a:rPr>
              <a:t>Ngọc</a:t>
            </a:r>
            <a:r>
              <a:rPr lang="en-US" sz="2000" dirty="0" smtClean="0">
                <a:solidFill>
                  <a:schemeClr val="dk1"/>
                </a:solidFill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#9Slide04 Manuale" panose="02040504050405060204" pitchFamily="18" charset="0"/>
              </a:rPr>
              <a:t>Thụy</a:t>
            </a:r>
            <a:r>
              <a:rPr lang="en-US" sz="2000" dirty="0">
                <a:solidFill>
                  <a:schemeClr val="dk1"/>
                </a:solidFill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#9Slide04 Manuale" panose="02040504050405060204" pitchFamily="18" charset="0"/>
              </a:rPr>
              <a:t>của</a:t>
            </a:r>
            <a:r>
              <a:rPr lang="en-US" sz="2000" dirty="0" smtClean="0">
                <a:solidFill>
                  <a:schemeClr val="dk1"/>
                </a:solidFill>
                <a:latin typeface="#9Slide04 Manuale" panose="02040504050405060204" pitchFamily="18" charset="0"/>
              </a:rPr>
              <a:t> con?</a:t>
            </a:r>
          </a:p>
        </p:txBody>
      </p:sp>
      <p:grpSp>
        <p:nvGrpSpPr>
          <p:cNvPr id="2854" name="Google Shape;2854;p49"/>
          <p:cNvGrpSpPr/>
          <p:nvPr/>
        </p:nvGrpSpPr>
        <p:grpSpPr>
          <a:xfrm>
            <a:off x="465750" y="1482285"/>
            <a:ext cx="5455167" cy="2954178"/>
            <a:chOff x="465750" y="1482285"/>
            <a:chExt cx="5455167" cy="2954178"/>
          </a:xfrm>
        </p:grpSpPr>
        <p:sp>
          <p:nvSpPr>
            <p:cNvPr id="2855" name="Google Shape;2855;p49"/>
            <p:cNvSpPr/>
            <p:nvPr/>
          </p:nvSpPr>
          <p:spPr>
            <a:xfrm>
              <a:off x="4991674" y="148228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9"/>
            <p:cNvSpPr/>
            <p:nvPr/>
          </p:nvSpPr>
          <p:spPr>
            <a:xfrm>
              <a:off x="465750" y="412421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7" name="Google Shape;2857;p49"/>
          <p:cNvGrpSpPr/>
          <p:nvPr/>
        </p:nvGrpSpPr>
        <p:grpSpPr>
          <a:xfrm>
            <a:off x="4702613" y="793213"/>
            <a:ext cx="545475" cy="2498475"/>
            <a:chOff x="4702613" y="793213"/>
            <a:chExt cx="545475" cy="2498475"/>
          </a:xfrm>
        </p:grpSpPr>
        <p:sp>
          <p:nvSpPr>
            <p:cNvPr id="2858" name="Google Shape;2858;p49"/>
            <p:cNvSpPr/>
            <p:nvPr/>
          </p:nvSpPr>
          <p:spPr>
            <a:xfrm>
              <a:off x="4702613" y="7932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9"/>
            <p:cNvSpPr/>
            <p:nvPr/>
          </p:nvSpPr>
          <p:spPr>
            <a:xfrm>
              <a:off x="5054588" y="31077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2798;p47"/>
          <p:cNvSpPr/>
          <p:nvPr/>
        </p:nvSpPr>
        <p:spPr>
          <a:xfrm>
            <a:off x="3477904" y="616743"/>
            <a:ext cx="2337244" cy="1824502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41" name="Google Shape;3941;p75"/>
          <p:cNvGrpSpPr/>
          <p:nvPr/>
        </p:nvGrpSpPr>
        <p:grpSpPr>
          <a:xfrm rot="19813294" flipH="1">
            <a:off x="3318866" y="3326337"/>
            <a:ext cx="1581168" cy="1835247"/>
            <a:chOff x="7099225" y="3028450"/>
            <a:chExt cx="1340925" cy="1556400"/>
          </a:xfrm>
        </p:grpSpPr>
        <p:sp>
          <p:nvSpPr>
            <p:cNvPr id="3942" name="Google Shape;3942;p75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75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5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5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5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5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5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5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5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5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5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5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75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75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75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75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75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75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75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75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75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75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75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75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75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75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75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75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75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75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75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75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75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75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75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75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75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75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75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75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75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75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75"/>
          <p:cNvGrpSpPr/>
          <p:nvPr/>
        </p:nvGrpSpPr>
        <p:grpSpPr>
          <a:xfrm>
            <a:off x="4198378" y="388603"/>
            <a:ext cx="4094205" cy="3282460"/>
            <a:chOff x="4153250" y="990006"/>
            <a:chExt cx="3966768" cy="3180290"/>
          </a:xfrm>
        </p:grpSpPr>
        <p:sp>
          <p:nvSpPr>
            <p:cNvPr id="3990" name="Google Shape;3990;p75"/>
            <p:cNvSpPr/>
            <p:nvPr/>
          </p:nvSpPr>
          <p:spPr>
            <a:xfrm>
              <a:off x="4153250" y="99000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75"/>
            <p:cNvSpPr/>
            <p:nvPr/>
          </p:nvSpPr>
          <p:spPr>
            <a:xfrm>
              <a:off x="7190775" y="385804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2" name="Google Shape;3992;p75"/>
          <p:cNvSpPr/>
          <p:nvPr/>
        </p:nvSpPr>
        <p:spPr>
          <a:xfrm>
            <a:off x="1291388" y="22959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3" name="Google Shape;3993;p75"/>
          <p:cNvSpPr/>
          <p:nvPr/>
        </p:nvSpPr>
        <p:spPr>
          <a:xfrm>
            <a:off x="6039888" y="39209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4" name="Google Shape;3994;p75"/>
          <p:cNvSpPr/>
          <p:nvPr/>
        </p:nvSpPr>
        <p:spPr>
          <a:xfrm>
            <a:off x="2937750" y="89805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5" name="Google Shape;3995;p75"/>
          <p:cNvSpPr/>
          <p:nvPr/>
        </p:nvSpPr>
        <p:spPr>
          <a:xfrm>
            <a:off x="7509750" y="1216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4690;p79"/>
          <p:cNvGrpSpPr/>
          <p:nvPr/>
        </p:nvGrpSpPr>
        <p:grpSpPr>
          <a:xfrm rot="18119307">
            <a:off x="4361496" y="3592155"/>
            <a:ext cx="1881517" cy="1275196"/>
            <a:chOff x="3637000" y="996400"/>
            <a:chExt cx="1568575" cy="1063100"/>
          </a:xfrm>
        </p:grpSpPr>
        <p:sp>
          <p:nvSpPr>
            <p:cNvPr id="71" name="Google Shape;4691;p79"/>
            <p:cNvSpPr/>
            <p:nvPr/>
          </p:nvSpPr>
          <p:spPr>
            <a:xfrm>
              <a:off x="3637000" y="996400"/>
              <a:ext cx="1568575" cy="1063100"/>
            </a:xfrm>
            <a:custGeom>
              <a:avLst/>
              <a:gdLst/>
              <a:ahLst/>
              <a:cxnLst/>
              <a:rect l="l" t="t" r="r" b="b"/>
              <a:pathLst>
                <a:path w="62743" h="42524" extrusionOk="0">
                  <a:moveTo>
                    <a:pt x="57004" y="5230"/>
                  </a:moveTo>
                  <a:cubicBezTo>
                    <a:pt x="56537" y="4165"/>
                    <a:pt x="55739" y="3450"/>
                    <a:pt x="54704" y="3065"/>
                  </a:cubicBezTo>
                  <a:cubicBezTo>
                    <a:pt x="53686" y="2693"/>
                    <a:pt x="52444" y="2639"/>
                    <a:pt x="51089" y="2900"/>
                  </a:cubicBezTo>
                  <a:cubicBezTo>
                    <a:pt x="49202" y="3266"/>
                    <a:pt x="47078" y="4236"/>
                    <a:pt x="45014" y="5792"/>
                  </a:cubicBezTo>
                  <a:cubicBezTo>
                    <a:pt x="44996" y="5781"/>
                    <a:pt x="44984" y="5768"/>
                    <a:pt x="44966" y="5762"/>
                  </a:cubicBezTo>
                  <a:cubicBezTo>
                    <a:pt x="44463" y="5456"/>
                    <a:pt x="43843" y="5633"/>
                    <a:pt x="43168" y="6100"/>
                  </a:cubicBezTo>
                  <a:cubicBezTo>
                    <a:pt x="42522" y="6549"/>
                    <a:pt x="41831" y="7272"/>
                    <a:pt x="41151" y="8111"/>
                  </a:cubicBezTo>
                  <a:cubicBezTo>
                    <a:pt x="40103" y="9396"/>
                    <a:pt x="39092" y="10939"/>
                    <a:pt x="38341" y="12151"/>
                  </a:cubicBezTo>
                  <a:cubicBezTo>
                    <a:pt x="38311" y="12164"/>
                    <a:pt x="38281" y="12181"/>
                    <a:pt x="38257" y="12205"/>
                  </a:cubicBezTo>
                  <a:cubicBezTo>
                    <a:pt x="38098" y="12424"/>
                    <a:pt x="37844" y="12678"/>
                    <a:pt x="37566" y="12962"/>
                  </a:cubicBezTo>
                  <a:cubicBezTo>
                    <a:pt x="36217" y="14311"/>
                    <a:pt x="34117" y="16411"/>
                    <a:pt x="35459" y="20806"/>
                  </a:cubicBezTo>
                  <a:cubicBezTo>
                    <a:pt x="35856" y="22103"/>
                    <a:pt x="36471" y="23214"/>
                    <a:pt x="37192" y="24148"/>
                  </a:cubicBezTo>
                  <a:cubicBezTo>
                    <a:pt x="37080" y="24332"/>
                    <a:pt x="36850" y="24670"/>
                    <a:pt x="36512" y="24965"/>
                  </a:cubicBezTo>
                  <a:cubicBezTo>
                    <a:pt x="35477" y="23274"/>
                    <a:pt x="34584" y="21688"/>
                    <a:pt x="34033" y="20274"/>
                  </a:cubicBezTo>
                  <a:cubicBezTo>
                    <a:pt x="33466" y="18807"/>
                    <a:pt x="33265" y="17524"/>
                    <a:pt x="33656" y="16506"/>
                  </a:cubicBezTo>
                  <a:cubicBezTo>
                    <a:pt x="33667" y="16476"/>
                    <a:pt x="33673" y="16441"/>
                    <a:pt x="33662" y="16399"/>
                  </a:cubicBezTo>
                  <a:cubicBezTo>
                    <a:pt x="33632" y="16274"/>
                    <a:pt x="33507" y="16168"/>
                    <a:pt x="33378" y="16157"/>
                  </a:cubicBezTo>
                  <a:cubicBezTo>
                    <a:pt x="33258" y="16151"/>
                    <a:pt x="33140" y="16140"/>
                    <a:pt x="33017" y="16132"/>
                  </a:cubicBezTo>
                  <a:lnTo>
                    <a:pt x="33017" y="16121"/>
                  </a:lnTo>
                  <a:cubicBezTo>
                    <a:pt x="32756" y="15376"/>
                    <a:pt x="32952" y="13577"/>
                    <a:pt x="33443" y="11791"/>
                  </a:cubicBezTo>
                  <a:cubicBezTo>
                    <a:pt x="33940" y="9999"/>
                    <a:pt x="34721" y="8230"/>
                    <a:pt x="35636" y="7550"/>
                  </a:cubicBezTo>
                  <a:cubicBezTo>
                    <a:pt x="35767" y="7449"/>
                    <a:pt x="35898" y="7378"/>
                    <a:pt x="36027" y="7330"/>
                  </a:cubicBezTo>
                  <a:cubicBezTo>
                    <a:pt x="36832" y="7053"/>
                    <a:pt x="37589" y="6898"/>
                    <a:pt x="38216" y="6769"/>
                  </a:cubicBezTo>
                  <a:cubicBezTo>
                    <a:pt x="39387" y="6526"/>
                    <a:pt x="40127" y="6379"/>
                    <a:pt x="39991" y="5656"/>
                  </a:cubicBezTo>
                  <a:cubicBezTo>
                    <a:pt x="39843" y="4869"/>
                    <a:pt x="38991" y="4875"/>
                    <a:pt x="38347" y="4959"/>
                  </a:cubicBezTo>
                  <a:cubicBezTo>
                    <a:pt x="38358" y="4946"/>
                    <a:pt x="38377" y="4929"/>
                    <a:pt x="38388" y="4911"/>
                  </a:cubicBezTo>
                  <a:cubicBezTo>
                    <a:pt x="39038" y="4124"/>
                    <a:pt x="40204" y="2728"/>
                    <a:pt x="40009" y="2226"/>
                  </a:cubicBezTo>
                  <a:cubicBezTo>
                    <a:pt x="39860" y="1852"/>
                    <a:pt x="39529" y="1835"/>
                    <a:pt x="39128" y="1994"/>
                  </a:cubicBezTo>
                  <a:cubicBezTo>
                    <a:pt x="38743" y="2142"/>
                    <a:pt x="38252" y="2461"/>
                    <a:pt x="37867" y="2710"/>
                  </a:cubicBezTo>
                  <a:cubicBezTo>
                    <a:pt x="37831" y="2734"/>
                    <a:pt x="37802" y="2758"/>
                    <a:pt x="37779" y="2781"/>
                  </a:cubicBezTo>
                  <a:lnTo>
                    <a:pt x="37785" y="2775"/>
                  </a:lnTo>
                  <a:cubicBezTo>
                    <a:pt x="38022" y="2000"/>
                    <a:pt x="38399" y="746"/>
                    <a:pt x="37873" y="266"/>
                  </a:cubicBezTo>
                  <a:cubicBezTo>
                    <a:pt x="37572" y="1"/>
                    <a:pt x="37276" y="113"/>
                    <a:pt x="36998" y="421"/>
                  </a:cubicBezTo>
                  <a:cubicBezTo>
                    <a:pt x="36654" y="806"/>
                    <a:pt x="36294" y="1516"/>
                    <a:pt x="36027" y="2030"/>
                  </a:cubicBezTo>
                  <a:cubicBezTo>
                    <a:pt x="36021" y="2054"/>
                    <a:pt x="36015" y="2071"/>
                    <a:pt x="36004" y="2089"/>
                  </a:cubicBezTo>
                  <a:cubicBezTo>
                    <a:pt x="35986" y="2119"/>
                    <a:pt x="35963" y="2148"/>
                    <a:pt x="35945" y="2183"/>
                  </a:cubicBezTo>
                  <a:cubicBezTo>
                    <a:pt x="35939" y="2202"/>
                    <a:pt x="35927" y="2219"/>
                    <a:pt x="35920" y="2237"/>
                  </a:cubicBezTo>
                  <a:cubicBezTo>
                    <a:pt x="35814" y="1888"/>
                    <a:pt x="35666" y="1451"/>
                    <a:pt x="35483" y="1131"/>
                  </a:cubicBezTo>
                  <a:cubicBezTo>
                    <a:pt x="35235" y="705"/>
                    <a:pt x="34939" y="462"/>
                    <a:pt x="34566" y="675"/>
                  </a:cubicBezTo>
                  <a:cubicBezTo>
                    <a:pt x="33921" y="1047"/>
                    <a:pt x="34229" y="3136"/>
                    <a:pt x="34306" y="3567"/>
                  </a:cubicBezTo>
                  <a:cubicBezTo>
                    <a:pt x="34110" y="3829"/>
                    <a:pt x="33348" y="4987"/>
                    <a:pt x="33667" y="6123"/>
                  </a:cubicBezTo>
                  <a:cubicBezTo>
                    <a:pt x="33732" y="6354"/>
                    <a:pt x="33165" y="6988"/>
                    <a:pt x="32371" y="7862"/>
                  </a:cubicBezTo>
                  <a:cubicBezTo>
                    <a:pt x="30603" y="9822"/>
                    <a:pt x="27781" y="12951"/>
                    <a:pt x="28337" y="16648"/>
                  </a:cubicBezTo>
                  <a:cubicBezTo>
                    <a:pt x="28343" y="16700"/>
                    <a:pt x="28379" y="16760"/>
                    <a:pt x="28420" y="16801"/>
                  </a:cubicBezTo>
                  <a:cubicBezTo>
                    <a:pt x="27828" y="17008"/>
                    <a:pt x="27267" y="17263"/>
                    <a:pt x="26757" y="17559"/>
                  </a:cubicBezTo>
                  <a:cubicBezTo>
                    <a:pt x="26716" y="17582"/>
                    <a:pt x="26686" y="17618"/>
                    <a:pt x="26680" y="17671"/>
                  </a:cubicBezTo>
                  <a:cubicBezTo>
                    <a:pt x="26585" y="18617"/>
                    <a:pt x="26663" y="19504"/>
                    <a:pt x="26899" y="20339"/>
                  </a:cubicBezTo>
                  <a:cubicBezTo>
                    <a:pt x="27112" y="21102"/>
                    <a:pt x="27456" y="21824"/>
                    <a:pt x="27906" y="22510"/>
                  </a:cubicBezTo>
                  <a:cubicBezTo>
                    <a:pt x="26443" y="23351"/>
                    <a:pt x="25001" y="24126"/>
                    <a:pt x="22481" y="22067"/>
                  </a:cubicBezTo>
                  <a:lnTo>
                    <a:pt x="22427" y="22013"/>
                  </a:lnTo>
                  <a:lnTo>
                    <a:pt x="18091" y="18707"/>
                  </a:lnTo>
                  <a:cubicBezTo>
                    <a:pt x="18074" y="18695"/>
                    <a:pt x="18055" y="18682"/>
                    <a:pt x="18038" y="18677"/>
                  </a:cubicBezTo>
                  <a:cubicBezTo>
                    <a:pt x="17482" y="18376"/>
                    <a:pt x="16873" y="18701"/>
                    <a:pt x="16316" y="19381"/>
                  </a:cubicBezTo>
                  <a:cubicBezTo>
                    <a:pt x="16269" y="19327"/>
                    <a:pt x="16204" y="19291"/>
                    <a:pt x="16139" y="19274"/>
                  </a:cubicBezTo>
                  <a:cubicBezTo>
                    <a:pt x="14334" y="18878"/>
                    <a:pt x="12507" y="19020"/>
                    <a:pt x="10566" y="19671"/>
                  </a:cubicBezTo>
                  <a:cubicBezTo>
                    <a:pt x="8644" y="20309"/>
                    <a:pt x="6615" y="21457"/>
                    <a:pt x="4390" y="23084"/>
                  </a:cubicBezTo>
                  <a:lnTo>
                    <a:pt x="4379" y="23089"/>
                  </a:lnTo>
                  <a:cubicBezTo>
                    <a:pt x="4313" y="23149"/>
                    <a:pt x="4166" y="23007"/>
                    <a:pt x="3958" y="22777"/>
                  </a:cubicBezTo>
                  <a:cubicBezTo>
                    <a:pt x="3798" y="22587"/>
                    <a:pt x="3609" y="22338"/>
                    <a:pt x="3407" y="22073"/>
                  </a:cubicBezTo>
                  <a:cubicBezTo>
                    <a:pt x="2651" y="21085"/>
                    <a:pt x="1698" y="19837"/>
                    <a:pt x="540" y="19653"/>
                  </a:cubicBezTo>
                  <a:cubicBezTo>
                    <a:pt x="403" y="19629"/>
                    <a:pt x="314" y="19712"/>
                    <a:pt x="332" y="19837"/>
                  </a:cubicBezTo>
                  <a:cubicBezTo>
                    <a:pt x="332" y="19842"/>
                    <a:pt x="332" y="19848"/>
                    <a:pt x="338" y="19854"/>
                  </a:cubicBezTo>
                  <a:lnTo>
                    <a:pt x="1775" y="26693"/>
                  </a:lnTo>
                  <a:cubicBezTo>
                    <a:pt x="1799" y="26816"/>
                    <a:pt x="1929" y="26930"/>
                    <a:pt x="2059" y="26941"/>
                  </a:cubicBezTo>
                  <a:cubicBezTo>
                    <a:pt x="2101" y="26947"/>
                    <a:pt x="2137" y="26941"/>
                    <a:pt x="2165" y="26923"/>
                  </a:cubicBezTo>
                  <a:cubicBezTo>
                    <a:pt x="4379" y="25983"/>
                    <a:pt x="6804" y="25249"/>
                    <a:pt x="9099" y="25006"/>
                  </a:cubicBezTo>
                  <a:cubicBezTo>
                    <a:pt x="10975" y="24817"/>
                    <a:pt x="12750" y="24954"/>
                    <a:pt x="14240" y="25587"/>
                  </a:cubicBezTo>
                  <a:cubicBezTo>
                    <a:pt x="14311" y="26267"/>
                    <a:pt x="14571" y="26781"/>
                    <a:pt x="15079" y="26971"/>
                  </a:cubicBezTo>
                  <a:lnTo>
                    <a:pt x="15985" y="27373"/>
                  </a:lnTo>
                  <a:cubicBezTo>
                    <a:pt x="16949" y="27799"/>
                    <a:pt x="17629" y="28101"/>
                    <a:pt x="18186" y="28361"/>
                  </a:cubicBezTo>
                  <a:cubicBezTo>
                    <a:pt x="17700" y="28325"/>
                    <a:pt x="17293" y="28279"/>
                    <a:pt x="16878" y="28230"/>
                  </a:cubicBezTo>
                  <a:cubicBezTo>
                    <a:pt x="16210" y="28154"/>
                    <a:pt x="15541" y="28083"/>
                    <a:pt x="14601" y="28053"/>
                  </a:cubicBezTo>
                  <a:cubicBezTo>
                    <a:pt x="14228" y="28006"/>
                    <a:pt x="13897" y="28378"/>
                    <a:pt x="13619" y="29011"/>
                  </a:cubicBezTo>
                  <a:cubicBezTo>
                    <a:pt x="11891" y="29521"/>
                    <a:pt x="10377" y="30496"/>
                    <a:pt x="8999" y="31957"/>
                  </a:cubicBezTo>
                  <a:cubicBezTo>
                    <a:pt x="7614" y="33431"/>
                    <a:pt x="6372" y="35400"/>
                    <a:pt x="5182" y="37885"/>
                  </a:cubicBezTo>
                  <a:lnTo>
                    <a:pt x="5177" y="37898"/>
                  </a:lnTo>
                  <a:cubicBezTo>
                    <a:pt x="5130" y="38015"/>
                    <a:pt x="4898" y="37969"/>
                    <a:pt x="4562" y="37838"/>
                  </a:cubicBezTo>
                  <a:cubicBezTo>
                    <a:pt x="4330" y="37749"/>
                    <a:pt x="4046" y="37625"/>
                    <a:pt x="3745" y="37483"/>
                  </a:cubicBezTo>
                  <a:cubicBezTo>
                    <a:pt x="2621" y="36975"/>
                    <a:pt x="1207" y="36329"/>
                    <a:pt x="136" y="36708"/>
                  </a:cubicBezTo>
                  <a:cubicBezTo>
                    <a:pt x="24" y="36743"/>
                    <a:pt x="0" y="36874"/>
                    <a:pt x="78" y="36992"/>
                  </a:cubicBezTo>
                  <a:cubicBezTo>
                    <a:pt x="84" y="36997"/>
                    <a:pt x="95" y="37010"/>
                    <a:pt x="101" y="37027"/>
                  </a:cubicBezTo>
                  <a:lnTo>
                    <a:pt x="4609" y="42370"/>
                  </a:lnTo>
                  <a:cubicBezTo>
                    <a:pt x="4704" y="42482"/>
                    <a:pt x="4857" y="42523"/>
                    <a:pt x="4952" y="42464"/>
                  </a:cubicBezTo>
                  <a:cubicBezTo>
                    <a:pt x="4969" y="42452"/>
                    <a:pt x="4988" y="42441"/>
                    <a:pt x="4999" y="42422"/>
                  </a:cubicBezTo>
                  <a:cubicBezTo>
                    <a:pt x="5679" y="41576"/>
                    <a:pt x="6413" y="40743"/>
                    <a:pt x="7194" y="39968"/>
                  </a:cubicBezTo>
                  <a:cubicBezTo>
                    <a:pt x="7224" y="39956"/>
                    <a:pt x="7241" y="39932"/>
                    <a:pt x="7259" y="39902"/>
                  </a:cubicBezTo>
                  <a:cubicBezTo>
                    <a:pt x="7833" y="39334"/>
                    <a:pt x="8431" y="38796"/>
                    <a:pt x="9045" y="38305"/>
                  </a:cubicBezTo>
                  <a:cubicBezTo>
                    <a:pt x="10230" y="37358"/>
                    <a:pt x="11472" y="36584"/>
                    <a:pt x="12725" y="36087"/>
                  </a:cubicBezTo>
                  <a:cubicBezTo>
                    <a:pt x="12849" y="37104"/>
                    <a:pt x="13163" y="37802"/>
                    <a:pt x="13731" y="37838"/>
                  </a:cubicBezTo>
                  <a:lnTo>
                    <a:pt x="19251" y="38837"/>
                  </a:lnTo>
                  <a:cubicBezTo>
                    <a:pt x="19251" y="38950"/>
                    <a:pt x="19344" y="39075"/>
                    <a:pt x="19475" y="39121"/>
                  </a:cubicBezTo>
                  <a:cubicBezTo>
                    <a:pt x="21297" y="39755"/>
                    <a:pt x="24829" y="38507"/>
                    <a:pt x="28545" y="37193"/>
                  </a:cubicBezTo>
                  <a:cubicBezTo>
                    <a:pt x="31491" y="36151"/>
                    <a:pt x="34549" y="35069"/>
                    <a:pt x="36897" y="34862"/>
                  </a:cubicBezTo>
                  <a:cubicBezTo>
                    <a:pt x="37127" y="34845"/>
                    <a:pt x="38252" y="35299"/>
                    <a:pt x="39524" y="35815"/>
                  </a:cubicBezTo>
                  <a:cubicBezTo>
                    <a:pt x="40949" y="36388"/>
                    <a:pt x="42546" y="37039"/>
                    <a:pt x="43422" y="37210"/>
                  </a:cubicBezTo>
                  <a:cubicBezTo>
                    <a:pt x="44239" y="37365"/>
                    <a:pt x="44706" y="36797"/>
                    <a:pt x="45001" y="35957"/>
                  </a:cubicBezTo>
                  <a:cubicBezTo>
                    <a:pt x="48521" y="36962"/>
                    <a:pt x="51982" y="34731"/>
                    <a:pt x="54172" y="33324"/>
                  </a:cubicBezTo>
                  <a:cubicBezTo>
                    <a:pt x="55147" y="32691"/>
                    <a:pt x="55857" y="32236"/>
                    <a:pt x="56040" y="32325"/>
                  </a:cubicBezTo>
                  <a:cubicBezTo>
                    <a:pt x="57118" y="32828"/>
                    <a:pt x="58377" y="32282"/>
                    <a:pt x="58702" y="32118"/>
                  </a:cubicBezTo>
                  <a:cubicBezTo>
                    <a:pt x="59176" y="32277"/>
                    <a:pt x="61146" y="32893"/>
                    <a:pt x="61618" y="32312"/>
                  </a:cubicBezTo>
                  <a:cubicBezTo>
                    <a:pt x="61861" y="32017"/>
                    <a:pt x="61672" y="31703"/>
                    <a:pt x="61312" y="31413"/>
                  </a:cubicBezTo>
                  <a:cubicBezTo>
                    <a:pt x="61039" y="31189"/>
                    <a:pt x="60654" y="30982"/>
                    <a:pt x="60335" y="30821"/>
                  </a:cubicBezTo>
                  <a:cubicBezTo>
                    <a:pt x="60299" y="30792"/>
                    <a:pt x="60258" y="30763"/>
                    <a:pt x="60217" y="30733"/>
                  </a:cubicBezTo>
                  <a:cubicBezTo>
                    <a:pt x="60264" y="30715"/>
                    <a:pt x="60312" y="30698"/>
                    <a:pt x="60359" y="30685"/>
                  </a:cubicBezTo>
                  <a:cubicBezTo>
                    <a:pt x="60406" y="30679"/>
                    <a:pt x="60454" y="30668"/>
                    <a:pt x="60507" y="30657"/>
                  </a:cubicBezTo>
                  <a:cubicBezTo>
                    <a:pt x="61063" y="30479"/>
                    <a:pt x="61826" y="30231"/>
                    <a:pt x="62257" y="29953"/>
                  </a:cubicBezTo>
                  <a:cubicBezTo>
                    <a:pt x="62589" y="29745"/>
                    <a:pt x="62743" y="29497"/>
                    <a:pt x="62554" y="29194"/>
                  </a:cubicBezTo>
                  <a:cubicBezTo>
                    <a:pt x="62151" y="28568"/>
                    <a:pt x="60820" y="28751"/>
                    <a:pt x="59998" y="28858"/>
                  </a:cubicBezTo>
                  <a:cubicBezTo>
                    <a:pt x="59993" y="28864"/>
                    <a:pt x="59986" y="28864"/>
                    <a:pt x="59980" y="28864"/>
                  </a:cubicBezTo>
                  <a:cubicBezTo>
                    <a:pt x="60034" y="28828"/>
                    <a:pt x="60086" y="28787"/>
                    <a:pt x="60140" y="28727"/>
                  </a:cubicBezTo>
                  <a:cubicBezTo>
                    <a:pt x="60447" y="28391"/>
                    <a:pt x="60837" y="27959"/>
                    <a:pt x="61045" y="27604"/>
                  </a:cubicBezTo>
                  <a:cubicBezTo>
                    <a:pt x="61252" y="27261"/>
                    <a:pt x="61276" y="26958"/>
                    <a:pt x="60957" y="26769"/>
                  </a:cubicBezTo>
                  <a:cubicBezTo>
                    <a:pt x="60454" y="26468"/>
                    <a:pt x="58874" y="27391"/>
                    <a:pt x="57987" y="27917"/>
                  </a:cubicBezTo>
                  <a:cubicBezTo>
                    <a:pt x="58164" y="27313"/>
                    <a:pt x="58300" y="26497"/>
                    <a:pt x="57549" y="26220"/>
                  </a:cubicBezTo>
                  <a:cubicBezTo>
                    <a:pt x="57454" y="26190"/>
                    <a:pt x="57366" y="26172"/>
                    <a:pt x="57282" y="26166"/>
                  </a:cubicBezTo>
                  <a:cubicBezTo>
                    <a:pt x="57383" y="26042"/>
                    <a:pt x="57473" y="25918"/>
                    <a:pt x="57561" y="25787"/>
                  </a:cubicBezTo>
                  <a:cubicBezTo>
                    <a:pt x="58295" y="24716"/>
                    <a:pt x="58792" y="23457"/>
                    <a:pt x="58951" y="22025"/>
                  </a:cubicBezTo>
                  <a:cubicBezTo>
                    <a:pt x="60660" y="19594"/>
                    <a:pt x="59643" y="16665"/>
                    <a:pt x="58625" y="13726"/>
                  </a:cubicBezTo>
                  <a:cubicBezTo>
                    <a:pt x="57970" y="11826"/>
                    <a:pt x="57306" y="9928"/>
                    <a:pt x="57430" y="8230"/>
                  </a:cubicBezTo>
                  <a:cubicBezTo>
                    <a:pt x="57514" y="7035"/>
                    <a:pt x="57359" y="6035"/>
                    <a:pt x="57004" y="5230"/>
                  </a:cubicBezTo>
                  <a:close/>
                  <a:moveTo>
                    <a:pt x="53112" y="4952"/>
                  </a:moveTo>
                  <a:cubicBezTo>
                    <a:pt x="53059" y="4804"/>
                    <a:pt x="53284" y="4739"/>
                    <a:pt x="53337" y="4881"/>
                  </a:cubicBezTo>
                  <a:cubicBezTo>
                    <a:pt x="53408" y="5077"/>
                    <a:pt x="53626" y="5159"/>
                    <a:pt x="53680" y="5361"/>
                  </a:cubicBezTo>
                  <a:cubicBezTo>
                    <a:pt x="53692" y="5396"/>
                    <a:pt x="53668" y="5437"/>
                    <a:pt x="53632" y="5432"/>
                  </a:cubicBezTo>
                  <a:cubicBezTo>
                    <a:pt x="53391" y="5420"/>
                    <a:pt x="53183" y="5165"/>
                    <a:pt x="53112" y="4952"/>
                  </a:cubicBezTo>
                  <a:close/>
                  <a:moveTo>
                    <a:pt x="53781" y="4645"/>
                  </a:moveTo>
                  <a:cubicBezTo>
                    <a:pt x="53881" y="4746"/>
                    <a:pt x="54011" y="4804"/>
                    <a:pt x="54129" y="4875"/>
                  </a:cubicBezTo>
                  <a:cubicBezTo>
                    <a:pt x="54230" y="4935"/>
                    <a:pt x="54314" y="4994"/>
                    <a:pt x="54325" y="5112"/>
                  </a:cubicBezTo>
                  <a:cubicBezTo>
                    <a:pt x="54331" y="5148"/>
                    <a:pt x="54301" y="5172"/>
                    <a:pt x="54271" y="5177"/>
                  </a:cubicBezTo>
                  <a:cubicBezTo>
                    <a:pt x="54136" y="5195"/>
                    <a:pt x="54035" y="5088"/>
                    <a:pt x="53940" y="5011"/>
                  </a:cubicBezTo>
                  <a:cubicBezTo>
                    <a:pt x="53845" y="4929"/>
                    <a:pt x="53751" y="4834"/>
                    <a:pt x="53692" y="4722"/>
                  </a:cubicBezTo>
                  <a:cubicBezTo>
                    <a:pt x="53656" y="4662"/>
                    <a:pt x="53733" y="4597"/>
                    <a:pt x="53781" y="4645"/>
                  </a:cubicBezTo>
                  <a:close/>
                  <a:moveTo>
                    <a:pt x="53864" y="4042"/>
                  </a:moveTo>
                  <a:cubicBezTo>
                    <a:pt x="54213" y="3870"/>
                    <a:pt x="54669" y="4206"/>
                    <a:pt x="54923" y="4426"/>
                  </a:cubicBezTo>
                  <a:cubicBezTo>
                    <a:pt x="55201" y="4668"/>
                    <a:pt x="55674" y="5112"/>
                    <a:pt x="55627" y="5514"/>
                  </a:cubicBezTo>
                  <a:cubicBezTo>
                    <a:pt x="55620" y="5562"/>
                    <a:pt x="55556" y="5574"/>
                    <a:pt x="55526" y="5544"/>
                  </a:cubicBezTo>
                  <a:cubicBezTo>
                    <a:pt x="55414" y="5432"/>
                    <a:pt x="55366" y="5271"/>
                    <a:pt x="55278" y="5142"/>
                  </a:cubicBezTo>
                  <a:cubicBezTo>
                    <a:pt x="55158" y="4952"/>
                    <a:pt x="55016" y="4781"/>
                    <a:pt x="54852" y="4632"/>
                  </a:cubicBezTo>
                  <a:cubicBezTo>
                    <a:pt x="54691" y="4490"/>
                    <a:pt x="54519" y="4355"/>
                    <a:pt x="54325" y="4266"/>
                  </a:cubicBezTo>
                  <a:cubicBezTo>
                    <a:pt x="54165" y="4195"/>
                    <a:pt x="54011" y="4159"/>
                    <a:pt x="53864" y="4071"/>
                  </a:cubicBezTo>
                  <a:cubicBezTo>
                    <a:pt x="53858" y="4064"/>
                    <a:pt x="53852" y="4047"/>
                    <a:pt x="53864" y="4042"/>
                  </a:cubicBezTo>
                  <a:close/>
                  <a:moveTo>
                    <a:pt x="47669" y="12708"/>
                  </a:moveTo>
                  <a:cubicBezTo>
                    <a:pt x="47628" y="12785"/>
                    <a:pt x="47521" y="12790"/>
                    <a:pt x="47469" y="12719"/>
                  </a:cubicBezTo>
                  <a:cubicBezTo>
                    <a:pt x="47409" y="12631"/>
                    <a:pt x="47456" y="12519"/>
                    <a:pt x="47510" y="12448"/>
                  </a:cubicBezTo>
                  <a:cubicBezTo>
                    <a:pt x="47551" y="12400"/>
                    <a:pt x="47605" y="12359"/>
                    <a:pt x="47663" y="12342"/>
                  </a:cubicBezTo>
                  <a:cubicBezTo>
                    <a:pt x="47729" y="12318"/>
                    <a:pt x="47800" y="12359"/>
                    <a:pt x="47818" y="12424"/>
                  </a:cubicBezTo>
                  <a:cubicBezTo>
                    <a:pt x="47841" y="12489"/>
                    <a:pt x="47800" y="12555"/>
                    <a:pt x="47740" y="12577"/>
                  </a:cubicBezTo>
                  <a:cubicBezTo>
                    <a:pt x="47734" y="12583"/>
                    <a:pt x="47729" y="12583"/>
                    <a:pt x="47729" y="12590"/>
                  </a:cubicBezTo>
                  <a:cubicBezTo>
                    <a:pt x="47723" y="12590"/>
                    <a:pt x="47717" y="12596"/>
                    <a:pt x="47717" y="12601"/>
                  </a:cubicBezTo>
                  <a:cubicBezTo>
                    <a:pt x="47712" y="12601"/>
                    <a:pt x="47712" y="12607"/>
                    <a:pt x="47705" y="12607"/>
                  </a:cubicBezTo>
                  <a:cubicBezTo>
                    <a:pt x="47705" y="12613"/>
                    <a:pt x="47699" y="12619"/>
                    <a:pt x="47699" y="12631"/>
                  </a:cubicBezTo>
                  <a:lnTo>
                    <a:pt x="47693" y="12631"/>
                  </a:lnTo>
                  <a:cubicBezTo>
                    <a:pt x="47682" y="12667"/>
                    <a:pt x="47682" y="12672"/>
                    <a:pt x="47687" y="12648"/>
                  </a:cubicBezTo>
                  <a:lnTo>
                    <a:pt x="47687" y="12667"/>
                  </a:lnTo>
                  <a:cubicBezTo>
                    <a:pt x="47682" y="12678"/>
                    <a:pt x="47676" y="12697"/>
                    <a:pt x="47669" y="12708"/>
                  </a:cubicBezTo>
                  <a:close/>
                  <a:moveTo>
                    <a:pt x="48160" y="13317"/>
                  </a:moveTo>
                  <a:cubicBezTo>
                    <a:pt x="48143" y="13300"/>
                    <a:pt x="48138" y="13282"/>
                    <a:pt x="48130" y="13257"/>
                  </a:cubicBezTo>
                  <a:cubicBezTo>
                    <a:pt x="48130" y="13252"/>
                    <a:pt x="48130" y="13252"/>
                    <a:pt x="48125" y="13246"/>
                  </a:cubicBezTo>
                  <a:cubicBezTo>
                    <a:pt x="48119" y="13216"/>
                    <a:pt x="48119" y="13186"/>
                    <a:pt x="48130" y="13164"/>
                  </a:cubicBezTo>
                  <a:cubicBezTo>
                    <a:pt x="48138" y="13128"/>
                    <a:pt x="48155" y="13093"/>
                    <a:pt x="48173" y="13063"/>
                  </a:cubicBezTo>
                  <a:cubicBezTo>
                    <a:pt x="48220" y="12992"/>
                    <a:pt x="48285" y="12945"/>
                    <a:pt x="48368" y="12921"/>
                  </a:cubicBezTo>
                  <a:cubicBezTo>
                    <a:pt x="48504" y="12874"/>
                    <a:pt x="48575" y="13093"/>
                    <a:pt x="48433" y="13140"/>
                  </a:cubicBezTo>
                  <a:cubicBezTo>
                    <a:pt x="48409" y="13145"/>
                    <a:pt x="48379" y="13164"/>
                    <a:pt x="48373" y="13175"/>
                  </a:cubicBezTo>
                  <a:cubicBezTo>
                    <a:pt x="48368" y="13175"/>
                    <a:pt x="48368" y="13181"/>
                    <a:pt x="48368" y="13181"/>
                  </a:cubicBezTo>
                  <a:cubicBezTo>
                    <a:pt x="48362" y="13186"/>
                    <a:pt x="48362" y="13194"/>
                    <a:pt x="48356" y="13194"/>
                  </a:cubicBezTo>
                  <a:cubicBezTo>
                    <a:pt x="48351" y="13211"/>
                    <a:pt x="48343" y="13222"/>
                    <a:pt x="48338" y="13240"/>
                  </a:cubicBezTo>
                  <a:cubicBezTo>
                    <a:pt x="48326" y="13257"/>
                    <a:pt x="48315" y="13282"/>
                    <a:pt x="48297" y="13293"/>
                  </a:cubicBezTo>
                  <a:cubicBezTo>
                    <a:pt x="48297" y="13300"/>
                    <a:pt x="48291" y="13306"/>
                    <a:pt x="48285" y="13311"/>
                  </a:cubicBezTo>
                  <a:cubicBezTo>
                    <a:pt x="48280" y="13323"/>
                    <a:pt x="48267" y="13328"/>
                    <a:pt x="48261" y="13328"/>
                  </a:cubicBezTo>
                  <a:cubicBezTo>
                    <a:pt x="48226" y="13347"/>
                    <a:pt x="48190" y="13347"/>
                    <a:pt x="48160" y="13317"/>
                  </a:cubicBezTo>
                  <a:close/>
                  <a:moveTo>
                    <a:pt x="48627" y="14033"/>
                  </a:moveTo>
                  <a:cubicBezTo>
                    <a:pt x="48769" y="13737"/>
                    <a:pt x="48982" y="13506"/>
                    <a:pt x="49238" y="13306"/>
                  </a:cubicBezTo>
                  <a:cubicBezTo>
                    <a:pt x="49350" y="13216"/>
                    <a:pt x="49474" y="13388"/>
                    <a:pt x="49391" y="13483"/>
                  </a:cubicBezTo>
                  <a:cubicBezTo>
                    <a:pt x="49214" y="13702"/>
                    <a:pt x="49083" y="13956"/>
                    <a:pt x="48930" y="14193"/>
                  </a:cubicBezTo>
                  <a:cubicBezTo>
                    <a:pt x="48812" y="14382"/>
                    <a:pt x="48528" y="14234"/>
                    <a:pt x="48627" y="14033"/>
                  </a:cubicBezTo>
                  <a:close/>
                  <a:moveTo>
                    <a:pt x="48237" y="25303"/>
                  </a:moveTo>
                  <a:cubicBezTo>
                    <a:pt x="48143" y="25255"/>
                    <a:pt x="48138" y="25120"/>
                    <a:pt x="48226" y="25066"/>
                  </a:cubicBezTo>
                  <a:cubicBezTo>
                    <a:pt x="48663" y="24800"/>
                    <a:pt x="49403" y="24640"/>
                    <a:pt x="49905" y="24722"/>
                  </a:cubicBezTo>
                  <a:cubicBezTo>
                    <a:pt x="50445" y="24812"/>
                    <a:pt x="50983" y="25273"/>
                    <a:pt x="51076" y="25822"/>
                  </a:cubicBezTo>
                  <a:cubicBezTo>
                    <a:pt x="51243" y="26829"/>
                    <a:pt x="49877" y="27302"/>
                    <a:pt x="49113" y="26958"/>
                  </a:cubicBezTo>
                  <a:cubicBezTo>
                    <a:pt x="49025" y="26923"/>
                    <a:pt x="49072" y="26805"/>
                    <a:pt x="49154" y="26794"/>
                  </a:cubicBezTo>
                  <a:cubicBezTo>
                    <a:pt x="49645" y="26728"/>
                    <a:pt x="51147" y="26592"/>
                    <a:pt x="50680" y="25729"/>
                  </a:cubicBezTo>
                  <a:cubicBezTo>
                    <a:pt x="50426" y="25267"/>
                    <a:pt x="50054" y="25019"/>
                    <a:pt x="49522" y="25060"/>
                  </a:cubicBezTo>
                  <a:cubicBezTo>
                    <a:pt x="49190" y="25090"/>
                    <a:pt x="48870" y="25219"/>
                    <a:pt x="48551" y="25284"/>
                  </a:cubicBezTo>
                  <a:cubicBezTo>
                    <a:pt x="48676" y="25462"/>
                    <a:pt x="48758" y="25639"/>
                    <a:pt x="48622" y="25865"/>
                  </a:cubicBezTo>
                  <a:cubicBezTo>
                    <a:pt x="48498" y="26078"/>
                    <a:pt x="48220" y="26106"/>
                    <a:pt x="48018" y="26007"/>
                  </a:cubicBezTo>
                  <a:cubicBezTo>
                    <a:pt x="47942" y="25964"/>
                    <a:pt x="47942" y="25822"/>
                    <a:pt x="48037" y="25805"/>
                  </a:cubicBezTo>
                  <a:cubicBezTo>
                    <a:pt x="48143" y="25787"/>
                    <a:pt x="48368" y="25794"/>
                    <a:pt x="48386" y="25639"/>
                  </a:cubicBezTo>
                  <a:cubicBezTo>
                    <a:pt x="48403" y="25486"/>
                    <a:pt x="48422" y="25396"/>
                    <a:pt x="48237" y="25303"/>
                  </a:cubicBezTo>
                  <a:close/>
                  <a:moveTo>
                    <a:pt x="33727" y="23196"/>
                  </a:moveTo>
                  <a:cubicBezTo>
                    <a:pt x="33620" y="23231"/>
                    <a:pt x="33514" y="23149"/>
                    <a:pt x="33507" y="23037"/>
                  </a:cubicBezTo>
                  <a:cubicBezTo>
                    <a:pt x="33501" y="22990"/>
                    <a:pt x="33514" y="22947"/>
                    <a:pt x="33531" y="22906"/>
                  </a:cubicBezTo>
                  <a:cubicBezTo>
                    <a:pt x="33549" y="22876"/>
                    <a:pt x="33566" y="22854"/>
                    <a:pt x="33596" y="22830"/>
                  </a:cubicBezTo>
                  <a:cubicBezTo>
                    <a:pt x="33602" y="22830"/>
                    <a:pt x="33602" y="22824"/>
                    <a:pt x="33608" y="22824"/>
                  </a:cubicBezTo>
                  <a:cubicBezTo>
                    <a:pt x="33578" y="22848"/>
                    <a:pt x="33585" y="22841"/>
                    <a:pt x="33620" y="22812"/>
                  </a:cubicBezTo>
                  <a:cubicBezTo>
                    <a:pt x="33662" y="22777"/>
                    <a:pt x="33708" y="22770"/>
                    <a:pt x="33762" y="22777"/>
                  </a:cubicBezTo>
                  <a:cubicBezTo>
                    <a:pt x="33732" y="22770"/>
                    <a:pt x="33762" y="22770"/>
                    <a:pt x="33768" y="22770"/>
                  </a:cubicBezTo>
                  <a:cubicBezTo>
                    <a:pt x="33779" y="22770"/>
                    <a:pt x="33791" y="22770"/>
                    <a:pt x="33803" y="22777"/>
                  </a:cubicBezTo>
                  <a:cubicBezTo>
                    <a:pt x="33821" y="22777"/>
                    <a:pt x="33839" y="22788"/>
                    <a:pt x="33850" y="22794"/>
                  </a:cubicBezTo>
                  <a:cubicBezTo>
                    <a:pt x="33886" y="22812"/>
                    <a:pt x="33897" y="22854"/>
                    <a:pt x="33880" y="22889"/>
                  </a:cubicBezTo>
                  <a:cubicBezTo>
                    <a:pt x="33874" y="22906"/>
                    <a:pt x="33869" y="22919"/>
                    <a:pt x="33856" y="22936"/>
                  </a:cubicBezTo>
                  <a:lnTo>
                    <a:pt x="33856" y="22942"/>
                  </a:lnTo>
                  <a:cubicBezTo>
                    <a:pt x="33850" y="22954"/>
                    <a:pt x="33845" y="22966"/>
                    <a:pt x="33839" y="22977"/>
                  </a:cubicBezTo>
                  <a:cubicBezTo>
                    <a:pt x="33856" y="23018"/>
                    <a:pt x="33856" y="23067"/>
                    <a:pt x="33833" y="23113"/>
                  </a:cubicBezTo>
                  <a:cubicBezTo>
                    <a:pt x="33809" y="23155"/>
                    <a:pt x="33774" y="23184"/>
                    <a:pt x="33727" y="23196"/>
                  </a:cubicBezTo>
                  <a:close/>
                  <a:moveTo>
                    <a:pt x="33987" y="23326"/>
                  </a:moveTo>
                  <a:cubicBezTo>
                    <a:pt x="33998" y="23326"/>
                    <a:pt x="34011" y="23321"/>
                    <a:pt x="34022" y="23321"/>
                  </a:cubicBezTo>
                  <a:cubicBezTo>
                    <a:pt x="34046" y="23321"/>
                    <a:pt x="34063" y="23326"/>
                    <a:pt x="34087" y="23332"/>
                  </a:cubicBezTo>
                  <a:cubicBezTo>
                    <a:pt x="34110" y="23338"/>
                    <a:pt x="34134" y="23345"/>
                    <a:pt x="34158" y="23356"/>
                  </a:cubicBezTo>
                  <a:cubicBezTo>
                    <a:pt x="34188" y="23373"/>
                    <a:pt x="34200" y="23416"/>
                    <a:pt x="34181" y="23451"/>
                  </a:cubicBezTo>
                  <a:cubicBezTo>
                    <a:pt x="34175" y="23468"/>
                    <a:pt x="34164" y="23487"/>
                    <a:pt x="34146" y="23498"/>
                  </a:cubicBezTo>
                  <a:cubicBezTo>
                    <a:pt x="34134" y="23528"/>
                    <a:pt x="34110" y="23545"/>
                    <a:pt x="34082" y="23569"/>
                  </a:cubicBezTo>
                  <a:cubicBezTo>
                    <a:pt x="34075" y="23575"/>
                    <a:pt x="34063" y="23586"/>
                    <a:pt x="34046" y="23599"/>
                  </a:cubicBezTo>
                  <a:lnTo>
                    <a:pt x="34046" y="23599"/>
                  </a:lnTo>
                  <a:cubicBezTo>
                    <a:pt x="34058" y="23593"/>
                    <a:pt x="34052" y="23599"/>
                    <a:pt x="34046" y="23605"/>
                  </a:cubicBezTo>
                  <a:cubicBezTo>
                    <a:pt x="34039" y="23610"/>
                    <a:pt x="34033" y="23616"/>
                    <a:pt x="34033" y="23622"/>
                  </a:cubicBezTo>
                  <a:cubicBezTo>
                    <a:pt x="33998" y="23693"/>
                    <a:pt x="33904" y="23717"/>
                    <a:pt x="33839" y="23681"/>
                  </a:cubicBezTo>
                  <a:cubicBezTo>
                    <a:pt x="33768" y="23646"/>
                    <a:pt x="33732" y="23551"/>
                    <a:pt x="33774" y="23480"/>
                  </a:cubicBezTo>
                  <a:cubicBezTo>
                    <a:pt x="33809" y="23427"/>
                    <a:pt x="33845" y="23380"/>
                    <a:pt x="33904" y="23351"/>
                  </a:cubicBezTo>
                  <a:cubicBezTo>
                    <a:pt x="33921" y="23338"/>
                    <a:pt x="33957" y="23326"/>
                    <a:pt x="33987" y="23326"/>
                  </a:cubicBezTo>
                  <a:cubicBezTo>
                    <a:pt x="33968" y="23332"/>
                    <a:pt x="33968" y="23332"/>
                    <a:pt x="33987" y="23326"/>
                  </a:cubicBezTo>
                  <a:close/>
                  <a:moveTo>
                    <a:pt x="33927" y="24374"/>
                  </a:moveTo>
                  <a:cubicBezTo>
                    <a:pt x="33839" y="24415"/>
                    <a:pt x="33714" y="24332"/>
                    <a:pt x="33774" y="24232"/>
                  </a:cubicBezTo>
                  <a:cubicBezTo>
                    <a:pt x="33869" y="24083"/>
                    <a:pt x="34004" y="23971"/>
                    <a:pt x="34153" y="23865"/>
                  </a:cubicBezTo>
                  <a:cubicBezTo>
                    <a:pt x="34276" y="23777"/>
                    <a:pt x="34430" y="23670"/>
                    <a:pt x="34590" y="23717"/>
                  </a:cubicBezTo>
                  <a:cubicBezTo>
                    <a:pt x="34631" y="23735"/>
                    <a:pt x="34667" y="23777"/>
                    <a:pt x="34655" y="23823"/>
                  </a:cubicBezTo>
                  <a:cubicBezTo>
                    <a:pt x="34607" y="23984"/>
                    <a:pt x="34454" y="24055"/>
                    <a:pt x="34317" y="24131"/>
                  </a:cubicBezTo>
                  <a:cubicBezTo>
                    <a:pt x="34188" y="24208"/>
                    <a:pt x="34063" y="24303"/>
                    <a:pt x="33927" y="24374"/>
                  </a:cubicBezTo>
                  <a:close/>
                  <a:moveTo>
                    <a:pt x="19221" y="39719"/>
                  </a:moveTo>
                  <a:cubicBezTo>
                    <a:pt x="19273" y="39648"/>
                    <a:pt x="19387" y="39642"/>
                    <a:pt x="19458" y="39678"/>
                  </a:cubicBezTo>
                  <a:cubicBezTo>
                    <a:pt x="19535" y="39719"/>
                    <a:pt x="19587" y="39814"/>
                    <a:pt x="19557" y="39897"/>
                  </a:cubicBezTo>
                  <a:cubicBezTo>
                    <a:pt x="19552" y="39914"/>
                    <a:pt x="19546" y="39932"/>
                    <a:pt x="19540" y="39943"/>
                  </a:cubicBezTo>
                  <a:cubicBezTo>
                    <a:pt x="19540" y="39992"/>
                    <a:pt x="19522" y="40044"/>
                    <a:pt x="19486" y="40074"/>
                  </a:cubicBezTo>
                  <a:cubicBezTo>
                    <a:pt x="19440" y="40115"/>
                    <a:pt x="19398" y="40145"/>
                    <a:pt x="19333" y="40145"/>
                  </a:cubicBezTo>
                  <a:cubicBezTo>
                    <a:pt x="19298" y="40145"/>
                    <a:pt x="19262" y="40139"/>
                    <a:pt x="19227" y="40121"/>
                  </a:cubicBezTo>
                  <a:cubicBezTo>
                    <a:pt x="19174" y="40091"/>
                    <a:pt x="19139" y="40044"/>
                    <a:pt x="19120" y="39992"/>
                  </a:cubicBezTo>
                  <a:cubicBezTo>
                    <a:pt x="19109" y="39956"/>
                    <a:pt x="19109" y="39921"/>
                    <a:pt x="19114" y="39878"/>
                  </a:cubicBezTo>
                  <a:cubicBezTo>
                    <a:pt x="19120" y="39831"/>
                    <a:pt x="19156" y="39790"/>
                    <a:pt x="19191" y="39760"/>
                  </a:cubicBezTo>
                  <a:cubicBezTo>
                    <a:pt x="19202" y="39749"/>
                    <a:pt x="19210" y="39731"/>
                    <a:pt x="19221" y="39719"/>
                  </a:cubicBezTo>
                  <a:close/>
                  <a:moveTo>
                    <a:pt x="23303" y="39872"/>
                  </a:moveTo>
                  <a:cubicBezTo>
                    <a:pt x="23362" y="39861"/>
                    <a:pt x="23426" y="39932"/>
                    <a:pt x="23374" y="39979"/>
                  </a:cubicBezTo>
                  <a:cubicBezTo>
                    <a:pt x="22983" y="40304"/>
                    <a:pt x="22468" y="40453"/>
                    <a:pt x="21965" y="40489"/>
                  </a:cubicBezTo>
                  <a:cubicBezTo>
                    <a:pt x="21451" y="40524"/>
                    <a:pt x="20830" y="40476"/>
                    <a:pt x="20392" y="40186"/>
                  </a:cubicBezTo>
                  <a:cubicBezTo>
                    <a:pt x="20316" y="40139"/>
                    <a:pt x="20345" y="40039"/>
                    <a:pt x="20428" y="40027"/>
                  </a:cubicBezTo>
                  <a:cubicBezTo>
                    <a:pt x="20901" y="39949"/>
                    <a:pt x="21392" y="40110"/>
                    <a:pt x="21865" y="40121"/>
                  </a:cubicBezTo>
                  <a:cubicBezTo>
                    <a:pt x="22374" y="40134"/>
                    <a:pt x="22817" y="39979"/>
                    <a:pt x="23303" y="39872"/>
                  </a:cubicBezTo>
                  <a:close/>
                  <a:moveTo>
                    <a:pt x="49225" y="36506"/>
                  </a:moveTo>
                  <a:cubicBezTo>
                    <a:pt x="49244" y="36506"/>
                    <a:pt x="49266" y="36513"/>
                    <a:pt x="49290" y="36525"/>
                  </a:cubicBezTo>
                  <a:cubicBezTo>
                    <a:pt x="49332" y="36549"/>
                    <a:pt x="49367" y="36590"/>
                    <a:pt x="49386" y="36637"/>
                  </a:cubicBezTo>
                  <a:cubicBezTo>
                    <a:pt x="49403" y="36708"/>
                    <a:pt x="49386" y="36773"/>
                    <a:pt x="49344" y="36826"/>
                  </a:cubicBezTo>
                  <a:cubicBezTo>
                    <a:pt x="49337" y="36833"/>
                    <a:pt x="49332" y="36844"/>
                    <a:pt x="49326" y="36850"/>
                  </a:cubicBezTo>
                  <a:cubicBezTo>
                    <a:pt x="49296" y="36891"/>
                    <a:pt x="49255" y="36932"/>
                    <a:pt x="49195" y="36945"/>
                  </a:cubicBezTo>
                  <a:cubicBezTo>
                    <a:pt x="49184" y="36951"/>
                    <a:pt x="49167" y="36951"/>
                    <a:pt x="49154" y="36956"/>
                  </a:cubicBezTo>
                  <a:cubicBezTo>
                    <a:pt x="49089" y="36980"/>
                    <a:pt x="49012" y="36962"/>
                    <a:pt x="48954" y="36926"/>
                  </a:cubicBezTo>
                  <a:cubicBezTo>
                    <a:pt x="48911" y="36897"/>
                    <a:pt x="48883" y="36855"/>
                    <a:pt x="48864" y="36803"/>
                  </a:cubicBezTo>
                  <a:cubicBezTo>
                    <a:pt x="48847" y="36749"/>
                    <a:pt x="48853" y="36696"/>
                    <a:pt x="48870" y="36648"/>
                  </a:cubicBezTo>
                  <a:cubicBezTo>
                    <a:pt x="48894" y="36584"/>
                    <a:pt x="48947" y="36525"/>
                    <a:pt x="49018" y="36506"/>
                  </a:cubicBezTo>
                  <a:cubicBezTo>
                    <a:pt x="49031" y="36506"/>
                    <a:pt x="49042" y="36501"/>
                    <a:pt x="49053" y="36495"/>
                  </a:cubicBezTo>
                  <a:cubicBezTo>
                    <a:pt x="49113" y="36471"/>
                    <a:pt x="49173" y="36483"/>
                    <a:pt x="49225" y="36506"/>
                  </a:cubicBezTo>
                  <a:close/>
                  <a:moveTo>
                    <a:pt x="48149" y="36885"/>
                  </a:moveTo>
                  <a:cubicBezTo>
                    <a:pt x="48226" y="36880"/>
                    <a:pt x="48244" y="36975"/>
                    <a:pt x="48190" y="37022"/>
                  </a:cubicBezTo>
                  <a:cubicBezTo>
                    <a:pt x="47889" y="37264"/>
                    <a:pt x="47486" y="37306"/>
                    <a:pt x="47108" y="37306"/>
                  </a:cubicBezTo>
                  <a:cubicBezTo>
                    <a:pt x="46753" y="37311"/>
                    <a:pt x="46380" y="37311"/>
                    <a:pt x="46025" y="37252"/>
                  </a:cubicBezTo>
                  <a:cubicBezTo>
                    <a:pt x="45924" y="37235"/>
                    <a:pt x="45913" y="37068"/>
                    <a:pt x="46019" y="37051"/>
                  </a:cubicBezTo>
                  <a:cubicBezTo>
                    <a:pt x="46369" y="36968"/>
                    <a:pt x="46740" y="37003"/>
                    <a:pt x="47101" y="36992"/>
                  </a:cubicBezTo>
                  <a:cubicBezTo>
                    <a:pt x="47450" y="36980"/>
                    <a:pt x="47794" y="36891"/>
                    <a:pt x="48149" y="36885"/>
                  </a:cubicBezTo>
                  <a:close/>
                  <a:moveTo>
                    <a:pt x="59111" y="12495"/>
                  </a:moveTo>
                  <a:cubicBezTo>
                    <a:pt x="59164" y="12477"/>
                    <a:pt x="59223" y="12484"/>
                    <a:pt x="59276" y="12512"/>
                  </a:cubicBezTo>
                  <a:cubicBezTo>
                    <a:pt x="59330" y="12536"/>
                    <a:pt x="59365" y="12583"/>
                    <a:pt x="59382" y="12637"/>
                  </a:cubicBezTo>
                  <a:cubicBezTo>
                    <a:pt x="59401" y="12697"/>
                    <a:pt x="59389" y="12743"/>
                    <a:pt x="59371" y="12796"/>
                  </a:cubicBezTo>
                  <a:cubicBezTo>
                    <a:pt x="59365" y="12803"/>
                    <a:pt x="59365" y="12809"/>
                    <a:pt x="59365" y="12814"/>
                  </a:cubicBezTo>
                  <a:lnTo>
                    <a:pt x="59365" y="12809"/>
                  </a:lnTo>
                  <a:lnTo>
                    <a:pt x="59365" y="12809"/>
                  </a:lnTo>
                  <a:lnTo>
                    <a:pt x="59365" y="12814"/>
                  </a:lnTo>
                  <a:cubicBezTo>
                    <a:pt x="59365" y="12820"/>
                    <a:pt x="59359" y="12820"/>
                    <a:pt x="59359" y="12826"/>
                  </a:cubicBezTo>
                  <a:cubicBezTo>
                    <a:pt x="59359" y="12839"/>
                    <a:pt x="59354" y="12850"/>
                    <a:pt x="59347" y="12867"/>
                  </a:cubicBezTo>
                  <a:lnTo>
                    <a:pt x="59341" y="12874"/>
                  </a:lnTo>
                  <a:cubicBezTo>
                    <a:pt x="59324" y="12910"/>
                    <a:pt x="59300" y="12932"/>
                    <a:pt x="59264" y="12956"/>
                  </a:cubicBezTo>
                  <a:cubicBezTo>
                    <a:pt x="59199" y="12998"/>
                    <a:pt x="59117" y="13003"/>
                    <a:pt x="59046" y="12968"/>
                  </a:cubicBezTo>
                  <a:cubicBezTo>
                    <a:pt x="58956" y="12921"/>
                    <a:pt x="58892" y="12809"/>
                    <a:pt x="58928" y="12708"/>
                  </a:cubicBezTo>
                  <a:cubicBezTo>
                    <a:pt x="58945" y="12667"/>
                    <a:pt x="58956" y="12637"/>
                    <a:pt x="58980" y="12601"/>
                  </a:cubicBezTo>
                  <a:cubicBezTo>
                    <a:pt x="59016" y="12548"/>
                    <a:pt x="59051" y="12512"/>
                    <a:pt x="59111" y="12495"/>
                  </a:cubicBezTo>
                  <a:close/>
                  <a:moveTo>
                    <a:pt x="58324" y="9489"/>
                  </a:moveTo>
                  <a:cubicBezTo>
                    <a:pt x="58371" y="9336"/>
                    <a:pt x="58620" y="9383"/>
                    <a:pt x="58579" y="9549"/>
                  </a:cubicBezTo>
                  <a:cubicBezTo>
                    <a:pt x="58383" y="10324"/>
                    <a:pt x="58880" y="10950"/>
                    <a:pt x="58880" y="11703"/>
                  </a:cubicBezTo>
                  <a:cubicBezTo>
                    <a:pt x="58880" y="11785"/>
                    <a:pt x="58779" y="11815"/>
                    <a:pt x="58732" y="11750"/>
                  </a:cubicBezTo>
                  <a:cubicBezTo>
                    <a:pt x="58300" y="11135"/>
                    <a:pt x="58093" y="10212"/>
                    <a:pt x="58324" y="9489"/>
                  </a:cubicBezTo>
                  <a:close/>
                  <a:moveTo>
                    <a:pt x="57253" y="23728"/>
                  </a:moveTo>
                  <a:cubicBezTo>
                    <a:pt x="57383" y="23646"/>
                    <a:pt x="57495" y="23835"/>
                    <a:pt x="57377" y="23924"/>
                  </a:cubicBezTo>
                  <a:cubicBezTo>
                    <a:pt x="57206" y="24060"/>
                    <a:pt x="56892" y="24350"/>
                    <a:pt x="56662" y="24219"/>
                  </a:cubicBezTo>
                  <a:cubicBezTo>
                    <a:pt x="56621" y="24197"/>
                    <a:pt x="56608" y="24154"/>
                    <a:pt x="56626" y="24113"/>
                  </a:cubicBezTo>
                  <a:cubicBezTo>
                    <a:pt x="56685" y="23995"/>
                    <a:pt x="56815" y="23948"/>
                    <a:pt x="56927" y="23900"/>
                  </a:cubicBezTo>
                  <a:cubicBezTo>
                    <a:pt x="57040" y="23853"/>
                    <a:pt x="57146" y="23794"/>
                    <a:pt x="57253" y="23728"/>
                  </a:cubicBezTo>
                  <a:close/>
                  <a:moveTo>
                    <a:pt x="57626" y="22693"/>
                  </a:moveTo>
                  <a:cubicBezTo>
                    <a:pt x="57686" y="22611"/>
                    <a:pt x="57803" y="22671"/>
                    <a:pt x="57762" y="22764"/>
                  </a:cubicBezTo>
                  <a:cubicBezTo>
                    <a:pt x="57620" y="23102"/>
                    <a:pt x="57306" y="23640"/>
                    <a:pt x="56856" y="23504"/>
                  </a:cubicBezTo>
                  <a:cubicBezTo>
                    <a:pt x="56810" y="23487"/>
                    <a:pt x="56791" y="23439"/>
                    <a:pt x="56821" y="23397"/>
                  </a:cubicBezTo>
                  <a:cubicBezTo>
                    <a:pt x="56927" y="23255"/>
                    <a:pt x="57088" y="23184"/>
                    <a:pt x="57230" y="23084"/>
                  </a:cubicBezTo>
                  <a:cubicBezTo>
                    <a:pt x="57383" y="22972"/>
                    <a:pt x="57525" y="22848"/>
                    <a:pt x="57626" y="22693"/>
                  </a:cubicBezTo>
                  <a:close/>
                  <a:moveTo>
                    <a:pt x="27106" y="13932"/>
                  </a:moveTo>
                  <a:cubicBezTo>
                    <a:pt x="27101" y="13926"/>
                    <a:pt x="27095" y="13915"/>
                    <a:pt x="27089" y="13903"/>
                  </a:cubicBezTo>
                  <a:lnTo>
                    <a:pt x="27089" y="13903"/>
                  </a:lnTo>
                  <a:cubicBezTo>
                    <a:pt x="27082" y="13891"/>
                    <a:pt x="27077" y="13885"/>
                    <a:pt x="27077" y="13874"/>
                  </a:cubicBezTo>
                  <a:lnTo>
                    <a:pt x="27077" y="13868"/>
                  </a:lnTo>
                  <a:cubicBezTo>
                    <a:pt x="27071" y="13861"/>
                    <a:pt x="27071" y="13849"/>
                    <a:pt x="27071" y="13844"/>
                  </a:cubicBezTo>
                  <a:cubicBezTo>
                    <a:pt x="27071" y="13838"/>
                    <a:pt x="27065" y="13832"/>
                    <a:pt x="27065" y="13825"/>
                  </a:cubicBezTo>
                  <a:lnTo>
                    <a:pt x="27065" y="13814"/>
                  </a:lnTo>
                  <a:lnTo>
                    <a:pt x="27065" y="13803"/>
                  </a:lnTo>
                  <a:cubicBezTo>
                    <a:pt x="27065" y="13790"/>
                    <a:pt x="27065" y="13784"/>
                    <a:pt x="27071" y="13778"/>
                  </a:cubicBezTo>
                  <a:lnTo>
                    <a:pt x="27071" y="13761"/>
                  </a:lnTo>
                  <a:cubicBezTo>
                    <a:pt x="27077" y="13749"/>
                    <a:pt x="27077" y="13743"/>
                    <a:pt x="27082" y="13732"/>
                  </a:cubicBezTo>
                  <a:lnTo>
                    <a:pt x="27082" y="13732"/>
                  </a:lnTo>
                  <a:cubicBezTo>
                    <a:pt x="27082" y="13719"/>
                    <a:pt x="27089" y="13713"/>
                    <a:pt x="27089" y="13702"/>
                  </a:cubicBezTo>
                  <a:cubicBezTo>
                    <a:pt x="27101" y="13690"/>
                    <a:pt x="27112" y="13672"/>
                    <a:pt x="27118" y="13661"/>
                  </a:cubicBezTo>
                  <a:cubicBezTo>
                    <a:pt x="27125" y="13661"/>
                    <a:pt x="27125" y="13661"/>
                    <a:pt x="27125" y="13655"/>
                  </a:cubicBezTo>
                  <a:cubicBezTo>
                    <a:pt x="27177" y="13590"/>
                    <a:pt x="27260" y="13577"/>
                    <a:pt x="27338" y="13565"/>
                  </a:cubicBezTo>
                  <a:cubicBezTo>
                    <a:pt x="27396" y="13548"/>
                    <a:pt x="27450" y="13548"/>
                    <a:pt x="27503" y="13577"/>
                  </a:cubicBezTo>
                  <a:cubicBezTo>
                    <a:pt x="27556" y="13607"/>
                    <a:pt x="27592" y="13655"/>
                    <a:pt x="27609" y="13707"/>
                  </a:cubicBezTo>
                  <a:cubicBezTo>
                    <a:pt x="27627" y="13761"/>
                    <a:pt x="27622" y="13825"/>
                    <a:pt x="27598" y="13879"/>
                  </a:cubicBezTo>
                  <a:cubicBezTo>
                    <a:pt x="27568" y="13932"/>
                    <a:pt x="27521" y="13962"/>
                    <a:pt x="27467" y="13986"/>
                  </a:cubicBezTo>
                  <a:cubicBezTo>
                    <a:pt x="27390" y="14016"/>
                    <a:pt x="27319" y="14051"/>
                    <a:pt x="27237" y="14027"/>
                  </a:cubicBezTo>
                  <a:lnTo>
                    <a:pt x="27231" y="14021"/>
                  </a:lnTo>
                  <a:cubicBezTo>
                    <a:pt x="27196" y="14010"/>
                    <a:pt x="27166" y="13997"/>
                    <a:pt x="27136" y="13974"/>
                  </a:cubicBezTo>
                  <a:cubicBezTo>
                    <a:pt x="27136" y="13967"/>
                    <a:pt x="27131" y="13962"/>
                    <a:pt x="27125" y="13956"/>
                  </a:cubicBezTo>
                  <a:lnTo>
                    <a:pt x="27112" y="13945"/>
                  </a:lnTo>
                  <a:cubicBezTo>
                    <a:pt x="27112" y="13945"/>
                    <a:pt x="27106" y="13939"/>
                    <a:pt x="27106" y="13932"/>
                  </a:cubicBezTo>
                  <a:close/>
                  <a:moveTo>
                    <a:pt x="28337" y="11064"/>
                  </a:moveTo>
                  <a:cubicBezTo>
                    <a:pt x="28390" y="10980"/>
                    <a:pt x="28515" y="11045"/>
                    <a:pt x="28479" y="11141"/>
                  </a:cubicBezTo>
                  <a:cubicBezTo>
                    <a:pt x="28325" y="11477"/>
                    <a:pt x="28183" y="11821"/>
                    <a:pt x="28029" y="12157"/>
                  </a:cubicBezTo>
                  <a:cubicBezTo>
                    <a:pt x="27899" y="12454"/>
                    <a:pt x="27799" y="12773"/>
                    <a:pt x="27622" y="13039"/>
                  </a:cubicBezTo>
                  <a:cubicBezTo>
                    <a:pt x="27579" y="13093"/>
                    <a:pt x="27485" y="13087"/>
                    <a:pt x="27485" y="13009"/>
                  </a:cubicBezTo>
                  <a:cubicBezTo>
                    <a:pt x="27485" y="12318"/>
                    <a:pt x="27988" y="11632"/>
                    <a:pt x="28337" y="11064"/>
                  </a:cubicBezTo>
                  <a:close/>
                  <a:moveTo>
                    <a:pt x="9987" y="26284"/>
                  </a:moveTo>
                  <a:cubicBezTo>
                    <a:pt x="9968" y="26291"/>
                    <a:pt x="9951" y="26297"/>
                    <a:pt x="9938" y="26297"/>
                  </a:cubicBezTo>
                  <a:cubicBezTo>
                    <a:pt x="9662" y="26362"/>
                    <a:pt x="9542" y="25983"/>
                    <a:pt x="9809" y="25876"/>
                  </a:cubicBezTo>
                  <a:cubicBezTo>
                    <a:pt x="9821" y="25871"/>
                    <a:pt x="9839" y="25865"/>
                    <a:pt x="9850" y="25858"/>
                  </a:cubicBezTo>
                  <a:cubicBezTo>
                    <a:pt x="10123" y="25759"/>
                    <a:pt x="10265" y="26220"/>
                    <a:pt x="9987" y="26284"/>
                  </a:cubicBezTo>
                  <a:close/>
                  <a:moveTo>
                    <a:pt x="8537" y="25811"/>
                  </a:moveTo>
                  <a:cubicBezTo>
                    <a:pt x="8229" y="25811"/>
                    <a:pt x="7945" y="25858"/>
                    <a:pt x="7661" y="25983"/>
                  </a:cubicBezTo>
                  <a:cubicBezTo>
                    <a:pt x="7609" y="26000"/>
                    <a:pt x="7560" y="25923"/>
                    <a:pt x="7603" y="25888"/>
                  </a:cubicBezTo>
                  <a:cubicBezTo>
                    <a:pt x="8046" y="25486"/>
                    <a:pt x="8881" y="25462"/>
                    <a:pt x="9400" y="25723"/>
                  </a:cubicBezTo>
                  <a:cubicBezTo>
                    <a:pt x="9466" y="25759"/>
                    <a:pt x="9436" y="25847"/>
                    <a:pt x="9371" y="25852"/>
                  </a:cubicBezTo>
                  <a:cubicBezTo>
                    <a:pt x="9094" y="25893"/>
                    <a:pt x="8815" y="25817"/>
                    <a:pt x="8537" y="25811"/>
                  </a:cubicBezTo>
                  <a:close/>
                  <a:moveTo>
                    <a:pt x="2798" y="36004"/>
                  </a:moveTo>
                  <a:cubicBezTo>
                    <a:pt x="2823" y="36009"/>
                    <a:pt x="2840" y="36009"/>
                    <a:pt x="2858" y="36022"/>
                  </a:cubicBezTo>
                  <a:cubicBezTo>
                    <a:pt x="2888" y="36033"/>
                    <a:pt x="2905" y="36052"/>
                    <a:pt x="2918" y="36075"/>
                  </a:cubicBezTo>
                  <a:cubicBezTo>
                    <a:pt x="2935" y="36099"/>
                    <a:pt x="2953" y="36129"/>
                    <a:pt x="2965" y="36158"/>
                  </a:cubicBezTo>
                  <a:cubicBezTo>
                    <a:pt x="3000" y="36271"/>
                    <a:pt x="2935" y="36364"/>
                    <a:pt x="2834" y="36407"/>
                  </a:cubicBezTo>
                  <a:cubicBezTo>
                    <a:pt x="2787" y="36424"/>
                    <a:pt x="2733" y="36435"/>
                    <a:pt x="2681" y="36424"/>
                  </a:cubicBezTo>
                  <a:cubicBezTo>
                    <a:pt x="2591" y="36400"/>
                    <a:pt x="2514" y="36317"/>
                    <a:pt x="2514" y="36222"/>
                  </a:cubicBezTo>
                  <a:cubicBezTo>
                    <a:pt x="2514" y="36146"/>
                    <a:pt x="2556" y="36075"/>
                    <a:pt x="2621" y="36033"/>
                  </a:cubicBezTo>
                  <a:cubicBezTo>
                    <a:pt x="2675" y="35998"/>
                    <a:pt x="2740" y="35987"/>
                    <a:pt x="2798" y="36004"/>
                  </a:cubicBezTo>
                  <a:close/>
                  <a:moveTo>
                    <a:pt x="592" y="35815"/>
                  </a:moveTo>
                  <a:cubicBezTo>
                    <a:pt x="977" y="35548"/>
                    <a:pt x="1763" y="35583"/>
                    <a:pt x="2101" y="35927"/>
                  </a:cubicBezTo>
                  <a:cubicBezTo>
                    <a:pt x="2148" y="35974"/>
                    <a:pt x="2124" y="36063"/>
                    <a:pt x="2053" y="36063"/>
                  </a:cubicBezTo>
                  <a:cubicBezTo>
                    <a:pt x="1840" y="36069"/>
                    <a:pt x="1646" y="35974"/>
                    <a:pt x="1444" y="35938"/>
                  </a:cubicBezTo>
                  <a:cubicBezTo>
                    <a:pt x="1171" y="35897"/>
                    <a:pt x="941" y="35938"/>
                    <a:pt x="674" y="35987"/>
                  </a:cubicBezTo>
                  <a:cubicBezTo>
                    <a:pt x="568" y="36004"/>
                    <a:pt x="497" y="35880"/>
                    <a:pt x="592" y="35815"/>
                  </a:cubicBezTo>
                  <a:close/>
                  <a:moveTo>
                    <a:pt x="11507" y="35094"/>
                  </a:moveTo>
                  <a:cubicBezTo>
                    <a:pt x="11619" y="35086"/>
                    <a:pt x="11678" y="35264"/>
                    <a:pt x="11571" y="35318"/>
                  </a:cubicBezTo>
                  <a:cubicBezTo>
                    <a:pt x="11519" y="35342"/>
                    <a:pt x="11459" y="35365"/>
                    <a:pt x="11401" y="35348"/>
                  </a:cubicBezTo>
                  <a:cubicBezTo>
                    <a:pt x="11341" y="35329"/>
                    <a:pt x="11294" y="35294"/>
                    <a:pt x="11265" y="35241"/>
                  </a:cubicBezTo>
                  <a:cubicBezTo>
                    <a:pt x="11229" y="35187"/>
                    <a:pt x="11229" y="35111"/>
                    <a:pt x="11235" y="35051"/>
                  </a:cubicBezTo>
                  <a:cubicBezTo>
                    <a:pt x="11246" y="34980"/>
                    <a:pt x="11282" y="34933"/>
                    <a:pt x="11347" y="34909"/>
                  </a:cubicBezTo>
                  <a:cubicBezTo>
                    <a:pt x="11377" y="34898"/>
                    <a:pt x="11412" y="34909"/>
                    <a:pt x="11436" y="34927"/>
                  </a:cubicBezTo>
                  <a:cubicBezTo>
                    <a:pt x="11472" y="34957"/>
                    <a:pt x="11489" y="34987"/>
                    <a:pt x="11495" y="35034"/>
                  </a:cubicBezTo>
                  <a:cubicBezTo>
                    <a:pt x="11489" y="35010"/>
                    <a:pt x="11495" y="35051"/>
                    <a:pt x="11495" y="35051"/>
                  </a:cubicBezTo>
                  <a:cubicBezTo>
                    <a:pt x="11500" y="35064"/>
                    <a:pt x="11500" y="35075"/>
                    <a:pt x="11507" y="35086"/>
                  </a:cubicBezTo>
                  <a:close/>
                  <a:moveTo>
                    <a:pt x="11974" y="34348"/>
                  </a:moveTo>
                  <a:cubicBezTo>
                    <a:pt x="12021" y="34501"/>
                    <a:pt x="11980" y="34649"/>
                    <a:pt x="11997" y="34802"/>
                  </a:cubicBezTo>
                  <a:cubicBezTo>
                    <a:pt x="12016" y="34944"/>
                    <a:pt x="12051" y="35064"/>
                    <a:pt x="12139" y="35182"/>
                  </a:cubicBezTo>
                  <a:cubicBezTo>
                    <a:pt x="12229" y="35288"/>
                    <a:pt x="12051" y="35430"/>
                    <a:pt x="11962" y="35335"/>
                  </a:cubicBezTo>
                  <a:cubicBezTo>
                    <a:pt x="11720" y="35086"/>
                    <a:pt x="11590" y="34597"/>
                    <a:pt x="11844" y="34318"/>
                  </a:cubicBezTo>
                  <a:cubicBezTo>
                    <a:pt x="11885" y="34277"/>
                    <a:pt x="11956" y="34294"/>
                    <a:pt x="11974" y="34348"/>
                  </a:cubicBezTo>
                  <a:close/>
                  <a:moveTo>
                    <a:pt x="14039" y="20640"/>
                  </a:moveTo>
                  <a:cubicBezTo>
                    <a:pt x="14015" y="20670"/>
                    <a:pt x="13968" y="20676"/>
                    <a:pt x="13949" y="20640"/>
                  </a:cubicBezTo>
                  <a:cubicBezTo>
                    <a:pt x="13897" y="20552"/>
                    <a:pt x="13885" y="20457"/>
                    <a:pt x="13908" y="20356"/>
                  </a:cubicBezTo>
                  <a:cubicBezTo>
                    <a:pt x="13927" y="20257"/>
                    <a:pt x="13962" y="20162"/>
                    <a:pt x="14009" y="20072"/>
                  </a:cubicBezTo>
                  <a:cubicBezTo>
                    <a:pt x="14074" y="19954"/>
                    <a:pt x="14252" y="20055"/>
                    <a:pt x="14192" y="20173"/>
                  </a:cubicBezTo>
                  <a:cubicBezTo>
                    <a:pt x="14121" y="20321"/>
                    <a:pt x="14127" y="20498"/>
                    <a:pt x="14039" y="20640"/>
                  </a:cubicBezTo>
                  <a:close/>
                  <a:moveTo>
                    <a:pt x="14730" y="21014"/>
                  </a:moveTo>
                  <a:cubicBezTo>
                    <a:pt x="14689" y="21038"/>
                    <a:pt x="14654" y="21031"/>
                    <a:pt x="14612" y="21002"/>
                  </a:cubicBezTo>
                  <a:cubicBezTo>
                    <a:pt x="14446" y="20883"/>
                    <a:pt x="14571" y="20582"/>
                    <a:pt x="14636" y="20434"/>
                  </a:cubicBezTo>
                  <a:cubicBezTo>
                    <a:pt x="14725" y="20244"/>
                    <a:pt x="14837" y="20079"/>
                    <a:pt x="15008" y="19949"/>
                  </a:cubicBezTo>
                  <a:cubicBezTo>
                    <a:pt x="15068" y="19902"/>
                    <a:pt x="15163" y="19973"/>
                    <a:pt x="15139" y="20044"/>
                  </a:cubicBezTo>
                  <a:cubicBezTo>
                    <a:pt x="15079" y="20214"/>
                    <a:pt x="14997" y="20375"/>
                    <a:pt x="14937" y="20547"/>
                  </a:cubicBezTo>
                  <a:cubicBezTo>
                    <a:pt x="14891" y="20683"/>
                    <a:pt x="14872" y="20948"/>
                    <a:pt x="14730" y="21014"/>
                  </a:cubicBezTo>
                  <a:close/>
                  <a:moveTo>
                    <a:pt x="19398" y="21653"/>
                  </a:moveTo>
                  <a:cubicBezTo>
                    <a:pt x="19393" y="21641"/>
                    <a:pt x="19380" y="21628"/>
                    <a:pt x="19374" y="21617"/>
                  </a:cubicBezTo>
                  <a:cubicBezTo>
                    <a:pt x="19352" y="21593"/>
                    <a:pt x="19339" y="21570"/>
                    <a:pt x="19339" y="21535"/>
                  </a:cubicBezTo>
                  <a:cubicBezTo>
                    <a:pt x="19333" y="21421"/>
                    <a:pt x="19387" y="21309"/>
                    <a:pt x="19505" y="21268"/>
                  </a:cubicBezTo>
                  <a:cubicBezTo>
                    <a:pt x="19565" y="21251"/>
                    <a:pt x="19636" y="21286"/>
                    <a:pt x="19658" y="21350"/>
                  </a:cubicBezTo>
                  <a:cubicBezTo>
                    <a:pt x="19677" y="21410"/>
                    <a:pt x="19641" y="21475"/>
                    <a:pt x="19587" y="21499"/>
                  </a:cubicBezTo>
                  <a:cubicBezTo>
                    <a:pt x="19587" y="21505"/>
                    <a:pt x="19582" y="21505"/>
                    <a:pt x="19582" y="21511"/>
                  </a:cubicBezTo>
                  <a:lnTo>
                    <a:pt x="19582" y="21528"/>
                  </a:lnTo>
                  <a:cubicBezTo>
                    <a:pt x="19587" y="21552"/>
                    <a:pt x="19576" y="21576"/>
                    <a:pt x="19565" y="21593"/>
                  </a:cubicBezTo>
                  <a:lnTo>
                    <a:pt x="19565" y="21599"/>
                  </a:lnTo>
                  <a:cubicBezTo>
                    <a:pt x="19552" y="21634"/>
                    <a:pt x="19535" y="21664"/>
                    <a:pt x="19499" y="21677"/>
                  </a:cubicBezTo>
                  <a:cubicBezTo>
                    <a:pt x="19464" y="21682"/>
                    <a:pt x="19423" y="21677"/>
                    <a:pt x="19398" y="21653"/>
                  </a:cubicBezTo>
                  <a:close/>
                  <a:moveTo>
                    <a:pt x="20008" y="22007"/>
                  </a:moveTo>
                  <a:cubicBezTo>
                    <a:pt x="19983" y="22025"/>
                    <a:pt x="19955" y="22013"/>
                    <a:pt x="19942" y="21996"/>
                  </a:cubicBezTo>
                  <a:cubicBezTo>
                    <a:pt x="19919" y="21961"/>
                    <a:pt x="19895" y="21912"/>
                    <a:pt x="19907" y="21865"/>
                  </a:cubicBezTo>
                  <a:cubicBezTo>
                    <a:pt x="19919" y="21830"/>
                    <a:pt x="19931" y="21795"/>
                    <a:pt x="19948" y="21759"/>
                  </a:cubicBezTo>
                  <a:cubicBezTo>
                    <a:pt x="19983" y="21699"/>
                    <a:pt x="20026" y="21647"/>
                    <a:pt x="20079" y="21593"/>
                  </a:cubicBezTo>
                  <a:cubicBezTo>
                    <a:pt x="20161" y="21511"/>
                    <a:pt x="20297" y="21634"/>
                    <a:pt x="20215" y="21718"/>
                  </a:cubicBezTo>
                  <a:cubicBezTo>
                    <a:pt x="20174" y="21759"/>
                    <a:pt x="20132" y="21806"/>
                    <a:pt x="20108" y="21860"/>
                  </a:cubicBezTo>
                  <a:cubicBezTo>
                    <a:pt x="20097" y="21883"/>
                    <a:pt x="20097" y="21918"/>
                    <a:pt x="20079" y="21942"/>
                  </a:cubicBezTo>
                  <a:cubicBezTo>
                    <a:pt x="20073" y="21961"/>
                    <a:pt x="20061" y="21972"/>
                    <a:pt x="20049" y="21978"/>
                  </a:cubicBezTo>
                  <a:cubicBezTo>
                    <a:pt x="20043" y="21983"/>
                    <a:pt x="20037" y="21983"/>
                    <a:pt x="20032" y="21983"/>
                  </a:cubicBezTo>
                  <a:cubicBezTo>
                    <a:pt x="20026" y="21996"/>
                    <a:pt x="20019" y="22002"/>
                    <a:pt x="20008" y="22007"/>
                  </a:cubicBezTo>
                  <a:close/>
                  <a:moveTo>
                    <a:pt x="20149" y="22291"/>
                  </a:moveTo>
                  <a:cubicBezTo>
                    <a:pt x="20149" y="22191"/>
                    <a:pt x="20256" y="22090"/>
                    <a:pt x="20333" y="22025"/>
                  </a:cubicBezTo>
                  <a:cubicBezTo>
                    <a:pt x="20409" y="21961"/>
                    <a:pt x="20493" y="21901"/>
                    <a:pt x="20581" y="21854"/>
                  </a:cubicBezTo>
                  <a:cubicBezTo>
                    <a:pt x="20641" y="21819"/>
                    <a:pt x="20717" y="21901"/>
                    <a:pt x="20665" y="21948"/>
                  </a:cubicBezTo>
                  <a:cubicBezTo>
                    <a:pt x="20581" y="22019"/>
                    <a:pt x="20516" y="22096"/>
                    <a:pt x="20439" y="22166"/>
                  </a:cubicBezTo>
                  <a:cubicBezTo>
                    <a:pt x="20381" y="22232"/>
                    <a:pt x="20321" y="22333"/>
                    <a:pt x="20232" y="22351"/>
                  </a:cubicBezTo>
                  <a:cubicBezTo>
                    <a:pt x="20191" y="22357"/>
                    <a:pt x="20149" y="22338"/>
                    <a:pt x="20149" y="22291"/>
                  </a:cubicBezTo>
                  <a:close/>
                  <a:moveTo>
                    <a:pt x="22404" y="37401"/>
                  </a:moveTo>
                  <a:cubicBezTo>
                    <a:pt x="22457" y="37388"/>
                    <a:pt x="22503" y="37423"/>
                    <a:pt x="22492" y="37477"/>
                  </a:cubicBezTo>
                  <a:cubicBezTo>
                    <a:pt x="22462" y="37607"/>
                    <a:pt x="22344" y="37690"/>
                    <a:pt x="22320" y="37820"/>
                  </a:cubicBezTo>
                  <a:cubicBezTo>
                    <a:pt x="22285" y="37974"/>
                    <a:pt x="22055" y="37920"/>
                    <a:pt x="22085" y="37767"/>
                  </a:cubicBezTo>
                  <a:cubicBezTo>
                    <a:pt x="22113" y="37607"/>
                    <a:pt x="22232" y="37429"/>
                    <a:pt x="22404" y="37401"/>
                  </a:cubicBezTo>
                  <a:close/>
                  <a:moveTo>
                    <a:pt x="21711" y="37341"/>
                  </a:moveTo>
                  <a:cubicBezTo>
                    <a:pt x="21758" y="37306"/>
                    <a:pt x="21836" y="37347"/>
                    <a:pt x="21836" y="37406"/>
                  </a:cubicBezTo>
                  <a:cubicBezTo>
                    <a:pt x="21829" y="37649"/>
                    <a:pt x="21664" y="37890"/>
                    <a:pt x="21493" y="38057"/>
                  </a:cubicBezTo>
                  <a:cubicBezTo>
                    <a:pt x="21397" y="38146"/>
                    <a:pt x="21233" y="38040"/>
                    <a:pt x="21304" y="37920"/>
                  </a:cubicBezTo>
                  <a:cubicBezTo>
                    <a:pt x="21422" y="37726"/>
                    <a:pt x="21522" y="37477"/>
                    <a:pt x="21711" y="37341"/>
                  </a:cubicBezTo>
                  <a:close/>
                  <a:moveTo>
                    <a:pt x="21309" y="36909"/>
                  </a:moveTo>
                  <a:cubicBezTo>
                    <a:pt x="21332" y="36868"/>
                    <a:pt x="21410" y="36891"/>
                    <a:pt x="21403" y="36945"/>
                  </a:cubicBezTo>
                  <a:cubicBezTo>
                    <a:pt x="21368" y="37352"/>
                    <a:pt x="21143" y="37808"/>
                    <a:pt x="20901" y="38133"/>
                  </a:cubicBezTo>
                  <a:cubicBezTo>
                    <a:pt x="20854" y="38199"/>
                    <a:pt x="20771" y="38128"/>
                    <a:pt x="20777" y="38068"/>
                  </a:cubicBezTo>
                  <a:cubicBezTo>
                    <a:pt x="20807" y="37849"/>
                    <a:pt x="20901" y="37655"/>
                    <a:pt x="20984" y="37453"/>
                  </a:cubicBezTo>
                  <a:cubicBezTo>
                    <a:pt x="21072" y="37259"/>
                    <a:pt x="21173" y="37074"/>
                    <a:pt x="21309" y="36909"/>
                  </a:cubicBezTo>
                  <a:close/>
                  <a:moveTo>
                    <a:pt x="31721" y="14187"/>
                  </a:moveTo>
                  <a:cubicBezTo>
                    <a:pt x="31650" y="14204"/>
                    <a:pt x="31579" y="14187"/>
                    <a:pt x="31519" y="14145"/>
                  </a:cubicBezTo>
                  <a:cubicBezTo>
                    <a:pt x="31491" y="14122"/>
                    <a:pt x="31461" y="14081"/>
                    <a:pt x="31448" y="14045"/>
                  </a:cubicBezTo>
                  <a:cubicBezTo>
                    <a:pt x="31442" y="14027"/>
                    <a:pt x="31442" y="14003"/>
                    <a:pt x="31448" y="13986"/>
                  </a:cubicBezTo>
                  <a:cubicBezTo>
                    <a:pt x="31455" y="13974"/>
                    <a:pt x="31455" y="13967"/>
                    <a:pt x="31455" y="13956"/>
                  </a:cubicBezTo>
                  <a:cubicBezTo>
                    <a:pt x="31461" y="13945"/>
                    <a:pt x="31461" y="13932"/>
                    <a:pt x="31467" y="13915"/>
                  </a:cubicBezTo>
                  <a:cubicBezTo>
                    <a:pt x="31484" y="13891"/>
                    <a:pt x="31508" y="13885"/>
                    <a:pt x="31538" y="13896"/>
                  </a:cubicBezTo>
                  <a:cubicBezTo>
                    <a:pt x="31549" y="13896"/>
                    <a:pt x="31555" y="13909"/>
                    <a:pt x="31562" y="13915"/>
                  </a:cubicBezTo>
                  <a:cubicBezTo>
                    <a:pt x="31584" y="13920"/>
                    <a:pt x="31603" y="13926"/>
                    <a:pt x="31626" y="13945"/>
                  </a:cubicBezTo>
                  <a:cubicBezTo>
                    <a:pt x="31633" y="13956"/>
                    <a:pt x="31644" y="13962"/>
                    <a:pt x="31655" y="13974"/>
                  </a:cubicBezTo>
                  <a:lnTo>
                    <a:pt x="31661" y="13974"/>
                  </a:lnTo>
                  <a:lnTo>
                    <a:pt x="31661" y="13974"/>
                  </a:lnTo>
                  <a:cubicBezTo>
                    <a:pt x="31715" y="13962"/>
                    <a:pt x="31775" y="13991"/>
                    <a:pt x="31792" y="14051"/>
                  </a:cubicBezTo>
                  <a:cubicBezTo>
                    <a:pt x="31810" y="14104"/>
                    <a:pt x="31780" y="14169"/>
                    <a:pt x="31721" y="14187"/>
                  </a:cubicBezTo>
                  <a:close/>
                  <a:moveTo>
                    <a:pt x="31567" y="14974"/>
                  </a:moveTo>
                  <a:cubicBezTo>
                    <a:pt x="31519" y="14955"/>
                    <a:pt x="31472" y="14920"/>
                    <a:pt x="31461" y="14873"/>
                  </a:cubicBezTo>
                  <a:lnTo>
                    <a:pt x="31461" y="14873"/>
                  </a:lnTo>
                  <a:cubicBezTo>
                    <a:pt x="31461" y="14855"/>
                    <a:pt x="31448" y="14838"/>
                    <a:pt x="31448" y="14819"/>
                  </a:cubicBezTo>
                  <a:cubicBezTo>
                    <a:pt x="31448" y="14802"/>
                    <a:pt x="31461" y="14784"/>
                    <a:pt x="31467" y="14767"/>
                  </a:cubicBezTo>
                  <a:cubicBezTo>
                    <a:pt x="31484" y="14737"/>
                    <a:pt x="31513" y="14731"/>
                    <a:pt x="31543" y="14742"/>
                  </a:cubicBezTo>
                  <a:cubicBezTo>
                    <a:pt x="31555" y="14748"/>
                    <a:pt x="31567" y="14755"/>
                    <a:pt x="31579" y="14761"/>
                  </a:cubicBezTo>
                  <a:cubicBezTo>
                    <a:pt x="31584" y="14767"/>
                    <a:pt x="31584" y="14772"/>
                    <a:pt x="31590" y="14778"/>
                  </a:cubicBezTo>
                  <a:cubicBezTo>
                    <a:pt x="31597" y="14784"/>
                    <a:pt x="31603" y="14791"/>
                    <a:pt x="31609" y="14796"/>
                  </a:cubicBezTo>
                  <a:lnTo>
                    <a:pt x="31614" y="14796"/>
                  </a:lnTo>
                  <a:lnTo>
                    <a:pt x="31614" y="14796"/>
                  </a:lnTo>
                  <a:cubicBezTo>
                    <a:pt x="31626" y="14796"/>
                    <a:pt x="31638" y="14791"/>
                    <a:pt x="31644" y="14784"/>
                  </a:cubicBezTo>
                  <a:cubicBezTo>
                    <a:pt x="31691" y="14772"/>
                    <a:pt x="31745" y="14802"/>
                    <a:pt x="31756" y="14849"/>
                  </a:cubicBezTo>
                  <a:cubicBezTo>
                    <a:pt x="31775" y="14890"/>
                    <a:pt x="31745" y="14944"/>
                    <a:pt x="31697" y="14961"/>
                  </a:cubicBezTo>
                  <a:cubicBezTo>
                    <a:pt x="31655" y="14974"/>
                    <a:pt x="31614" y="14985"/>
                    <a:pt x="31567" y="14974"/>
                  </a:cubicBezTo>
                  <a:close/>
                  <a:moveTo>
                    <a:pt x="31797" y="15630"/>
                  </a:moveTo>
                  <a:cubicBezTo>
                    <a:pt x="31555" y="15755"/>
                    <a:pt x="31218" y="15772"/>
                    <a:pt x="31041" y="15542"/>
                  </a:cubicBezTo>
                  <a:cubicBezTo>
                    <a:pt x="31022" y="15512"/>
                    <a:pt x="31046" y="15465"/>
                    <a:pt x="31082" y="15465"/>
                  </a:cubicBezTo>
                  <a:cubicBezTo>
                    <a:pt x="31141" y="15465"/>
                    <a:pt x="31200" y="15458"/>
                    <a:pt x="31254" y="15477"/>
                  </a:cubicBezTo>
                  <a:cubicBezTo>
                    <a:pt x="31313" y="15494"/>
                    <a:pt x="31371" y="15512"/>
                    <a:pt x="31431" y="15512"/>
                  </a:cubicBezTo>
                  <a:cubicBezTo>
                    <a:pt x="31543" y="15518"/>
                    <a:pt x="31650" y="15501"/>
                    <a:pt x="31756" y="15488"/>
                  </a:cubicBezTo>
                  <a:cubicBezTo>
                    <a:pt x="31827" y="15482"/>
                    <a:pt x="31868" y="15600"/>
                    <a:pt x="31797" y="15630"/>
                  </a:cubicBezTo>
                  <a:close/>
                  <a:moveTo>
                    <a:pt x="43204" y="30674"/>
                  </a:moveTo>
                  <a:cubicBezTo>
                    <a:pt x="43292" y="30586"/>
                    <a:pt x="43434" y="30715"/>
                    <a:pt x="43346" y="30804"/>
                  </a:cubicBezTo>
                  <a:cubicBezTo>
                    <a:pt x="43327" y="30816"/>
                    <a:pt x="43310" y="30834"/>
                    <a:pt x="43303" y="30851"/>
                  </a:cubicBezTo>
                  <a:cubicBezTo>
                    <a:pt x="43303" y="30857"/>
                    <a:pt x="43298" y="30875"/>
                    <a:pt x="43298" y="30870"/>
                  </a:cubicBezTo>
                  <a:cubicBezTo>
                    <a:pt x="43298" y="30905"/>
                    <a:pt x="43303" y="30928"/>
                    <a:pt x="43298" y="30963"/>
                  </a:cubicBezTo>
                  <a:cubicBezTo>
                    <a:pt x="43298" y="30993"/>
                    <a:pt x="43292" y="31017"/>
                    <a:pt x="43280" y="31040"/>
                  </a:cubicBezTo>
                  <a:cubicBezTo>
                    <a:pt x="43262" y="31064"/>
                    <a:pt x="43232" y="31076"/>
                    <a:pt x="43204" y="31064"/>
                  </a:cubicBezTo>
                  <a:cubicBezTo>
                    <a:pt x="43133" y="31034"/>
                    <a:pt x="43097" y="30946"/>
                    <a:pt x="43103" y="30875"/>
                  </a:cubicBezTo>
                  <a:cubicBezTo>
                    <a:pt x="43109" y="30792"/>
                    <a:pt x="43144" y="30728"/>
                    <a:pt x="43204" y="30674"/>
                  </a:cubicBezTo>
                  <a:close/>
                  <a:moveTo>
                    <a:pt x="44061" y="30804"/>
                  </a:moveTo>
                  <a:cubicBezTo>
                    <a:pt x="44132" y="30763"/>
                    <a:pt x="44226" y="30863"/>
                    <a:pt x="44162" y="30928"/>
                  </a:cubicBezTo>
                  <a:cubicBezTo>
                    <a:pt x="44091" y="30993"/>
                    <a:pt x="44049" y="31076"/>
                    <a:pt x="44026" y="31171"/>
                  </a:cubicBezTo>
                  <a:cubicBezTo>
                    <a:pt x="44007" y="31260"/>
                    <a:pt x="44007" y="31342"/>
                    <a:pt x="43966" y="31425"/>
                  </a:cubicBezTo>
                  <a:cubicBezTo>
                    <a:pt x="43919" y="31502"/>
                    <a:pt x="43813" y="31484"/>
                    <a:pt x="43777" y="31408"/>
                  </a:cubicBezTo>
                  <a:cubicBezTo>
                    <a:pt x="43736" y="31296"/>
                    <a:pt x="43777" y="31141"/>
                    <a:pt x="43836" y="31040"/>
                  </a:cubicBezTo>
                  <a:cubicBezTo>
                    <a:pt x="43890" y="30946"/>
                    <a:pt x="43966" y="30863"/>
                    <a:pt x="44061" y="30804"/>
                  </a:cubicBezTo>
                  <a:close/>
                  <a:moveTo>
                    <a:pt x="44682" y="31615"/>
                  </a:moveTo>
                  <a:cubicBezTo>
                    <a:pt x="44652" y="31757"/>
                    <a:pt x="44646" y="31910"/>
                    <a:pt x="44558" y="32034"/>
                  </a:cubicBezTo>
                  <a:cubicBezTo>
                    <a:pt x="44540" y="32064"/>
                    <a:pt x="44482" y="32058"/>
                    <a:pt x="44463" y="32023"/>
                  </a:cubicBezTo>
                  <a:cubicBezTo>
                    <a:pt x="44316" y="31709"/>
                    <a:pt x="44588" y="31360"/>
                    <a:pt x="44747" y="31111"/>
                  </a:cubicBezTo>
                  <a:cubicBezTo>
                    <a:pt x="44766" y="31076"/>
                    <a:pt x="44812" y="31105"/>
                    <a:pt x="44794" y="31141"/>
                  </a:cubicBezTo>
                  <a:cubicBezTo>
                    <a:pt x="44736" y="31283"/>
                    <a:pt x="44723" y="31455"/>
                    <a:pt x="44682" y="31615"/>
                  </a:cubicBezTo>
                  <a:close/>
                  <a:moveTo>
                    <a:pt x="46711" y="34933"/>
                  </a:moveTo>
                  <a:cubicBezTo>
                    <a:pt x="46753" y="34903"/>
                    <a:pt x="46800" y="34927"/>
                    <a:pt x="46794" y="34980"/>
                  </a:cubicBezTo>
                  <a:cubicBezTo>
                    <a:pt x="46789" y="35075"/>
                    <a:pt x="46746" y="35157"/>
                    <a:pt x="46711" y="35247"/>
                  </a:cubicBezTo>
                  <a:cubicBezTo>
                    <a:pt x="46658" y="35359"/>
                    <a:pt x="46475" y="35264"/>
                    <a:pt x="46540" y="35157"/>
                  </a:cubicBezTo>
                  <a:cubicBezTo>
                    <a:pt x="46593" y="35075"/>
                    <a:pt x="46640" y="34998"/>
                    <a:pt x="46711" y="34933"/>
                  </a:cubicBezTo>
                  <a:close/>
                  <a:moveTo>
                    <a:pt x="46273" y="34862"/>
                  </a:moveTo>
                  <a:cubicBezTo>
                    <a:pt x="46303" y="34862"/>
                    <a:pt x="46333" y="34886"/>
                    <a:pt x="46333" y="34916"/>
                  </a:cubicBezTo>
                  <a:cubicBezTo>
                    <a:pt x="46327" y="34969"/>
                    <a:pt x="46303" y="35023"/>
                    <a:pt x="46309" y="35075"/>
                  </a:cubicBezTo>
                  <a:cubicBezTo>
                    <a:pt x="46309" y="35122"/>
                    <a:pt x="46320" y="35176"/>
                    <a:pt x="46333" y="35228"/>
                  </a:cubicBezTo>
                  <a:cubicBezTo>
                    <a:pt x="46350" y="35342"/>
                    <a:pt x="46208" y="35383"/>
                    <a:pt x="46161" y="35282"/>
                  </a:cubicBezTo>
                  <a:cubicBezTo>
                    <a:pt x="46126" y="35200"/>
                    <a:pt x="46102" y="35116"/>
                    <a:pt x="46114" y="35023"/>
                  </a:cubicBezTo>
                  <a:cubicBezTo>
                    <a:pt x="46131" y="34939"/>
                    <a:pt x="46185" y="34868"/>
                    <a:pt x="46273" y="34862"/>
                  </a:cubicBezTo>
                  <a:close/>
                  <a:moveTo>
                    <a:pt x="45995" y="34690"/>
                  </a:moveTo>
                  <a:cubicBezTo>
                    <a:pt x="45978" y="34873"/>
                    <a:pt x="45806" y="35094"/>
                    <a:pt x="45918" y="35277"/>
                  </a:cubicBezTo>
                  <a:cubicBezTo>
                    <a:pt x="45948" y="35318"/>
                    <a:pt x="45907" y="35365"/>
                    <a:pt x="45859" y="35359"/>
                  </a:cubicBezTo>
                  <a:cubicBezTo>
                    <a:pt x="45546" y="35318"/>
                    <a:pt x="45765" y="34774"/>
                    <a:pt x="45901" y="34655"/>
                  </a:cubicBezTo>
                  <a:cubicBezTo>
                    <a:pt x="45930" y="34632"/>
                    <a:pt x="46001" y="34638"/>
                    <a:pt x="45995" y="34690"/>
                  </a:cubicBezTo>
                  <a:close/>
                  <a:moveTo>
                    <a:pt x="40015" y="14690"/>
                  </a:moveTo>
                  <a:cubicBezTo>
                    <a:pt x="39938" y="14767"/>
                    <a:pt x="39789" y="14748"/>
                    <a:pt x="39677" y="14654"/>
                  </a:cubicBezTo>
                  <a:cubicBezTo>
                    <a:pt x="39565" y="14554"/>
                    <a:pt x="39541" y="14412"/>
                    <a:pt x="39612" y="14335"/>
                  </a:cubicBezTo>
                  <a:cubicBezTo>
                    <a:pt x="39879" y="14068"/>
                    <a:pt x="40239" y="14062"/>
                    <a:pt x="40559" y="14210"/>
                  </a:cubicBezTo>
                  <a:cubicBezTo>
                    <a:pt x="40689" y="14270"/>
                    <a:pt x="40813" y="14358"/>
                    <a:pt x="40919" y="14459"/>
                  </a:cubicBezTo>
                  <a:cubicBezTo>
                    <a:pt x="41026" y="14559"/>
                    <a:pt x="41115" y="14677"/>
                    <a:pt x="41181" y="14808"/>
                  </a:cubicBezTo>
                  <a:cubicBezTo>
                    <a:pt x="41340" y="15122"/>
                    <a:pt x="41345" y="15488"/>
                    <a:pt x="41074" y="15778"/>
                  </a:cubicBezTo>
                  <a:cubicBezTo>
                    <a:pt x="40996" y="15861"/>
                    <a:pt x="40848" y="15843"/>
                    <a:pt x="40736" y="15749"/>
                  </a:cubicBezTo>
                  <a:cubicBezTo>
                    <a:pt x="40624" y="15654"/>
                    <a:pt x="40594" y="15512"/>
                    <a:pt x="40671" y="15435"/>
                  </a:cubicBezTo>
                  <a:cubicBezTo>
                    <a:pt x="40831" y="15258"/>
                    <a:pt x="40837" y="15056"/>
                    <a:pt x="40755" y="14884"/>
                  </a:cubicBezTo>
                  <a:cubicBezTo>
                    <a:pt x="40719" y="14826"/>
                    <a:pt x="40677" y="14767"/>
                    <a:pt x="40630" y="14720"/>
                  </a:cubicBezTo>
                  <a:cubicBezTo>
                    <a:pt x="40577" y="14666"/>
                    <a:pt x="40523" y="14630"/>
                    <a:pt x="40464" y="14601"/>
                  </a:cubicBezTo>
                  <a:cubicBezTo>
                    <a:pt x="40322" y="14535"/>
                    <a:pt x="40151" y="14548"/>
                    <a:pt x="40015" y="14690"/>
                  </a:cubicBezTo>
                  <a:close/>
                  <a:moveTo>
                    <a:pt x="43559" y="18570"/>
                  </a:moveTo>
                  <a:cubicBezTo>
                    <a:pt x="43445" y="18475"/>
                    <a:pt x="43417" y="18333"/>
                    <a:pt x="43493" y="18256"/>
                  </a:cubicBezTo>
                  <a:cubicBezTo>
                    <a:pt x="43789" y="17955"/>
                    <a:pt x="44185" y="17950"/>
                    <a:pt x="44540" y="18114"/>
                  </a:cubicBezTo>
                  <a:cubicBezTo>
                    <a:pt x="44687" y="18180"/>
                    <a:pt x="44824" y="18275"/>
                    <a:pt x="44943" y="18387"/>
                  </a:cubicBezTo>
                  <a:cubicBezTo>
                    <a:pt x="45061" y="18499"/>
                    <a:pt x="45156" y="18636"/>
                    <a:pt x="45227" y="18777"/>
                  </a:cubicBezTo>
                  <a:cubicBezTo>
                    <a:pt x="45404" y="19127"/>
                    <a:pt x="45410" y="19534"/>
                    <a:pt x="45108" y="19859"/>
                  </a:cubicBezTo>
                  <a:cubicBezTo>
                    <a:pt x="45031" y="19937"/>
                    <a:pt x="44883" y="19925"/>
                    <a:pt x="44771" y="19831"/>
                  </a:cubicBezTo>
                  <a:cubicBezTo>
                    <a:pt x="44659" y="19736"/>
                    <a:pt x="44629" y="19594"/>
                    <a:pt x="44700" y="19512"/>
                  </a:cubicBezTo>
                  <a:cubicBezTo>
                    <a:pt x="44900" y="19304"/>
                    <a:pt x="44900" y="19056"/>
                    <a:pt x="44801" y="18854"/>
                  </a:cubicBezTo>
                  <a:cubicBezTo>
                    <a:pt x="44758" y="18777"/>
                    <a:pt x="44712" y="18707"/>
                    <a:pt x="44646" y="18647"/>
                  </a:cubicBezTo>
                  <a:cubicBezTo>
                    <a:pt x="44588" y="18589"/>
                    <a:pt x="44517" y="18540"/>
                    <a:pt x="44446" y="18505"/>
                  </a:cubicBezTo>
                  <a:cubicBezTo>
                    <a:pt x="44269" y="18428"/>
                    <a:pt x="44061" y="18434"/>
                    <a:pt x="43890" y="18606"/>
                  </a:cubicBezTo>
                  <a:cubicBezTo>
                    <a:pt x="43819" y="18682"/>
                    <a:pt x="43665" y="18665"/>
                    <a:pt x="43559" y="18570"/>
                  </a:cubicBezTo>
                  <a:close/>
                  <a:moveTo>
                    <a:pt x="42642" y="11447"/>
                  </a:moveTo>
                  <a:cubicBezTo>
                    <a:pt x="42517" y="11454"/>
                    <a:pt x="42380" y="11359"/>
                    <a:pt x="42328" y="11234"/>
                  </a:cubicBezTo>
                  <a:cubicBezTo>
                    <a:pt x="42281" y="11111"/>
                    <a:pt x="42345" y="11004"/>
                    <a:pt x="42470" y="10999"/>
                  </a:cubicBezTo>
                  <a:cubicBezTo>
                    <a:pt x="42475" y="10999"/>
                    <a:pt x="44233" y="10868"/>
                    <a:pt x="44546" y="13074"/>
                  </a:cubicBezTo>
                  <a:cubicBezTo>
                    <a:pt x="44564" y="13194"/>
                    <a:pt x="44469" y="13276"/>
                    <a:pt x="44340" y="13252"/>
                  </a:cubicBezTo>
                  <a:cubicBezTo>
                    <a:pt x="44203" y="13235"/>
                    <a:pt x="44084" y="13115"/>
                    <a:pt x="44067" y="12998"/>
                  </a:cubicBezTo>
                  <a:cubicBezTo>
                    <a:pt x="43836" y="11359"/>
                    <a:pt x="42647" y="11447"/>
                    <a:pt x="42642" y="11447"/>
                  </a:cubicBezTo>
                  <a:close/>
                  <a:moveTo>
                    <a:pt x="40890" y="18600"/>
                  </a:moveTo>
                  <a:cubicBezTo>
                    <a:pt x="40783" y="18636"/>
                    <a:pt x="40630" y="18570"/>
                    <a:pt x="40559" y="18452"/>
                  </a:cubicBezTo>
                  <a:cubicBezTo>
                    <a:pt x="40234" y="17943"/>
                    <a:pt x="40234" y="17505"/>
                    <a:pt x="40387" y="17221"/>
                  </a:cubicBezTo>
                  <a:cubicBezTo>
                    <a:pt x="40441" y="17121"/>
                    <a:pt x="40512" y="17038"/>
                    <a:pt x="40594" y="16979"/>
                  </a:cubicBezTo>
                  <a:cubicBezTo>
                    <a:pt x="40684" y="16913"/>
                    <a:pt x="40790" y="16872"/>
                    <a:pt x="40897" y="16861"/>
                  </a:cubicBezTo>
                  <a:cubicBezTo>
                    <a:pt x="41174" y="16831"/>
                    <a:pt x="41465" y="16956"/>
                    <a:pt x="41670" y="17287"/>
                  </a:cubicBezTo>
                  <a:cubicBezTo>
                    <a:pt x="41695" y="17328"/>
                    <a:pt x="41754" y="17311"/>
                    <a:pt x="41831" y="17263"/>
                  </a:cubicBezTo>
                  <a:cubicBezTo>
                    <a:pt x="42033" y="17139"/>
                    <a:pt x="42257" y="16872"/>
                    <a:pt x="42440" y="16654"/>
                  </a:cubicBezTo>
                  <a:cubicBezTo>
                    <a:pt x="42558" y="16512"/>
                    <a:pt x="42659" y="16394"/>
                    <a:pt x="42735" y="16328"/>
                  </a:cubicBezTo>
                  <a:cubicBezTo>
                    <a:pt x="42819" y="16257"/>
                    <a:pt x="42967" y="16282"/>
                    <a:pt x="43073" y="16388"/>
                  </a:cubicBezTo>
                  <a:cubicBezTo>
                    <a:pt x="43180" y="16487"/>
                    <a:pt x="43197" y="16629"/>
                    <a:pt x="43109" y="16695"/>
                  </a:cubicBezTo>
                  <a:cubicBezTo>
                    <a:pt x="43049" y="16754"/>
                    <a:pt x="42955" y="16861"/>
                    <a:pt x="42855" y="16984"/>
                  </a:cubicBezTo>
                  <a:cubicBezTo>
                    <a:pt x="42659" y="17221"/>
                    <a:pt x="42410" y="17511"/>
                    <a:pt x="42167" y="17659"/>
                  </a:cubicBezTo>
                  <a:cubicBezTo>
                    <a:pt x="41848" y="17855"/>
                    <a:pt x="41536" y="17849"/>
                    <a:pt x="41263" y="17410"/>
                  </a:cubicBezTo>
                  <a:cubicBezTo>
                    <a:pt x="41216" y="17328"/>
                    <a:pt x="41151" y="17298"/>
                    <a:pt x="41091" y="17304"/>
                  </a:cubicBezTo>
                  <a:cubicBezTo>
                    <a:pt x="41044" y="17311"/>
                    <a:pt x="40996" y="17328"/>
                    <a:pt x="40955" y="17358"/>
                  </a:cubicBezTo>
                  <a:cubicBezTo>
                    <a:pt x="40902" y="17393"/>
                    <a:pt x="40861" y="17446"/>
                    <a:pt x="40831" y="17505"/>
                  </a:cubicBezTo>
                  <a:cubicBezTo>
                    <a:pt x="40731" y="17689"/>
                    <a:pt x="40736" y="17978"/>
                    <a:pt x="40955" y="18316"/>
                  </a:cubicBezTo>
                  <a:cubicBezTo>
                    <a:pt x="41026" y="18434"/>
                    <a:pt x="41003" y="18565"/>
                    <a:pt x="40890" y="18600"/>
                  </a:cubicBezTo>
                  <a:close/>
                  <a:moveTo>
                    <a:pt x="41700" y="20972"/>
                  </a:moveTo>
                  <a:cubicBezTo>
                    <a:pt x="41695" y="20972"/>
                    <a:pt x="39636" y="22439"/>
                    <a:pt x="38235" y="20741"/>
                  </a:cubicBezTo>
                  <a:cubicBezTo>
                    <a:pt x="37435" y="19777"/>
                    <a:pt x="37536" y="18671"/>
                    <a:pt x="37809" y="17991"/>
                  </a:cubicBezTo>
                  <a:cubicBezTo>
                    <a:pt x="37880" y="17825"/>
                    <a:pt x="37956" y="17683"/>
                    <a:pt x="38033" y="17571"/>
                  </a:cubicBezTo>
                  <a:cubicBezTo>
                    <a:pt x="38121" y="17453"/>
                    <a:pt x="38210" y="17363"/>
                    <a:pt x="38287" y="17322"/>
                  </a:cubicBezTo>
                  <a:cubicBezTo>
                    <a:pt x="38440" y="17246"/>
                    <a:pt x="38601" y="17275"/>
                    <a:pt x="38737" y="17429"/>
                  </a:cubicBezTo>
                  <a:lnTo>
                    <a:pt x="41689" y="20664"/>
                  </a:lnTo>
                  <a:cubicBezTo>
                    <a:pt x="41784" y="20771"/>
                    <a:pt x="41790" y="20907"/>
                    <a:pt x="41700" y="20972"/>
                  </a:cubicBezTo>
                  <a:close/>
                  <a:moveTo>
                    <a:pt x="38270" y="18251"/>
                  </a:moveTo>
                  <a:lnTo>
                    <a:pt x="38270" y="18251"/>
                  </a:lnTo>
                  <a:cubicBezTo>
                    <a:pt x="38328" y="18103"/>
                    <a:pt x="38394" y="17978"/>
                    <a:pt x="38459" y="17890"/>
                  </a:cubicBezTo>
                  <a:cubicBezTo>
                    <a:pt x="38489" y="17849"/>
                    <a:pt x="38511" y="17819"/>
                    <a:pt x="38536" y="17789"/>
                  </a:cubicBezTo>
                  <a:lnTo>
                    <a:pt x="41181" y="20689"/>
                  </a:lnTo>
                  <a:cubicBezTo>
                    <a:pt x="40725" y="20954"/>
                    <a:pt x="39429" y="21570"/>
                    <a:pt x="38582" y="20547"/>
                  </a:cubicBezTo>
                  <a:cubicBezTo>
                    <a:pt x="37938" y="19766"/>
                    <a:pt x="38033" y="18830"/>
                    <a:pt x="38270" y="18251"/>
                  </a:cubicBezTo>
                  <a:close/>
                  <a:moveTo>
                    <a:pt x="35915" y="20812"/>
                  </a:moveTo>
                  <a:lnTo>
                    <a:pt x="35915" y="20812"/>
                  </a:lnTo>
                  <a:cubicBezTo>
                    <a:pt x="34643" y="16636"/>
                    <a:pt x="36666" y="14606"/>
                    <a:pt x="37956" y="13311"/>
                  </a:cubicBezTo>
                  <a:cubicBezTo>
                    <a:pt x="38157" y="13110"/>
                    <a:pt x="38341" y="12927"/>
                    <a:pt x="38494" y="12755"/>
                  </a:cubicBezTo>
                  <a:cubicBezTo>
                    <a:pt x="39221" y="12093"/>
                    <a:pt x="42038" y="9626"/>
                    <a:pt x="43996" y="9424"/>
                  </a:cubicBezTo>
                  <a:cubicBezTo>
                    <a:pt x="45859" y="9235"/>
                    <a:pt x="46711" y="9276"/>
                    <a:pt x="46978" y="9300"/>
                  </a:cubicBezTo>
                  <a:cubicBezTo>
                    <a:pt x="47297" y="10324"/>
                    <a:pt x="47841" y="11229"/>
                    <a:pt x="48515" y="11921"/>
                  </a:cubicBezTo>
                  <a:cubicBezTo>
                    <a:pt x="49077" y="12489"/>
                    <a:pt x="49716" y="12910"/>
                    <a:pt x="50391" y="13128"/>
                  </a:cubicBezTo>
                  <a:lnTo>
                    <a:pt x="50350" y="13164"/>
                  </a:lnTo>
                  <a:cubicBezTo>
                    <a:pt x="49457" y="13903"/>
                    <a:pt x="48883" y="15051"/>
                    <a:pt x="48622" y="16328"/>
                  </a:cubicBezTo>
                  <a:cubicBezTo>
                    <a:pt x="48084" y="14867"/>
                    <a:pt x="46729" y="14968"/>
                    <a:pt x="46723" y="14968"/>
                  </a:cubicBezTo>
                  <a:cubicBezTo>
                    <a:pt x="46599" y="14974"/>
                    <a:pt x="46533" y="15086"/>
                    <a:pt x="46581" y="15204"/>
                  </a:cubicBezTo>
                  <a:cubicBezTo>
                    <a:pt x="46634" y="15329"/>
                    <a:pt x="46770" y="15423"/>
                    <a:pt x="46895" y="15417"/>
                  </a:cubicBezTo>
                  <a:cubicBezTo>
                    <a:pt x="46901" y="15417"/>
                    <a:pt x="48089" y="15329"/>
                    <a:pt x="48321" y="16967"/>
                  </a:cubicBezTo>
                  <a:cubicBezTo>
                    <a:pt x="48332" y="17062"/>
                    <a:pt x="48409" y="17150"/>
                    <a:pt x="48504" y="17197"/>
                  </a:cubicBezTo>
                  <a:cubicBezTo>
                    <a:pt x="48373" y="18677"/>
                    <a:pt x="48652" y="20257"/>
                    <a:pt x="49344" y="21540"/>
                  </a:cubicBezTo>
                  <a:cubicBezTo>
                    <a:pt x="49468" y="21765"/>
                    <a:pt x="49604" y="21989"/>
                    <a:pt x="49758" y="22196"/>
                  </a:cubicBezTo>
                  <a:lnTo>
                    <a:pt x="48031" y="23231"/>
                  </a:lnTo>
                  <a:cubicBezTo>
                    <a:pt x="47930" y="23291"/>
                    <a:pt x="47871" y="23444"/>
                    <a:pt x="47895" y="23581"/>
                  </a:cubicBezTo>
                  <a:cubicBezTo>
                    <a:pt x="47917" y="23687"/>
                    <a:pt x="47988" y="23747"/>
                    <a:pt x="48067" y="23735"/>
                  </a:cubicBezTo>
                  <a:cubicBezTo>
                    <a:pt x="48237" y="23717"/>
                    <a:pt x="52496" y="23250"/>
                    <a:pt x="52474" y="25249"/>
                  </a:cubicBezTo>
                  <a:cubicBezTo>
                    <a:pt x="52461" y="26160"/>
                    <a:pt x="52165" y="26811"/>
                    <a:pt x="51710" y="27237"/>
                  </a:cubicBezTo>
                  <a:cubicBezTo>
                    <a:pt x="51456" y="27479"/>
                    <a:pt x="51147" y="27651"/>
                    <a:pt x="50811" y="27769"/>
                  </a:cubicBezTo>
                  <a:cubicBezTo>
                    <a:pt x="50462" y="27888"/>
                    <a:pt x="50090" y="27941"/>
                    <a:pt x="49705" y="27935"/>
                  </a:cubicBezTo>
                  <a:cubicBezTo>
                    <a:pt x="48663" y="27917"/>
                    <a:pt x="47575" y="27479"/>
                    <a:pt x="46877" y="26734"/>
                  </a:cubicBezTo>
                  <a:cubicBezTo>
                    <a:pt x="46811" y="26669"/>
                    <a:pt x="46718" y="26681"/>
                    <a:pt x="46647" y="26758"/>
                  </a:cubicBezTo>
                  <a:cubicBezTo>
                    <a:pt x="46256" y="27166"/>
                    <a:pt x="45752" y="27498"/>
                    <a:pt x="45179" y="27698"/>
                  </a:cubicBezTo>
                  <a:cubicBezTo>
                    <a:pt x="44646" y="27881"/>
                    <a:pt x="44056" y="27946"/>
                    <a:pt x="43428" y="27853"/>
                  </a:cubicBezTo>
                  <a:cubicBezTo>
                    <a:pt x="43393" y="27846"/>
                    <a:pt x="43363" y="27858"/>
                    <a:pt x="43333" y="27875"/>
                  </a:cubicBezTo>
                  <a:cubicBezTo>
                    <a:pt x="42582" y="27752"/>
                    <a:pt x="40559" y="26958"/>
                    <a:pt x="38743" y="25262"/>
                  </a:cubicBezTo>
                  <a:cubicBezTo>
                    <a:pt x="38394" y="24935"/>
                    <a:pt x="38057" y="24580"/>
                    <a:pt x="37738" y="24184"/>
                  </a:cubicBezTo>
                  <a:cubicBezTo>
                    <a:pt x="37725" y="24113"/>
                    <a:pt x="37672" y="24031"/>
                    <a:pt x="37589" y="23977"/>
                  </a:cubicBezTo>
                  <a:cubicBezTo>
                    <a:pt x="37577" y="23971"/>
                    <a:pt x="37566" y="23965"/>
                    <a:pt x="37553" y="23960"/>
                  </a:cubicBezTo>
                  <a:cubicBezTo>
                    <a:pt x="36873" y="23078"/>
                    <a:pt x="36294" y="22037"/>
                    <a:pt x="35915" y="20812"/>
                  </a:cubicBezTo>
                  <a:close/>
                  <a:moveTo>
                    <a:pt x="47800" y="29953"/>
                  </a:moveTo>
                  <a:lnTo>
                    <a:pt x="47800" y="29953"/>
                  </a:lnTo>
                  <a:cubicBezTo>
                    <a:pt x="49645" y="30136"/>
                    <a:pt x="51562" y="29852"/>
                    <a:pt x="53277" y="29153"/>
                  </a:cubicBezTo>
                  <a:cubicBezTo>
                    <a:pt x="54420" y="28686"/>
                    <a:pt x="55466" y="28030"/>
                    <a:pt x="56348" y="27195"/>
                  </a:cubicBezTo>
                  <a:cubicBezTo>
                    <a:pt x="56277" y="27373"/>
                    <a:pt x="56200" y="27574"/>
                    <a:pt x="56124" y="27787"/>
                  </a:cubicBezTo>
                  <a:cubicBezTo>
                    <a:pt x="55892" y="28385"/>
                    <a:pt x="55614" y="29106"/>
                    <a:pt x="55212" y="29857"/>
                  </a:cubicBezTo>
                  <a:cubicBezTo>
                    <a:pt x="55141" y="29982"/>
                    <a:pt x="55046" y="30100"/>
                    <a:pt x="54928" y="30218"/>
                  </a:cubicBezTo>
                  <a:cubicBezTo>
                    <a:pt x="54118" y="31005"/>
                    <a:pt x="52255" y="31496"/>
                    <a:pt x="50409" y="31692"/>
                  </a:cubicBezTo>
                  <a:cubicBezTo>
                    <a:pt x="48717" y="31875"/>
                    <a:pt x="47066" y="31815"/>
                    <a:pt x="46292" y="31514"/>
                  </a:cubicBezTo>
                  <a:cubicBezTo>
                    <a:pt x="46285" y="31502"/>
                    <a:pt x="46285" y="31490"/>
                    <a:pt x="46279" y="31484"/>
                  </a:cubicBezTo>
                  <a:cubicBezTo>
                    <a:pt x="45569" y="29811"/>
                    <a:pt x="43819" y="29491"/>
                    <a:pt x="42014" y="29166"/>
                  </a:cubicBezTo>
                  <a:cubicBezTo>
                    <a:pt x="40447" y="28882"/>
                    <a:pt x="38831" y="28585"/>
                    <a:pt x="38003" y="27337"/>
                  </a:cubicBezTo>
                  <a:cubicBezTo>
                    <a:pt x="38377" y="26627"/>
                    <a:pt x="39062" y="26177"/>
                    <a:pt x="39068" y="26177"/>
                  </a:cubicBezTo>
                  <a:cubicBezTo>
                    <a:pt x="39092" y="26160"/>
                    <a:pt x="39109" y="26131"/>
                    <a:pt x="39122" y="26101"/>
                  </a:cubicBezTo>
                  <a:cubicBezTo>
                    <a:pt x="40725" y="27397"/>
                    <a:pt x="42387" y="28077"/>
                    <a:pt x="43215" y="28279"/>
                  </a:cubicBezTo>
                  <a:cubicBezTo>
                    <a:pt x="43232" y="28307"/>
                    <a:pt x="43251" y="28337"/>
                    <a:pt x="43275" y="28355"/>
                  </a:cubicBezTo>
                  <a:cubicBezTo>
                    <a:pt x="44611" y="29265"/>
                    <a:pt x="46178" y="29786"/>
                    <a:pt x="47800" y="29953"/>
                  </a:cubicBezTo>
                  <a:close/>
                  <a:moveTo>
                    <a:pt x="36187" y="25208"/>
                  </a:moveTo>
                  <a:lnTo>
                    <a:pt x="36187" y="25208"/>
                  </a:lnTo>
                  <a:cubicBezTo>
                    <a:pt x="35874" y="25396"/>
                    <a:pt x="35507" y="25527"/>
                    <a:pt x="35087" y="25492"/>
                  </a:cubicBezTo>
                  <a:cubicBezTo>
                    <a:pt x="34956" y="25486"/>
                    <a:pt x="34874" y="25574"/>
                    <a:pt x="34909" y="25699"/>
                  </a:cubicBezTo>
                  <a:cubicBezTo>
                    <a:pt x="34939" y="25822"/>
                    <a:pt x="35063" y="25929"/>
                    <a:pt x="35193" y="25942"/>
                  </a:cubicBezTo>
                  <a:cubicBezTo>
                    <a:pt x="35756" y="25983"/>
                    <a:pt x="36228" y="25800"/>
                    <a:pt x="36608" y="25538"/>
                  </a:cubicBezTo>
                  <a:lnTo>
                    <a:pt x="36625" y="25538"/>
                  </a:lnTo>
                  <a:cubicBezTo>
                    <a:pt x="36673" y="25521"/>
                    <a:pt x="36701" y="25497"/>
                    <a:pt x="36720" y="25462"/>
                  </a:cubicBezTo>
                  <a:cubicBezTo>
                    <a:pt x="37104" y="25178"/>
                    <a:pt x="37383" y="24823"/>
                    <a:pt x="37547" y="24574"/>
                  </a:cubicBezTo>
                  <a:cubicBezTo>
                    <a:pt x="37837" y="24918"/>
                    <a:pt x="38145" y="25237"/>
                    <a:pt x="38459" y="25527"/>
                  </a:cubicBezTo>
                  <a:cubicBezTo>
                    <a:pt x="38547" y="25617"/>
                    <a:pt x="38642" y="25699"/>
                    <a:pt x="38737" y="25776"/>
                  </a:cubicBezTo>
                  <a:cubicBezTo>
                    <a:pt x="38732" y="25781"/>
                    <a:pt x="38719" y="25781"/>
                    <a:pt x="38719" y="25787"/>
                  </a:cubicBezTo>
                  <a:cubicBezTo>
                    <a:pt x="38713" y="25787"/>
                    <a:pt x="37045" y="26870"/>
                    <a:pt x="37329" y="28456"/>
                  </a:cubicBezTo>
                  <a:cubicBezTo>
                    <a:pt x="37353" y="28574"/>
                    <a:pt x="37476" y="28686"/>
                    <a:pt x="37607" y="28705"/>
                  </a:cubicBezTo>
                  <a:cubicBezTo>
                    <a:pt x="37738" y="28722"/>
                    <a:pt x="37826" y="28634"/>
                    <a:pt x="37802" y="28514"/>
                  </a:cubicBezTo>
                  <a:cubicBezTo>
                    <a:pt x="37755" y="28249"/>
                    <a:pt x="37773" y="28006"/>
                    <a:pt x="37831" y="27775"/>
                  </a:cubicBezTo>
                  <a:cubicBezTo>
                    <a:pt x="38210" y="28236"/>
                    <a:pt x="38672" y="28568"/>
                    <a:pt x="39186" y="28822"/>
                  </a:cubicBezTo>
                  <a:cubicBezTo>
                    <a:pt x="38181" y="28976"/>
                    <a:pt x="36140" y="29213"/>
                    <a:pt x="34536" y="29035"/>
                  </a:cubicBezTo>
                  <a:cubicBezTo>
                    <a:pt x="33531" y="28923"/>
                    <a:pt x="32720" y="28656"/>
                    <a:pt x="32561" y="28118"/>
                  </a:cubicBezTo>
                  <a:cubicBezTo>
                    <a:pt x="32081" y="26504"/>
                    <a:pt x="35027" y="24670"/>
                    <a:pt x="35636" y="24309"/>
                  </a:cubicBezTo>
                  <a:cubicBezTo>
                    <a:pt x="35814" y="24604"/>
                    <a:pt x="35998" y="24907"/>
                    <a:pt x="36187" y="25208"/>
                  </a:cubicBezTo>
                  <a:close/>
                  <a:moveTo>
                    <a:pt x="32780" y="8206"/>
                  </a:moveTo>
                  <a:lnTo>
                    <a:pt x="32780" y="8206"/>
                  </a:lnTo>
                  <a:cubicBezTo>
                    <a:pt x="33637" y="7253"/>
                    <a:pt x="34252" y="6573"/>
                    <a:pt x="34129" y="6136"/>
                  </a:cubicBezTo>
                  <a:cubicBezTo>
                    <a:pt x="33826" y="5058"/>
                    <a:pt x="34714" y="3900"/>
                    <a:pt x="34762" y="3840"/>
                  </a:cubicBezTo>
                  <a:cubicBezTo>
                    <a:pt x="34785" y="3805"/>
                    <a:pt x="34797" y="3758"/>
                    <a:pt x="34792" y="3704"/>
                  </a:cubicBezTo>
                  <a:cubicBezTo>
                    <a:pt x="34792" y="3698"/>
                    <a:pt x="34366" y="1385"/>
                    <a:pt x="34904" y="1071"/>
                  </a:cubicBezTo>
                  <a:cubicBezTo>
                    <a:pt x="34945" y="1047"/>
                    <a:pt x="35010" y="1125"/>
                    <a:pt x="35076" y="1243"/>
                  </a:cubicBezTo>
                  <a:cubicBezTo>
                    <a:pt x="35235" y="1527"/>
                    <a:pt x="35382" y="1977"/>
                    <a:pt x="35483" y="2308"/>
                  </a:cubicBezTo>
                  <a:cubicBezTo>
                    <a:pt x="35595" y="2657"/>
                    <a:pt x="35679" y="2917"/>
                    <a:pt x="35885" y="2988"/>
                  </a:cubicBezTo>
                  <a:cubicBezTo>
                    <a:pt x="36098" y="3059"/>
                    <a:pt x="36264" y="2745"/>
                    <a:pt x="36477" y="2314"/>
                  </a:cubicBezTo>
                  <a:cubicBezTo>
                    <a:pt x="36731" y="1811"/>
                    <a:pt x="37086" y="1113"/>
                    <a:pt x="37405" y="763"/>
                  </a:cubicBezTo>
                  <a:cubicBezTo>
                    <a:pt x="37518" y="634"/>
                    <a:pt x="37596" y="545"/>
                    <a:pt x="37596" y="545"/>
                  </a:cubicBezTo>
                  <a:cubicBezTo>
                    <a:pt x="37856" y="776"/>
                    <a:pt x="37525" y="1871"/>
                    <a:pt x="37317" y="2545"/>
                  </a:cubicBezTo>
                  <a:cubicBezTo>
                    <a:pt x="37192" y="2947"/>
                    <a:pt x="37104" y="3237"/>
                    <a:pt x="37282" y="3390"/>
                  </a:cubicBezTo>
                  <a:cubicBezTo>
                    <a:pt x="37489" y="3567"/>
                    <a:pt x="37802" y="3367"/>
                    <a:pt x="38210" y="3100"/>
                  </a:cubicBezTo>
                  <a:cubicBezTo>
                    <a:pt x="38590" y="2858"/>
                    <a:pt x="39068" y="2551"/>
                    <a:pt x="39412" y="2415"/>
                  </a:cubicBezTo>
                  <a:cubicBezTo>
                    <a:pt x="39429" y="2409"/>
                    <a:pt x="39434" y="2403"/>
                    <a:pt x="39447" y="2396"/>
                  </a:cubicBezTo>
                  <a:lnTo>
                    <a:pt x="39470" y="2396"/>
                  </a:lnTo>
                  <a:cubicBezTo>
                    <a:pt x="39505" y="2390"/>
                    <a:pt x="39529" y="2403"/>
                    <a:pt x="39541" y="2420"/>
                  </a:cubicBezTo>
                  <a:cubicBezTo>
                    <a:pt x="39387" y="2876"/>
                    <a:pt x="38506" y="3941"/>
                    <a:pt x="37979" y="4580"/>
                  </a:cubicBezTo>
                  <a:cubicBezTo>
                    <a:pt x="37944" y="4621"/>
                    <a:pt x="37908" y="4656"/>
                    <a:pt x="37880" y="4698"/>
                  </a:cubicBezTo>
                  <a:cubicBezTo>
                    <a:pt x="37837" y="4632"/>
                    <a:pt x="37790" y="4574"/>
                    <a:pt x="37731" y="4520"/>
                  </a:cubicBezTo>
                  <a:cubicBezTo>
                    <a:pt x="37596" y="4378"/>
                    <a:pt x="37418" y="4260"/>
                    <a:pt x="37222" y="4195"/>
                  </a:cubicBezTo>
                  <a:cubicBezTo>
                    <a:pt x="37033" y="4124"/>
                    <a:pt x="36826" y="4100"/>
                    <a:pt x="36613" y="4154"/>
                  </a:cubicBezTo>
                  <a:cubicBezTo>
                    <a:pt x="36359" y="4219"/>
                    <a:pt x="36111" y="4402"/>
                    <a:pt x="35898" y="4757"/>
                  </a:cubicBezTo>
                  <a:cubicBezTo>
                    <a:pt x="35844" y="4852"/>
                    <a:pt x="35892" y="4994"/>
                    <a:pt x="36015" y="5071"/>
                  </a:cubicBezTo>
                  <a:cubicBezTo>
                    <a:pt x="36133" y="5153"/>
                    <a:pt x="36282" y="5148"/>
                    <a:pt x="36335" y="5053"/>
                  </a:cubicBezTo>
                  <a:cubicBezTo>
                    <a:pt x="36501" y="4774"/>
                    <a:pt x="36684" y="4639"/>
                    <a:pt x="36862" y="4591"/>
                  </a:cubicBezTo>
                  <a:cubicBezTo>
                    <a:pt x="36974" y="4561"/>
                    <a:pt x="37080" y="4574"/>
                    <a:pt x="37181" y="4610"/>
                  </a:cubicBezTo>
                  <a:cubicBezTo>
                    <a:pt x="37276" y="4639"/>
                    <a:pt x="37364" y="4698"/>
                    <a:pt x="37430" y="4769"/>
                  </a:cubicBezTo>
                  <a:cubicBezTo>
                    <a:pt x="37530" y="4864"/>
                    <a:pt x="37589" y="4982"/>
                    <a:pt x="37583" y="5071"/>
                  </a:cubicBezTo>
                  <a:cubicBezTo>
                    <a:pt x="37577" y="5077"/>
                    <a:pt x="37583" y="5088"/>
                    <a:pt x="37583" y="5101"/>
                  </a:cubicBezTo>
                  <a:cubicBezTo>
                    <a:pt x="37542" y="5172"/>
                    <a:pt x="37530" y="5230"/>
                    <a:pt x="37542" y="5271"/>
                  </a:cubicBezTo>
                  <a:cubicBezTo>
                    <a:pt x="37631" y="5562"/>
                    <a:pt x="37844" y="5527"/>
                    <a:pt x="38169" y="5467"/>
                  </a:cubicBezTo>
                  <a:cubicBezTo>
                    <a:pt x="38590" y="5390"/>
                    <a:pt x="39447" y="5236"/>
                    <a:pt x="39518" y="5603"/>
                  </a:cubicBezTo>
                  <a:cubicBezTo>
                    <a:pt x="39595" y="6000"/>
                    <a:pt x="38973" y="6130"/>
                    <a:pt x="37986" y="6330"/>
                  </a:cubicBezTo>
                  <a:cubicBezTo>
                    <a:pt x="37359" y="6461"/>
                    <a:pt x="36589" y="6614"/>
                    <a:pt x="35756" y="6904"/>
                  </a:cubicBezTo>
                  <a:cubicBezTo>
                    <a:pt x="35590" y="6964"/>
                    <a:pt x="35423" y="7053"/>
                    <a:pt x="35270" y="7171"/>
                  </a:cubicBezTo>
                  <a:cubicBezTo>
                    <a:pt x="34306" y="7886"/>
                    <a:pt x="33484" y="9715"/>
                    <a:pt x="32974" y="11566"/>
                  </a:cubicBezTo>
                  <a:cubicBezTo>
                    <a:pt x="32472" y="13406"/>
                    <a:pt x="32277" y="15288"/>
                    <a:pt x="32556" y="16121"/>
                  </a:cubicBezTo>
                  <a:cubicBezTo>
                    <a:pt x="31697" y="16115"/>
                    <a:pt x="30781" y="16211"/>
                    <a:pt x="29881" y="16399"/>
                  </a:cubicBezTo>
                  <a:cubicBezTo>
                    <a:pt x="29520" y="16476"/>
                    <a:pt x="29159" y="16571"/>
                    <a:pt x="28810" y="16678"/>
                  </a:cubicBezTo>
                  <a:cubicBezTo>
                    <a:pt x="28308" y="13164"/>
                    <a:pt x="31052" y="10117"/>
                    <a:pt x="32780" y="8206"/>
                  </a:cubicBezTo>
                  <a:close/>
                  <a:moveTo>
                    <a:pt x="4437" y="25546"/>
                  </a:moveTo>
                  <a:lnTo>
                    <a:pt x="4437" y="25546"/>
                  </a:lnTo>
                  <a:cubicBezTo>
                    <a:pt x="3669" y="25794"/>
                    <a:pt x="2911" y="26078"/>
                    <a:pt x="2172" y="26379"/>
                  </a:cubicBezTo>
                  <a:lnTo>
                    <a:pt x="859" y="20162"/>
                  </a:lnTo>
                  <a:cubicBezTo>
                    <a:pt x="1668" y="20451"/>
                    <a:pt x="2426" y="21445"/>
                    <a:pt x="3041" y="22256"/>
                  </a:cubicBezTo>
                  <a:cubicBezTo>
                    <a:pt x="3248" y="22521"/>
                    <a:pt x="3443" y="22777"/>
                    <a:pt x="3628" y="22990"/>
                  </a:cubicBezTo>
                  <a:cubicBezTo>
                    <a:pt x="3775" y="23160"/>
                    <a:pt x="3923" y="23302"/>
                    <a:pt x="4059" y="23403"/>
                  </a:cubicBezTo>
                  <a:cubicBezTo>
                    <a:pt x="3770" y="24320"/>
                    <a:pt x="4201" y="25172"/>
                    <a:pt x="4437" y="25546"/>
                  </a:cubicBezTo>
                  <a:close/>
                  <a:moveTo>
                    <a:pt x="14216" y="25142"/>
                  </a:moveTo>
                  <a:lnTo>
                    <a:pt x="14216" y="25142"/>
                  </a:lnTo>
                  <a:cubicBezTo>
                    <a:pt x="12654" y="24509"/>
                    <a:pt x="10820" y="24367"/>
                    <a:pt x="8909" y="24563"/>
                  </a:cubicBezTo>
                  <a:cubicBezTo>
                    <a:pt x="7573" y="24699"/>
                    <a:pt x="6195" y="25006"/>
                    <a:pt x="4834" y="25421"/>
                  </a:cubicBezTo>
                  <a:cubicBezTo>
                    <a:pt x="4644" y="25125"/>
                    <a:pt x="4254" y="24380"/>
                    <a:pt x="4550" y="23564"/>
                  </a:cubicBezTo>
                  <a:cubicBezTo>
                    <a:pt x="4621" y="23551"/>
                    <a:pt x="4685" y="23515"/>
                    <a:pt x="4751" y="23463"/>
                  </a:cubicBezTo>
                  <a:cubicBezTo>
                    <a:pt x="6951" y="21860"/>
                    <a:pt x="8952" y="20724"/>
                    <a:pt x="10839" y="20096"/>
                  </a:cubicBezTo>
                  <a:cubicBezTo>
                    <a:pt x="12672" y="19482"/>
                    <a:pt x="14394" y="19340"/>
                    <a:pt x="16079" y="19695"/>
                  </a:cubicBezTo>
                  <a:cubicBezTo>
                    <a:pt x="15718" y="20197"/>
                    <a:pt x="15382" y="20836"/>
                    <a:pt x="15092" y="21522"/>
                  </a:cubicBezTo>
                  <a:cubicBezTo>
                    <a:pt x="14773" y="22280"/>
                    <a:pt x="14517" y="23089"/>
                    <a:pt x="14364" y="23842"/>
                  </a:cubicBezTo>
                  <a:cubicBezTo>
                    <a:pt x="14269" y="24303"/>
                    <a:pt x="14222" y="24746"/>
                    <a:pt x="14216" y="25142"/>
                  </a:cubicBezTo>
                  <a:close/>
                  <a:moveTo>
                    <a:pt x="4734" y="41901"/>
                  </a:moveTo>
                  <a:lnTo>
                    <a:pt x="4734" y="41901"/>
                  </a:lnTo>
                  <a:lnTo>
                    <a:pt x="657" y="37068"/>
                  </a:lnTo>
                  <a:cubicBezTo>
                    <a:pt x="1539" y="36921"/>
                    <a:pt x="2710" y="37453"/>
                    <a:pt x="3645" y="37873"/>
                  </a:cubicBezTo>
                  <a:cubicBezTo>
                    <a:pt x="3958" y="38015"/>
                    <a:pt x="4248" y="38152"/>
                    <a:pt x="4508" y="38245"/>
                  </a:cubicBezTo>
                  <a:cubicBezTo>
                    <a:pt x="4734" y="38329"/>
                    <a:pt x="4928" y="38387"/>
                    <a:pt x="5094" y="38406"/>
                  </a:cubicBezTo>
                  <a:cubicBezTo>
                    <a:pt x="5408" y="39222"/>
                    <a:pt x="6112" y="39637"/>
                    <a:pt x="6585" y="39831"/>
                  </a:cubicBezTo>
                  <a:cubicBezTo>
                    <a:pt x="5935" y="40494"/>
                    <a:pt x="5313" y="41191"/>
                    <a:pt x="4734" y="41901"/>
                  </a:cubicBezTo>
                  <a:close/>
                  <a:moveTo>
                    <a:pt x="12684" y="35572"/>
                  </a:moveTo>
                  <a:lnTo>
                    <a:pt x="12684" y="35572"/>
                  </a:lnTo>
                  <a:cubicBezTo>
                    <a:pt x="11306" y="36075"/>
                    <a:pt x="9951" y="36909"/>
                    <a:pt x="8673" y="37933"/>
                  </a:cubicBezTo>
                  <a:cubicBezTo>
                    <a:pt x="8064" y="38417"/>
                    <a:pt x="7472" y="38950"/>
                    <a:pt x="6899" y="39518"/>
                  </a:cubicBezTo>
                  <a:cubicBezTo>
                    <a:pt x="6596" y="39424"/>
                    <a:pt x="5798" y="39116"/>
                    <a:pt x="5520" y="38316"/>
                  </a:cubicBezTo>
                  <a:cubicBezTo>
                    <a:pt x="5567" y="38275"/>
                    <a:pt x="5608" y="38223"/>
                    <a:pt x="5632" y="38152"/>
                  </a:cubicBezTo>
                  <a:cubicBezTo>
                    <a:pt x="6809" y="35697"/>
                    <a:pt x="8040" y="33756"/>
                    <a:pt x="9400" y="32307"/>
                  </a:cubicBezTo>
                  <a:cubicBezTo>
                    <a:pt x="10607" y="31017"/>
                    <a:pt x="11926" y="30124"/>
                    <a:pt x="13400" y="29598"/>
                  </a:cubicBezTo>
                  <a:cubicBezTo>
                    <a:pt x="13364" y="29710"/>
                    <a:pt x="13335" y="29816"/>
                    <a:pt x="13299" y="29934"/>
                  </a:cubicBezTo>
                  <a:cubicBezTo>
                    <a:pt x="13075" y="30739"/>
                    <a:pt x="12897" y="31733"/>
                    <a:pt x="12785" y="32732"/>
                  </a:cubicBezTo>
                  <a:cubicBezTo>
                    <a:pt x="12679" y="33732"/>
                    <a:pt x="12636" y="34739"/>
                    <a:pt x="12684" y="35572"/>
                  </a:cubicBezTo>
                  <a:close/>
                  <a:moveTo>
                    <a:pt x="13678" y="37401"/>
                  </a:moveTo>
                  <a:lnTo>
                    <a:pt x="13678" y="37401"/>
                  </a:lnTo>
                  <a:cubicBezTo>
                    <a:pt x="13660" y="37394"/>
                    <a:pt x="13643" y="37394"/>
                    <a:pt x="13624" y="37394"/>
                  </a:cubicBezTo>
                  <a:cubicBezTo>
                    <a:pt x="13364" y="37382"/>
                    <a:pt x="13217" y="36678"/>
                    <a:pt x="13163" y="35690"/>
                  </a:cubicBezTo>
                  <a:cubicBezTo>
                    <a:pt x="13116" y="34868"/>
                    <a:pt x="13157" y="33880"/>
                    <a:pt x="13264" y="32904"/>
                  </a:cubicBezTo>
                  <a:cubicBezTo>
                    <a:pt x="13376" y="31922"/>
                    <a:pt x="13548" y="30946"/>
                    <a:pt x="13766" y="30160"/>
                  </a:cubicBezTo>
                  <a:cubicBezTo>
                    <a:pt x="13850" y="29876"/>
                    <a:pt x="13932" y="29609"/>
                    <a:pt x="14015" y="29385"/>
                  </a:cubicBezTo>
                  <a:cubicBezTo>
                    <a:pt x="14044" y="29355"/>
                    <a:pt x="14063" y="29314"/>
                    <a:pt x="14063" y="29272"/>
                  </a:cubicBezTo>
                  <a:cubicBezTo>
                    <a:pt x="14263" y="28763"/>
                    <a:pt x="14476" y="28462"/>
                    <a:pt x="14678" y="28497"/>
                  </a:cubicBezTo>
                  <a:cubicBezTo>
                    <a:pt x="14689" y="28497"/>
                    <a:pt x="14702" y="28503"/>
                    <a:pt x="14713" y="28503"/>
                  </a:cubicBezTo>
                  <a:cubicBezTo>
                    <a:pt x="15653" y="28527"/>
                    <a:pt x="16310" y="28604"/>
                    <a:pt x="16966" y="28675"/>
                  </a:cubicBezTo>
                  <a:cubicBezTo>
                    <a:pt x="17641" y="28751"/>
                    <a:pt x="18309" y="28828"/>
                    <a:pt x="19262" y="28852"/>
                  </a:cubicBezTo>
                  <a:cubicBezTo>
                    <a:pt x="19339" y="28852"/>
                    <a:pt x="19410" y="28817"/>
                    <a:pt x="19428" y="28746"/>
                  </a:cubicBezTo>
                  <a:cubicBezTo>
                    <a:pt x="19464" y="28645"/>
                    <a:pt x="19387" y="28503"/>
                    <a:pt x="19262" y="28438"/>
                  </a:cubicBezTo>
                  <a:cubicBezTo>
                    <a:pt x="18493" y="28047"/>
                    <a:pt x="17671" y="27687"/>
                    <a:pt x="16073" y="26977"/>
                  </a:cubicBezTo>
                  <a:lnTo>
                    <a:pt x="15163" y="26575"/>
                  </a:lnTo>
                  <a:cubicBezTo>
                    <a:pt x="15156" y="26575"/>
                    <a:pt x="15150" y="26568"/>
                    <a:pt x="15139" y="26562"/>
                  </a:cubicBezTo>
                  <a:cubicBezTo>
                    <a:pt x="14607" y="26373"/>
                    <a:pt x="14583" y="25308"/>
                    <a:pt x="14837" y="24042"/>
                  </a:cubicBezTo>
                  <a:cubicBezTo>
                    <a:pt x="14991" y="23309"/>
                    <a:pt x="15240" y="22516"/>
                    <a:pt x="15547" y="21783"/>
                  </a:cubicBezTo>
                  <a:cubicBezTo>
                    <a:pt x="15855" y="21049"/>
                    <a:pt x="16221" y="20375"/>
                    <a:pt x="16600" y="19872"/>
                  </a:cubicBezTo>
                  <a:cubicBezTo>
                    <a:pt x="17073" y="19239"/>
                    <a:pt x="17541" y="18878"/>
                    <a:pt x="17884" y="19037"/>
                  </a:cubicBezTo>
                  <a:lnTo>
                    <a:pt x="21842" y="22054"/>
                  </a:lnTo>
                  <a:cubicBezTo>
                    <a:pt x="19410" y="22901"/>
                    <a:pt x="19699" y="26119"/>
                    <a:pt x="20026" y="29775"/>
                  </a:cubicBezTo>
                  <a:cubicBezTo>
                    <a:pt x="20291" y="32738"/>
                    <a:pt x="20587" y="36004"/>
                    <a:pt x="19434" y="38441"/>
                  </a:cubicBezTo>
                  <a:close/>
                  <a:moveTo>
                    <a:pt x="44588" y="35561"/>
                  </a:moveTo>
                  <a:lnTo>
                    <a:pt x="44588" y="35561"/>
                  </a:lnTo>
                  <a:cubicBezTo>
                    <a:pt x="44588" y="35566"/>
                    <a:pt x="44588" y="35572"/>
                    <a:pt x="44581" y="35578"/>
                  </a:cubicBezTo>
                  <a:cubicBezTo>
                    <a:pt x="44345" y="36347"/>
                    <a:pt x="43985" y="36885"/>
                    <a:pt x="43381" y="36773"/>
                  </a:cubicBezTo>
                  <a:cubicBezTo>
                    <a:pt x="42552" y="36607"/>
                    <a:pt x="40990" y="35974"/>
                    <a:pt x="39595" y="35413"/>
                  </a:cubicBezTo>
                  <a:cubicBezTo>
                    <a:pt x="38831" y="35099"/>
                    <a:pt x="38115" y="34810"/>
                    <a:pt x="37577" y="34625"/>
                  </a:cubicBezTo>
                  <a:cubicBezTo>
                    <a:pt x="37885" y="34584"/>
                    <a:pt x="38199" y="34519"/>
                    <a:pt x="38448" y="34365"/>
                  </a:cubicBezTo>
                  <a:cubicBezTo>
                    <a:pt x="38470" y="34354"/>
                    <a:pt x="38470" y="34313"/>
                    <a:pt x="38448" y="34306"/>
                  </a:cubicBezTo>
                  <a:cubicBezTo>
                    <a:pt x="37979" y="34122"/>
                    <a:pt x="37405" y="34242"/>
                    <a:pt x="36927" y="34306"/>
                  </a:cubicBezTo>
                  <a:cubicBezTo>
                    <a:pt x="36643" y="34341"/>
                    <a:pt x="36365" y="34401"/>
                    <a:pt x="36081" y="34466"/>
                  </a:cubicBezTo>
                  <a:cubicBezTo>
                    <a:pt x="36021" y="34483"/>
                    <a:pt x="35956" y="34501"/>
                    <a:pt x="35892" y="34519"/>
                  </a:cubicBezTo>
                  <a:cubicBezTo>
                    <a:pt x="33632" y="34868"/>
                    <a:pt x="30899" y="35832"/>
                    <a:pt x="28266" y="36767"/>
                  </a:cubicBezTo>
                  <a:cubicBezTo>
                    <a:pt x="24900" y="37956"/>
                    <a:pt x="21687" y="39086"/>
                    <a:pt x="19919" y="38802"/>
                  </a:cubicBezTo>
                  <a:cubicBezTo>
                    <a:pt x="19925" y="38785"/>
                    <a:pt x="19925" y="38766"/>
                    <a:pt x="19925" y="38742"/>
                  </a:cubicBezTo>
                  <a:cubicBezTo>
                    <a:pt x="19919" y="38720"/>
                    <a:pt x="19912" y="38701"/>
                    <a:pt x="19907" y="38678"/>
                  </a:cubicBezTo>
                  <a:cubicBezTo>
                    <a:pt x="21072" y="36170"/>
                    <a:pt x="20777" y="32874"/>
                    <a:pt x="20504" y="29869"/>
                  </a:cubicBezTo>
                  <a:cubicBezTo>
                    <a:pt x="20185" y="26261"/>
                    <a:pt x="19901" y="23096"/>
                    <a:pt x="22303" y="22428"/>
                  </a:cubicBezTo>
                  <a:cubicBezTo>
                    <a:pt x="24917" y="24522"/>
                    <a:pt x="26456" y="23913"/>
                    <a:pt x="27941" y="23078"/>
                  </a:cubicBezTo>
                  <a:cubicBezTo>
                    <a:pt x="27999" y="23054"/>
                    <a:pt x="28059" y="23025"/>
                    <a:pt x="28112" y="22983"/>
                  </a:cubicBezTo>
                  <a:cubicBezTo>
                    <a:pt x="28177" y="22947"/>
                    <a:pt x="28242" y="22912"/>
                    <a:pt x="28302" y="22876"/>
                  </a:cubicBezTo>
                  <a:lnTo>
                    <a:pt x="28390" y="22824"/>
                  </a:lnTo>
                  <a:cubicBezTo>
                    <a:pt x="28461" y="22783"/>
                    <a:pt x="28479" y="22706"/>
                    <a:pt x="28455" y="22617"/>
                  </a:cubicBezTo>
                  <a:cubicBezTo>
                    <a:pt x="28479" y="22581"/>
                    <a:pt x="28502" y="22546"/>
                    <a:pt x="28526" y="22510"/>
                  </a:cubicBezTo>
                  <a:cubicBezTo>
                    <a:pt x="28680" y="22286"/>
                    <a:pt x="28804" y="22054"/>
                    <a:pt x="28875" y="21806"/>
                  </a:cubicBezTo>
                  <a:lnTo>
                    <a:pt x="28911" y="21770"/>
                  </a:lnTo>
                  <a:cubicBezTo>
                    <a:pt x="28922" y="21741"/>
                    <a:pt x="28922" y="21705"/>
                    <a:pt x="28911" y="21682"/>
                  </a:cubicBezTo>
                  <a:cubicBezTo>
                    <a:pt x="28922" y="21606"/>
                    <a:pt x="28941" y="21522"/>
                    <a:pt x="28941" y="21445"/>
                  </a:cubicBezTo>
                  <a:cubicBezTo>
                    <a:pt x="28946" y="21374"/>
                    <a:pt x="28840" y="21333"/>
                    <a:pt x="28799" y="21393"/>
                  </a:cubicBezTo>
                  <a:cubicBezTo>
                    <a:pt x="28616" y="21647"/>
                    <a:pt x="28479" y="21925"/>
                    <a:pt x="28308" y="22191"/>
                  </a:cubicBezTo>
                  <a:cubicBezTo>
                    <a:pt x="28283" y="22220"/>
                    <a:pt x="28266" y="22250"/>
                    <a:pt x="28242" y="22280"/>
                  </a:cubicBezTo>
                  <a:cubicBezTo>
                    <a:pt x="27852" y="21670"/>
                    <a:pt x="27551" y="21031"/>
                    <a:pt x="27361" y="20351"/>
                  </a:cubicBezTo>
                  <a:cubicBezTo>
                    <a:pt x="27148" y="19594"/>
                    <a:pt x="27071" y="18789"/>
                    <a:pt x="27153" y="17920"/>
                  </a:cubicBezTo>
                  <a:cubicBezTo>
                    <a:pt x="28029" y="17423"/>
                    <a:pt x="29059" y="17062"/>
                    <a:pt x="30112" y="16837"/>
                  </a:cubicBezTo>
                  <a:cubicBezTo>
                    <a:pt x="31052" y="16636"/>
                    <a:pt x="32010" y="16553"/>
                    <a:pt x="32892" y="16571"/>
                  </a:cubicBezTo>
                  <a:cubicBezTo>
                    <a:pt x="32946" y="16588"/>
                    <a:pt x="32993" y="16588"/>
                    <a:pt x="33034" y="16577"/>
                  </a:cubicBezTo>
                  <a:lnTo>
                    <a:pt x="33094" y="16577"/>
                  </a:lnTo>
                  <a:cubicBezTo>
                    <a:pt x="32810" y="17630"/>
                    <a:pt x="33034" y="18890"/>
                    <a:pt x="33585" y="20309"/>
                  </a:cubicBezTo>
                  <a:cubicBezTo>
                    <a:pt x="34016" y="21410"/>
                    <a:pt x="34643" y="22605"/>
                    <a:pt x="35377" y="23865"/>
                  </a:cubicBezTo>
                  <a:cubicBezTo>
                    <a:pt x="34962" y="24102"/>
                    <a:pt x="31519" y="26155"/>
                    <a:pt x="32100" y="28107"/>
                  </a:cubicBezTo>
                  <a:cubicBezTo>
                    <a:pt x="32354" y="28953"/>
                    <a:pt x="33378" y="29336"/>
                    <a:pt x="34626" y="29478"/>
                  </a:cubicBezTo>
                  <a:cubicBezTo>
                    <a:pt x="36684" y="29704"/>
                    <a:pt x="39441" y="29272"/>
                    <a:pt x="39961" y="29166"/>
                  </a:cubicBezTo>
                  <a:cubicBezTo>
                    <a:pt x="39980" y="29159"/>
                    <a:pt x="39997" y="29153"/>
                    <a:pt x="40015" y="29142"/>
                  </a:cubicBezTo>
                  <a:cubicBezTo>
                    <a:pt x="40665" y="29349"/>
                    <a:pt x="41369" y="29478"/>
                    <a:pt x="42068" y="29603"/>
                  </a:cubicBezTo>
                  <a:cubicBezTo>
                    <a:pt x="43576" y="29876"/>
                    <a:pt x="45037" y="30141"/>
                    <a:pt x="45694" y="31253"/>
                  </a:cubicBezTo>
                  <a:cubicBezTo>
                    <a:pt x="45676" y="31260"/>
                    <a:pt x="45659" y="31266"/>
                    <a:pt x="45646" y="31277"/>
                  </a:cubicBezTo>
                  <a:cubicBezTo>
                    <a:pt x="45623" y="31296"/>
                    <a:pt x="45610" y="31313"/>
                    <a:pt x="45599" y="31342"/>
                  </a:cubicBezTo>
                  <a:cubicBezTo>
                    <a:pt x="45517" y="31408"/>
                    <a:pt x="45440" y="31514"/>
                    <a:pt x="45380" y="31651"/>
                  </a:cubicBezTo>
                  <a:cubicBezTo>
                    <a:pt x="45209" y="32041"/>
                    <a:pt x="45113" y="32703"/>
                    <a:pt x="45001" y="33437"/>
                  </a:cubicBezTo>
                  <a:cubicBezTo>
                    <a:pt x="44943" y="33844"/>
                    <a:pt x="44883" y="34277"/>
                    <a:pt x="44807" y="34668"/>
                  </a:cubicBezTo>
                  <a:cubicBezTo>
                    <a:pt x="44741" y="34980"/>
                    <a:pt x="44676" y="35282"/>
                    <a:pt x="44588" y="35561"/>
                  </a:cubicBezTo>
                  <a:close/>
                  <a:moveTo>
                    <a:pt x="57495" y="26633"/>
                  </a:moveTo>
                  <a:lnTo>
                    <a:pt x="57495" y="26633"/>
                  </a:lnTo>
                  <a:cubicBezTo>
                    <a:pt x="57850" y="26764"/>
                    <a:pt x="57549" y="27621"/>
                    <a:pt x="57395" y="28042"/>
                  </a:cubicBezTo>
                  <a:cubicBezTo>
                    <a:pt x="57301" y="28320"/>
                    <a:pt x="57235" y="28503"/>
                    <a:pt x="57501" y="28634"/>
                  </a:cubicBezTo>
                  <a:cubicBezTo>
                    <a:pt x="57555" y="28662"/>
                    <a:pt x="57626" y="28656"/>
                    <a:pt x="57708" y="28634"/>
                  </a:cubicBezTo>
                  <a:cubicBezTo>
                    <a:pt x="57721" y="28634"/>
                    <a:pt x="57727" y="28639"/>
                    <a:pt x="57738" y="28639"/>
                  </a:cubicBezTo>
                  <a:cubicBezTo>
                    <a:pt x="57803" y="28645"/>
                    <a:pt x="57886" y="28710"/>
                    <a:pt x="57957" y="28817"/>
                  </a:cubicBezTo>
                  <a:cubicBezTo>
                    <a:pt x="58022" y="28899"/>
                    <a:pt x="58069" y="29006"/>
                    <a:pt x="58093" y="29118"/>
                  </a:cubicBezTo>
                  <a:cubicBezTo>
                    <a:pt x="58111" y="29230"/>
                    <a:pt x="58104" y="29355"/>
                    <a:pt x="58052" y="29473"/>
                  </a:cubicBezTo>
                  <a:cubicBezTo>
                    <a:pt x="57975" y="29644"/>
                    <a:pt x="57809" y="29811"/>
                    <a:pt x="57508" y="29923"/>
                  </a:cubicBezTo>
                  <a:cubicBezTo>
                    <a:pt x="57402" y="29970"/>
                    <a:pt x="57377" y="30095"/>
                    <a:pt x="57460" y="30212"/>
                  </a:cubicBezTo>
                  <a:cubicBezTo>
                    <a:pt x="57544" y="30330"/>
                    <a:pt x="57691" y="30390"/>
                    <a:pt x="57798" y="30349"/>
                  </a:cubicBezTo>
                  <a:cubicBezTo>
                    <a:pt x="58182" y="30195"/>
                    <a:pt x="58401" y="29975"/>
                    <a:pt x="58508" y="29740"/>
                  </a:cubicBezTo>
                  <a:cubicBezTo>
                    <a:pt x="58584" y="29556"/>
                    <a:pt x="58596" y="29360"/>
                    <a:pt x="58560" y="29172"/>
                  </a:cubicBezTo>
                  <a:cubicBezTo>
                    <a:pt x="58530" y="28981"/>
                    <a:pt x="58442" y="28804"/>
                    <a:pt x="58336" y="28651"/>
                  </a:cubicBezTo>
                  <a:cubicBezTo>
                    <a:pt x="58276" y="28568"/>
                    <a:pt x="58205" y="28492"/>
                    <a:pt x="58134" y="28426"/>
                  </a:cubicBezTo>
                  <a:cubicBezTo>
                    <a:pt x="58188" y="28391"/>
                    <a:pt x="58246" y="28361"/>
                    <a:pt x="58312" y="28320"/>
                  </a:cubicBezTo>
                  <a:cubicBezTo>
                    <a:pt x="59128" y="27840"/>
                    <a:pt x="60572" y="26994"/>
                    <a:pt x="60796" y="27124"/>
                  </a:cubicBezTo>
                  <a:cubicBezTo>
                    <a:pt x="60837" y="27148"/>
                    <a:pt x="60684" y="27178"/>
                    <a:pt x="60607" y="27307"/>
                  </a:cubicBezTo>
                  <a:cubicBezTo>
                    <a:pt x="60419" y="27633"/>
                    <a:pt x="60034" y="28053"/>
                    <a:pt x="59731" y="28391"/>
                  </a:cubicBezTo>
                  <a:cubicBezTo>
                    <a:pt x="59425" y="28733"/>
                    <a:pt x="59182" y="28994"/>
                    <a:pt x="59294" y="29183"/>
                  </a:cubicBezTo>
                  <a:cubicBezTo>
                    <a:pt x="59436" y="29407"/>
                    <a:pt x="59756" y="29360"/>
                    <a:pt x="60206" y="29301"/>
                  </a:cubicBezTo>
                  <a:cubicBezTo>
                    <a:pt x="60886" y="29213"/>
                    <a:pt x="61986" y="29065"/>
                    <a:pt x="62158" y="29331"/>
                  </a:cubicBezTo>
                  <a:cubicBezTo>
                    <a:pt x="62181" y="29366"/>
                    <a:pt x="62074" y="29456"/>
                    <a:pt x="61915" y="29562"/>
                  </a:cubicBezTo>
                  <a:cubicBezTo>
                    <a:pt x="61512" y="29816"/>
                    <a:pt x="60774" y="30053"/>
                    <a:pt x="60234" y="30224"/>
                  </a:cubicBezTo>
                  <a:cubicBezTo>
                    <a:pt x="59785" y="30366"/>
                    <a:pt x="59453" y="30472"/>
                    <a:pt x="59483" y="30657"/>
                  </a:cubicBezTo>
                  <a:cubicBezTo>
                    <a:pt x="59513" y="30846"/>
                    <a:pt x="59761" y="30969"/>
                    <a:pt x="60092" y="31141"/>
                  </a:cubicBezTo>
                  <a:cubicBezTo>
                    <a:pt x="60400" y="31296"/>
                    <a:pt x="60815" y="31502"/>
                    <a:pt x="61069" y="31709"/>
                  </a:cubicBezTo>
                  <a:cubicBezTo>
                    <a:pt x="61187" y="31810"/>
                    <a:pt x="61263" y="31910"/>
                    <a:pt x="61205" y="31981"/>
                  </a:cubicBezTo>
                  <a:cubicBezTo>
                    <a:pt x="60826" y="32448"/>
                    <a:pt x="58644" y="31673"/>
                    <a:pt x="58637" y="31668"/>
                  </a:cubicBezTo>
                  <a:cubicBezTo>
                    <a:pt x="58560" y="31643"/>
                    <a:pt x="58495" y="31651"/>
                    <a:pt x="58442" y="31679"/>
                  </a:cubicBezTo>
                  <a:cubicBezTo>
                    <a:pt x="58330" y="31739"/>
                    <a:pt x="57094" y="32378"/>
                    <a:pt x="56141" y="31935"/>
                  </a:cubicBezTo>
                  <a:cubicBezTo>
                    <a:pt x="55691" y="31727"/>
                    <a:pt x="54910" y="32230"/>
                    <a:pt x="53822" y="32928"/>
                  </a:cubicBezTo>
                  <a:cubicBezTo>
                    <a:pt x="51715" y="34289"/>
                    <a:pt x="48397" y="36430"/>
                    <a:pt x="45121" y="35561"/>
                  </a:cubicBezTo>
                  <a:cubicBezTo>
                    <a:pt x="45179" y="35342"/>
                    <a:pt x="45233" y="35111"/>
                    <a:pt x="45280" y="34868"/>
                  </a:cubicBezTo>
                  <a:cubicBezTo>
                    <a:pt x="45362" y="34442"/>
                    <a:pt x="45422" y="34022"/>
                    <a:pt x="45481" y="33620"/>
                  </a:cubicBezTo>
                  <a:cubicBezTo>
                    <a:pt x="45588" y="32910"/>
                    <a:pt x="45681" y="32265"/>
                    <a:pt x="45836" y="31922"/>
                  </a:cubicBezTo>
                  <a:cubicBezTo>
                    <a:pt x="45859" y="31856"/>
                    <a:pt x="45889" y="31810"/>
                    <a:pt x="45913" y="31768"/>
                  </a:cubicBezTo>
                  <a:cubicBezTo>
                    <a:pt x="45930" y="31780"/>
                    <a:pt x="45954" y="31793"/>
                    <a:pt x="45972" y="31804"/>
                  </a:cubicBezTo>
                  <a:cubicBezTo>
                    <a:pt x="46759" y="32230"/>
                    <a:pt x="48676" y="32342"/>
                    <a:pt x="50598" y="32135"/>
                  </a:cubicBezTo>
                  <a:cubicBezTo>
                    <a:pt x="52509" y="31935"/>
                    <a:pt x="54456" y="31413"/>
                    <a:pt x="55319" y="30573"/>
                  </a:cubicBezTo>
                  <a:cubicBezTo>
                    <a:pt x="55461" y="30437"/>
                    <a:pt x="55573" y="30295"/>
                    <a:pt x="55655" y="30147"/>
                  </a:cubicBezTo>
                  <a:cubicBezTo>
                    <a:pt x="56070" y="29372"/>
                    <a:pt x="56348" y="28639"/>
                    <a:pt x="56578" y="28036"/>
                  </a:cubicBezTo>
                  <a:cubicBezTo>
                    <a:pt x="56940" y="27107"/>
                    <a:pt x="57164" y="26510"/>
                    <a:pt x="57495" y="26633"/>
                  </a:cubicBezTo>
                  <a:close/>
                  <a:moveTo>
                    <a:pt x="58282" y="14016"/>
                  </a:moveTo>
                  <a:lnTo>
                    <a:pt x="58282" y="14016"/>
                  </a:lnTo>
                  <a:cubicBezTo>
                    <a:pt x="59259" y="16814"/>
                    <a:pt x="60223" y="19605"/>
                    <a:pt x="58655" y="21753"/>
                  </a:cubicBezTo>
                  <a:cubicBezTo>
                    <a:pt x="58620" y="21800"/>
                    <a:pt x="58596" y="21865"/>
                    <a:pt x="58590" y="21936"/>
                  </a:cubicBezTo>
                  <a:cubicBezTo>
                    <a:pt x="58454" y="23274"/>
                    <a:pt x="57998" y="24457"/>
                    <a:pt x="57306" y="25456"/>
                  </a:cubicBezTo>
                  <a:cubicBezTo>
                    <a:pt x="56330" y="26894"/>
                    <a:pt x="54874" y="27971"/>
                    <a:pt x="53225" y="28651"/>
                  </a:cubicBezTo>
                  <a:cubicBezTo>
                    <a:pt x="51556" y="29331"/>
                    <a:pt x="49687" y="29609"/>
                    <a:pt x="47882" y="29426"/>
                  </a:cubicBezTo>
                  <a:cubicBezTo>
                    <a:pt x="46647" y="29301"/>
                    <a:pt x="45440" y="28964"/>
                    <a:pt x="44357" y="28396"/>
                  </a:cubicBezTo>
                  <a:cubicBezTo>
                    <a:pt x="44652" y="28367"/>
                    <a:pt x="44936" y="28301"/>
                    <a:pt x="45214" y="28208"/>
                  </a:cubicBezTo>
                  <a:cubicBezTo>
                    <a:pt x="45795" y="28006"/>
                    <a:pt x="46309" y="27675"/>
                    <a:pt x="46723" y="27278"/>
                  </a:cubicBezTo>
                  <a:cubicBezTo>
                    <a:pt x="47475" y="28012"/>
                    <a:pt x="48586" y="28443"/>
                    <a:pt x="49645" y="28456"/>
                  </a:cubicBezTo>
                  <a:cubicBezTo>
                    <a:pt x="50060" y="28462"/>
                    <a:pt x="50467" y="28402"/>
                    <a:pt x="50841" y="28279"/>
                  </a:cubicBezTo>
                  <a:cubicBezTo>
                    <a:pt x="51226" y="28148"/>
                    <a:pt x="51586" y="27941"/>
                    <a:pt x="51882" y="27662"/>
                  </a:cubicBezTo>
                  <a:cubicBezTo>
                    <a:pt x="52461" y="27119"/>
                    <a:pt x="52834" y="26308"/>
                    <a:pt x="52846" y="25178"/>
                  </a:cubicBezTo>
                  <a:cubicBezTo>
                    <a:pt x="52870" y="23368"/>
                    <a:pt x="50456" y="23138"/>
                    <a:pt x="49053" y="23155"/>
                  </a:cubicBezTo>
                  <a:lnTo>
                    <a:pt x="50154" y="22499"/>
                  </a:lnTo>
                  <a:lnTo>
                    <a:pt x="50154" y="22499"/>
                  </a:lnTo>
                  <a:cubicBezTo>
                    <a:pt x="50183" y="22480"/>
                    <a:pt x="50213" y="22458"/>
                    <a:pt x="50232" y="22415"/>
                  </a:cubicBezTo>
                  <a:cubicBezTo>
                    <a:pt x="50308" y="22303"/>
                    <a:pt x="50308" y="22138"/>
                    <a:pt x="50237" y="22049"/>
                  </a:cubicBezTo>
                  <a:cubicBezTo>
                    <a:pt x="50019" y="21783"/>
                    <a:pt x="49823" y="21492"/>
                    <a:pt x="49657" y="21180"/>
                  </a:cubicBezTo>
                  <a:cubicBezTo>
                    <a:pt x="48989" y="19949"/>
                    <a:pt x="48734" y="18428"/>
                    <a:pt x="48889" y="17020"/>
                  </a:cubicBezTo>
                  <a:cubicBezTo>
                    <a:pt x="49036" y="15643"/>
                    <a:pt x="49580" y="14371"/>
                    <a:pt x="50497" y="13601"/>
                  </a:cubicBezTo>
                  <a:cubicBezTo>
                    <a:pt x="50663" y="13470"/>
                    <a:pt x="50841" y="13347"/>
                    <a:pt x="51030" y="13246"/>
                  </a:cubicBezTo>
                  <a:lnTo>
                    <a:pt x="51030" y="13246"/>
                  </a:lnTo>
                  <a:cubicBezTo>
                    <a:pt x="51095" y="13211"/>
                    <a:pt x="51147" y="13128"/>
                    <a:pt x="51172" y="13027"/>
                  </a:cubicBezTo>
                  <a:cubicBezTo>
                    <a:pt x="51196" y="12885"/>
                    <a:pt x="51136" y="12755"/>
                    <a:pt x="51035" y="12738"/>
                  </a:cubicBezTo>
                  <a:cubicBezTo>
                    <a:pt x="50219" y="12613"/>
                    <a:pt x="49432" y="12157"/>
                    <a:pt x="48769" y="11483"/>
                  </a:cubicBezTo>
                  <a:cubicBezTo>
                    <a:pt x="48113" y="10808"/>
                    <a:pt x="47581" y="9921"/>
                    <a:pt x="47291" y="8927"/>
                  </a:cubicBezTo>
                  <a:cubicBezTo>
                    <a:pt x="47273" y="8850"/>
                    <a:pt x="47226" y="8798"/>
                    <a:pt x="47161" y="8792"/>
                  </a:cubicBezTo>
                  <a:cubicBezTo>
                    <a:pt x="47161" y="8792"/>
                    <a:pt x="46363" y="8667"/>
                    <a:pt x="44032" y="8904"/>
                  </a:cubicBezTo>
                  <a:cubicBezTo>
                    <a:pt x="42440" y="9069"/>
                    <a:pt x="40346" y="10614"/>
                    <a:pt x="39133" y="11625"/>
                  </a:cubicBezTo>
                  <a:cubicBezTo>
                    <a:pt x="39789" y="10602"/>
                    <a:pt x="40577" y="9460"/>
                    <a:pt x="41369" y="8484"/>
                  </a:cubicBezTo>
                  <a:cubicBezTo>
                    <a:pt x="42025" y="7679"/>
                    <a:pt x="42688" y="6988"/>
                    <a:pt x="43292" y="6562"/>
                  </a:cubicBezTo>
                  <a:cubicBezTo>
                    <a:pt x="43865" y="6166"/>
                    <a:pt x="44381" y="6011"/>
                    <a:pt x="44777" y="6248"/>
                  </a:cubicBezTo>
                  <a:cubicBezTo>
                    <a:pt x="44812" y="6272"/>
                    <a:pt x="44842" y="6289"/>
                    <a:pt x="44872" y="6313"/>
                  </a:cubicBezTo>
                  <a:cubicBezTo>
                    <a:pt x="44925" y="6360"/>
                    <a:pt x="44996" y="6360"/>
                    <a:pt x="45055" y="6313"/>
                  </a:cubicBezTo>
                  <a:cubicBezTo>
                    <a:pt x="47108" y="4757"/>
                    <a:pt x="49214" y="3780"/>
                    <a:pt x="51076" y="3420"/>
                  </a:cubicBezTo>
                  <a:cubicBezTo>
                    <a:pt x="52390" y="3166"/>
                    <a:pt x="53585" y="3213"/>
                    <a:pt x="54555" y="3575"/>
                  </a:cubicBezTo>
                  <a:cubicBezTo>
                    <a:pt x="55513" y="3929"/>
                    <a:pt x="56253" y="4585"/>
                    <a:pt x="56673" y="5549"/>
                  </a:cubicBezTo>
                  <a:cubicBezTo>
                    <a:pt x="56993" y="6278"/>
                    <a:pt x="57129" y="7177"/>
                    <a:pt x="57052" y="8260"/>
                  </a:cubicBezTo>
                  <a:cubicBezTo>
                    <a:pt x="56922" y="10098"/>
                    <a:pt x="57602" y="12058"/>
                    <a:pt x="58282" y="140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692;p79"/>
            <p:cNvSpPr/>
            <p:nvPr/>
          </p:nvSpPr>
          <p:spPr>
            <a:xfrm>
              <a:off x="4503050" y="1227275"/>
              <a:ext cx="446375" cy="467800"/>
            </a:xfrm>
            <a:custGeom>
              <a:avLst/>
              <a:gdLst/>
              <a:ahLst/>
              <a:cxnLst/>
              <a:rect l="l" t="t" r="r" b="b"/>
              <a:pathLst>
                <a:path w="17855" h="18712" extrusionOk="0">
                  <a:moveTo>
                    <a:pt x="9248" y="9371"/>
                  </a:moveTo>
                  <a:cubicBezTo>
                    <a:pt x="9177" y="9447"/>
                    <a:pt x="9023" y="9430"/>
                    <a:pt x="8917" y="9335"/>
                  </a:cubicBezTo>
                  <a:cubicBezTo>
                    <a:pt x="8803" y="9240"/>
                    <a:pt x="8775" y="9098"/>
                    <a:pt x="8851" y="9021"/>
                  </a:cubicBezTo>
                  <a:cubicBezTo>
                    <a:pt x="9147" y="8720"/>
                    <a:pt x="9543" y="8715"/>
                    <a:pt x="9898" y="8879"/>
                  </a:cubicBezTo>
                  <a:cubicBezTo>
                    <a:pt x="10045" y="8945"/>
                    <a:pt x="10182" y="9040"/>
                    <a:pt x="10301" y="9152"/>
                  </a:cubicBezTo>
                  <a:cubicBezTo>
                    <a:pt x="10697" y="9537"/>
                    <a:pt x="10892" y="10163"/>
                    <a:pt x="10466" y="10624"/>
                  </a:cubicBezTo>
                  <a:cubicBezTo>
                    <a:pt x="10389" y="10702"/>
                    <a:pt x="10241" y="10690"/>
                    <a:pt x="10129" y="10596"/>
                  </a:cubicBezTo>
                  <a:cubicBezTo>
                    <a:pt x="10017" y="10501"/>
                    <a:pt x="9987" y="10359"/>
                    <a:pt x="10058" y="10277"/>
                  </a:cubicBezTo>
                  <a:cubicBezTo>
                    <a:pt x="10258" y="10069"/>
                    <a:pt x="10258" y="9821"/>
                    <a:pt x="10159" y="9619"/>
                  </a:cubicBezTo>
                  <a:cubicBezTo>
                    <a:pt x="9993" y="9288"/>
                    <a:pt x="9561" y="9057"/>
                    <a:pt x="9248" y="9371"/>
                  </a:cubicBezTo>
                  <a:close/>
                  <a:moveTo>
                    <a:pt x="13873" y="2686"/>
                  </a:moveTo>
                  <a:cubicBezTo>
                    <a:pt x="13199" y="1994"/>
                    <a:pt x="12655" y="1089"/>
                    <a:pt x="12336" y="65"/>
                  </a:cubicBezTo>
                  <a:cubicBezTo>
                    <a:pt x="12069" y="41"/>
                    <a:pt x="11217" y="0"/>
                    <a:pt x="9354" y="189"/>
                  </a:cubicBezTo>
                  <a:cubicBezTo>
                    <a:pt x="7396" y="391"/>
                    <a:pt x="4579" y="2858"/>
                    <a:pt x="3852" y="3520"/>
                  </a:cubicBezTo>
                  <a:cubicBezTo>
                    <a:pt x="3699" y="3692"/>
                    <a:pt x="3515" y="3875"/>
                    <a:pt x="3314" y="4076"/>
                  </a:cubicBezTo>
                  <a:cubicBezTo>
                    <a:pt x="2024" y="5371"/>
                    <a:pt x="1" y="7401"/>
                    <a:pt x="1273" y="11577"/>
                  </a:cubicBezTo>
                  <a:cubicBezTo>
                    <a:pt x="1652" y="12802"/>
                    <a:pt x="2231" y="13843"/>
                    <a:pt x="2911" y="14725"/>
                  </a:cubicBezTo>
                  <a:cubicBezTo>
                    <a:pt x="2924" y="14730"/>
                    <a:pt x="2935" y="14736"/>
                    <a:pt x="2947" y="14742"/>
                  </a:cubicBezTo>
                  <a:cubicBezTo>
                    <a:pt x="3030" y="14796"/>
                    <a:pt x="3083" y="14878"/>
                    <a:pt x="3096" y="14949"/>
                  </a:cubicBezTo>
                  <a:cubicBezTo>
                    <a:pt x="3415" y="15345"/>
                    <a:pt x="3752" y="15700"/>
                    <a:pt x="4101" y="16027"/>
                  </a:cubicBezTo>
                  <a:cubicBezTo>
                    <a:pt x="5917" y="17723"/>
                    <a:pt x="7940" y="18517"/>
                    <a:pt x="8691" y="18640"/>
                  </a:cubicBezTo>
                  <a:cubicBezTo>
                    <a:pt x="8721" y="18623"/>
                    <a:pt x="8751" y="18611"/>
                    <a:pt x="8786" y="18618"/>
                  </a:cubicBezTo>
                  <a:cubicBezTo>
                    <a:pt x="9414" y="18711"/>
                    <a:pt x="10004" y="18646"/>
                    <a:pt x="10537" y="18463"/>
                  </a:cubicBezTo>
                  <a:cubicBezTo>
                    <a:pt x="11110" y="18263"/>
                    <a:pt x="11614" y="17931"/>
                    <a:pt x="12005" y="17523"/>
                  </a:cubicBezTo>
                  <a:cubicBezTo>
                    <a:pt x="12076" y="17446"/>
                    <a:pt x="12169" y="17434"/>
                    <a:pt x="12235" y="17499"/>
                  </a:cubicBezTo>
                  <a:cubicBezTo>
                    <a:pt x="12933" y="18244"/>
                    <a:pt x="14021" y="18682"/>
                    <a:pt x="15063" y="18700"/>
                  </a:cubicBezTo>
                  <a:cubicBezTo>
                    <a:pt x="15448" y="18706"/>
                    <a:pt x="15820" y="18653"/>
                    <a:pt x="16169" y="18534"/>
                  </a:cubicBezTo>
                  <a:cubicBezTo>
                    <a:pt x="17228" y="18173"/>
                    <a:pt x="17813" y="17304"/>
                    <a:pt x="17832" y="16014"/>
                  </a:cubicBezTo>
                  <a:cubicBezTo>
                    <a:pt x="17854" y="14015"/>
                    <a:pt x="13595" y="14482"/>
                    <a:pt x="13425" y="14500"/>
                  </a:cubicBezTo>
                  <a:cubicBezTo>
                    <a:pt x="13212" y="14523"/>
                    <a:pt x="13182" y="14121"/>
                    <a:pt x="13389" y="13996"/>
                  </a:cubicBezTo>
                  <a:lnTo>
                    <a:pt x="15116" y="12961"/>
                  </a:lnTo>
                  <a:cubicBezTo>
                    <a:pt x="14105" y="11577"/>
                    <a:pt x="13714" y="9679"/>
                    <a:pt x="13862" y="7962"/>
                  </a:cubicBezTo>
                  <a:cubicBezTo>
                    <a:pt x="13767" y="7915"/>
                    <a:pt x="13690" y="7827"/>
                    <a:pt x="13679" y="7732"/>
                  </a:cubicBezTo>
                  <a:cubicBezTo>
                    <a:pt x="13447" y="6094"/>
                    <a:pt x="12259" y="6182"/>
                    <a:pt x="12253" y="6182"/>
                  </a:cubicBezTo>
                  <a:cubicBezTo>
                    <a:pt x="12128" y="6188"/>
                    <a:pt x="11992" y="6094"/>
                    <a:pt x="11939" y="5969"/>
                  </a:cubicBezTo>
                  <a:cubicBezTo>
                    <a:pt x="11891" y="5851"/>
                    <a:pt x="11957" y="5739"/>
                    <a:pt x="12081" y="5733"/>
                  </a:cubicBezTo>
                  <a:cubicBezTo>
                    <a:pt x="12087" y="5733"/>
                    <a:pt x="13442" y="5632"/>
                    <a:pt x="13980" y="7093"/>
                  </a:cubicBezTo>
                  <a:cubicBezTo>
                    <a:pt x="14241" y="5816"/>
                    <a:pt x="14815" y="4668"/>
                    <a:pt x="15708" y="3929"/>
                  </a:cubicBezTo>
                  <a:lnTo>
                    <a:pt x="15749" y="3893"/>
                  </a:lnTo>
                  <a:cubicBezTo>
                    <a:pt x="15074" y="3675"/>
                    <a:pt x="14435" y="3254"/>
                    <a:pt x="13873" y="2686"/>
                  </a:cubicBezTo>
                  <a:close/>
                  <a:moveTo>
                    <a:pt x="13027" y="3473"/>
                  </a:moveTo>
                  <a:cubicBezTo>
                    <a:pt x="12986" y="3550"/>
                    <a:pt x="12879" y="3555"/>
                    <a:pt x="12827" y="3484"/>
                  </a:cubicBezTo>
                  <a:cubicBezTo>
                    <a:pt x="12743" y="3361"/>
                    <a:pt x="12862" y="3159"/>
                    <a:pt x="13021" y="3107"/>
                  </a:cubicBezTo>
                  <a:cubicBezTo>
                    <a:pt x="13152" y="3058"/>
                    <a:pt x="13270" y="3260"/>
                    <a:pt x="13098" y="3342"/>
                  </a:cubicBezTo>
                  <a:lnTo>
                    <a:pt x="13075" y="3366"/>
                  </a:lnTo>
                  <a:lnTo>
                    <a:pt x="13045" y="3413"/>
                  </a:lnTo>
                  <a:close/>
                  <a:moveTo>
                    <a:pt x="13643" y="4076"/>
                  </a:moveTo>
                  <a:cubicBezTo>
                    <a:pt x="13625" y="4106"/>
                    <a:pt x="13559" y="4129"/>
                    <a:pt x="13518" y="4082"/>
                  </a:cubicBezTo>
                  <a:cubicBezTo>
                    <a:pt x="13501" y="4065"/>
                    <a:pt x="13496" y="4047"/>
                    <a:pt x="13488" y="4022"/>
                  </a:cubicBezTo>
                  <a:cubicBezTo>
                    <a:pt x="13483" y="3994"/>
                    <a:pt x="13471" y="3976"/>
                    <a:pt x="13488" y="3929"/>
                  </a:cubicBezTo>
                  <a:cubicBezTo>
                    <a:pt x="13524" y="3804"/>
                    <a:pt x="13602" y="3727"/>
                    <a:pt x="13726" y="3686"/>
                  </a:cubicBezTo>
                  <a:cubicBezTo>
                    <a:pt x="13862" y="3639"/>
                    <a:pt x="13933" y="3858"/>
                    <a:pt x="13791" y="3905"/>
                  </a:cubicBezTo>
                  <a:lnTo>
                    <a:pt x="13714" y="3959"/>
                  </a:lnTo>
                  <a:cubicBezTo>
                    <a:pt x="13679" y="4035"/>
                    <a:pt x="13714" y="3994"/>
                    <a:pt x="13643" y="4076"/>
                  </a:cubicBezTo>
                  <a:close/>
                  <a:moveTo>
                    <a:pt x="13744" y="16404"/>
                  </a:moveTo>
                  <a:cubicBezTo>
                    <a:pt x="13761" y="16251"/>
                    <a:pt x="13780" y="16161"/>
                    <a:pt x="13595" y="16068"/>
                  </a:cubicBezTo>
                  <a:cubicBezTo>
                    <a:pt x="13501" y="16020"/>
                    <a:pt x="13496" y="15885"/>
                    <a:pt x="13584" y="15831"/>
                  </a:cubicBezTo>
                  <a:cubicBezTo>
                    <a:pt x="14021" y="15565"/>
                    <a:pt x="14761" y="15405"/>
                    <a:pt x="15263" y="15487"/>
                  </a:cubicBezTo>
                  <a:cubicBezTo>
                    <a:pt x="15803" y="15577"/>
                    <a:pt x="16341" y="16038"/>
                    <a:pt x="16434" y="16587"/>
                  </a:cubicBezTo>
                  <a:cubicBezTo>
                    <a:pt x="16601" y="17594"/>
                    <a:pt x="15235" y="18067"/>
                    <a:pt x="14471" y="17723"/>
                  </a:cubicBezTo>
                  <a:cubicBezTo>
                    <a:pt x="14383" y="17688"/>
                    <a:pt x="14430" y="17570"/>
                    <a:pt x="14512" y="17559"/>
                  </a:cubicBezTo>
                  <a:cubicBezTo>
                    <a:pt x="15003" y="17493"/>
                    <a:pt x="16505" y="17357"/>
                    <a:pt x="16038" y="16494"/>
                  </a:cubicBezTo>
                  <a:cubicBezTo>
                    <a:pt x="15784" y="16032"/>
                    <a:pt x="15412" y="15784"/>
                    <a:pt x="14880" y="15825"/>
                  </a:cubicBezTo>
                  <a:cubicBezTo>
                    <a:pt x="14548" y="15855"/>
                    <a:pt x="14228" y="15984"/>
                    <a:pt x="13909" y="16049"/>
                  </a:cubicBezTo>
                  <a:cubicBezTo>
                    <a:pt x="14034" y="16227"/>
                    <a:pt x="14116" y="16404"/>
                    <a:pt x="13980" y="16630"/>
                  </a:cubicBezTo>
                  <a:cubicBezTo>
                    <a:pt x="13856" y="16843"/>
                    <a:pt x="13578" y="16871"/>
                    <a:pt x="13376" y="16772"/>
                  </a:cubicBezTo>
                  <a:cubicBezTo>
                    <a:pt x="13300" y="16729"/>
                    <a:pt x="13300" y="16587"/>
                    <a:pt x="13395" y="16570"/>
                  </a:cubicBezTo>
                  <a:cubicBezTo>
                    <a:pt x="13501" y="16552"/>
                    <a:pt x="13726" y="16559"/>
                    <a:pt x="13744" y="16404"/>
                  </a:cubicBezTo>
                  <a:close/>
                  <a:moveTo>
                    <a:pt x="7058" y="11737"/>
                  </a:moveTo>
                  <a:cubicBezTo>
                    <a:pt x="7053" y="11737"/>
                    <a:pt x="4994" y="13204"/>
                    <a:pt x="3593" y="11506"/>
                  </a:cubicBezTo>
                  <a:cubicBezTo>
                    <a:pt x="2793" y="10542"/>
                    <a:pt x="2894" y="9436"/>
                    <a:pt x="3167" y="8756"/>
                  </a:cubicBezTo>
                  <a:cubicBezTo>
                    <a:pt x="3266" y="8513"/>
                    <a:pt x="3444" y="8188"/>
                    <a:pt x="3645" y="8087"/>
                  </a:cubicBezTo>
                  <a:cubicBezTo>
                    <a:pt x="3798" y="8011"/>
                    <a:pt x="3959" y="8040"/>
                    <a:pt x="4095" y="8194"/>
                  </a:cubicBezTo>
                  <a:lnTo>
                    <a:pt x="7047" y="11429"/>
                  </a:lnTo>
                  <a:cubicBezTo>
                    <a:pt x="7142" y="11536"/>
                    <a:pt x="7148" y="11672"/>
                    <a:pt x="7058" y="11737"/>
                  </a:cubicBezTo>
                  <a:close/>
                  <a:moveTo>
                    <a:pt x="6248" y="9365"/>
                  </a:moveTo>
                  <a:cubicBezTo>
                    <a:pt x="6141" y="9401"/>
                    <a:pt x="5988" y="9335"/>
                    <a:pt x="5917" y="9217"/>
                  </a:cubicBezTo>
                  <a:cubicBezTo>
                    <a:pt x="5592" y="8708"/>
                    <a:pt x="5592" y="8270"/>
                    <a:pt x="5745" y="7986"/>
                  </a:cubicBezTo>
                  <a:cubicBezTo>
                    <a:pt x="5846" y="7785"/>
                    <a:pt x="6035" y="7650"/>
                    <a:pt x="6255" y="7626"/>
                  </a:cubicBezTo>
                  <a:cubicBezTo>
                    <a:pt x="6532" y="7596"/>
                    <a:pt x="6823" y="7721"/>
                    <a:pt x="7028" y="8052"/>
                  </a:cubicBezTo>
                  <a:cubicBezTo>
                    <a:pt x="7053" y="8093"/>
                    <a:pt x="7112" y="8076"/>
                    <a:pt x="7189" y="8028"/>
                  </a:cubicBezTo>
                  <a:cubicBezTo>
                    <a:pt x="7525" y="7820"/>
                    <a:pt x="7875" y="7277"/>
                    <a:pt x="8093" y="7093"/>
                  </a:cubicBezTo>
                  <a:cubicBezTo>
                    <a:pt x="8177" y="7022"/>
                    <a:pt x="8325" y="7047"/>
                    <a:pt x="8431" y="7153"/>
                  </a:cubicBezTo>
                  <a:cubicBezTo>
                    <a:pt x="8538" y="7252"/>
                    <a:pt x="8555" y="7394"/>
                    <a:pt x="8467" y="7460"/>
                  </a:cubicBezTo>
                  <a:cubicBezTo>
                    <a:pt x="8271" y="7626"/>
                    <a:pt x="7916" y="8188"/>
                    <a:pt x="7525" y="8424"/>
                  </a:cubicBezTo>
                  <a:cubicBezTo>
                    <a:pt x="7206" y="8620"/>
                    <a:pt x="6894" y="8614"/>
                    <a:pt x="6621" y="8175"/>
                  </a:cubicBezTo>
                  <a:cubicBezTo>
                    <a:pt x="6490" y="7962"/>
                    <a:pt x="6272" y="8111"/>
                    <a:pt x="6189" y="8270"/>
                  </a:cubicBezTo>
                  <a:cubicBezTo>
                    <a:pt x="6089" y="8454"/>
                    <a:pt x="6094" y="8743"/>
                    <a:pt x="6313" y="9081"/>
                  </a:cubicBezTo>
                  <a:cubicBezTo>
                    <a:pt x="6384" y="9199"/>
                    <a:pt x="6361" y="9330"/>
                    <a:pt x="6248" y="9365"/>
                  </a:cubicBezTo>
                  <a:close/>
                  <a:moveTo>
                    <a:pt x="6113" y="5649"/>
                  </a:moveTo>
                  <a:cubicBezTo>
                    <a:pt x="5976" y="5384"/>
                    <a:pt x="5627" y="5194"/>
                    <a:pt x="5373" y="5455"/>
                  </a:cubicBezTo>
                  <a:cubicBezTo>
                    <a:pt x="5296" y="5532"/>
                    <a:pt x="5147" y="5513"/>
                    <a:pt x="5035" y="5419"/>
                  </a:cubicBezTo>
                  <a:cubicBezTo>
                    <a:pt x="4923" y="5319"/>
                    <a:pt x="4899" y="5177"/>
                    <a:pt x="4970" y="5100"/>
                  </a:cubicBezTo>
                  <a:cubicBezTo>
                    <a:pt x="5237" y="4833"/>
                    <a:pt x="5597" y="4827"/>
                    <a:pt x="5917" y="4975"/>
                  </a:cubicBezTo>
                  <a:cubicBezTo>
                    <a:pt x="6047" y="5035"/>
                    <a:pt x="6171" y="5123"/>
                    <a:pt x="6277" y="5224"/>
                  </a:cubicBezTo>
                  <a:cubicBezTo>
                    <a:pt x="6632" y="5567"/>
                    <a:pt x="6816" y="6129"/>
                    <a:pt x="6432" y="6543"/>
                  </a:cubicBezTo>
                  <a:cubicBezTo>
                    <a:pt x="6354" y="6626"/>
                    <a:pt x="6206" y="6608"/>
                    <a:pt x="6094" y="6514"/>
                  </a:cubicBezTo>
                  <a:cubicBezTo>
                    <a:pt x="5982" y="6419"/>
                    <a:pt x="5952" y="6277"/>
                    <a:pt x="6029" y="6200"/>
                  </a:cubicBezTo>
                  <a:cubicBezTo>
                    <a:pt x="6189" y="6023"/>
                    <a:pt x="6195" y="5821"/>
                    <a:pt x="6113" y="5649"/>
                  </a:cubicBezTo>
                  <a:close/>
                  <a:moveTo>
                    <a:pt x="9698" y="4017"/>
                  </a:moveTo>
                  <a:cubicBezTo>
                    <a:pt x="9561" y="4000"/>
                    <a:pt x="9442" y="3880"/>
                    <a:pt x="9425" y="3763"/>
                  </a:cubicBezTo>
                  <a:cubicBezTo>
                    <a:pt x="9194" y="2124"/>
                    <a:pt x="8005" y="2212"/>
                    <a:pt x="8000" y="2212"/>
                  </a:cubicBezTo>
                  <a:cubicBezTo>
                    <a:pt x="7875" y="2219"/>
                    <a:pt x="7738" y="2124"/>
                    <a:pt x="7686" y="1999"/>
                  </a:cubicBezTo>
                  <a:cubicBezTo>
                    <a:pt x="7639" y="1876"/>
                    <a:pt x="7703" y="1769"/>
                    <a:pt x="7828" y="1764"/>
                  </a:cubicBezTo>
                  <a:cubicBezTo>
                    <a:pt x="7833" y="1764"/>
                    <a:pt x="9591" y="1633"/>
                    <a:pt x="9904" y="3839"/>
                  </a:cubicBezTo>
                  <a:cubicBezTo>
                    <a:pt x="9922" y="3959"/>
                    <a:pt x="9827" y="4041"/>
                    <a:pt x="9698" y="4017"/>
                  </a:cubicBezTo>
                  <a:close/>
                  <a:moveTo>
                    <a:pt x="14288" y="4958"/>
                  </a:moveTo>
                  <a:cubicBezTo>
                    <a:pt x="14170" y="5147"/>
                    <a:pt x="13886" y="4999"/>
                    <a:pt x="13985" y="4798"/>
                  </a:cubicBezTo>
                  <a:cubicBezTo>
                    <a:pt x="14127" y="4502"/>
                    <a:pt x="14340" y="4271"/>
                    <a:pt x="14596" y="4071"/>
                  </a:cubicBezTo>
                  <a:cubicBezTo>
                    <a:pt x="14708" y="3981"/>
                    <a:pt x="14832" y="4153"/>
                    <a:pt x="14749" y="4248"/>
                  </a:cubicBezTo>
                  <a:cubicBezTo>
                    <a:pt x="14572" y="4467"/>
                    <a:pt x="14441" y="4721"/>
                    <a:pt x="14288" y="4958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693;p79"/>
            <p:cNvSpPr/>
            <p:nvPr/>
          </p:nvSpPr>
          <p:spPr>
            <a:xfrm>
              <a:off x="4084825" y="1410200"/>
              <a:ext cx="694550" cy="563350"/>
            </a:xfrm>
            <a:custGeom>
              <a:avLst/>
              <a:gdLst/>
              <a:ahLst/>
              <a:cxnLst/>
              <a:rect l="l" t="t" r="r" b="b"/>
              <a:pathLst>
                <a:path w="27782" h="22534" extrusionOk="0">
                  <a:moveTo>
                    <a:pt x="15861" y="6928"/>
                  </a:moveTo>
                  <a:cubicBezTo>
                    <a:pt x="15902" y="6864"/>
                    <a:pt x="15991" y="6769"/>
                    <a:pt x="16074" y="6774"/>
                  </a:cubicBezTo>
                  <a:cubicBezTo>
                    <a:pt x="16055" y="6780"/>
                    <a:pt x="16055" y="6780"/>
                    <a:pt x="16074" y="6774"/>
                  </a:cubicBezTo>
                  <a:lnTo>
                    <a:pt x="16174" y="6780"/>
                  </a:lnTo>
                  <a:cubicBezTo>
                    <a:pt x="16197" y="6786"/>
                    <a:pt x="16221" y="6793"/>
                    <a:pt x="16245" y="6804"/>
                  </a:cubicBezTo>
                  <a:cubicBezTo>
                    <a:pt x="16275" y="6821"/>
                    <a:pt x="16287" y="6864"/>
                    <a:pt x="16268" y="6899"/>
                  </a:cubicBezTo>
                  <a:cubicBezTo>
                    <a:pt x="16262" y="6916"/>
                    <a:pt x="16251" y="6935"/>
                    <a:pt x="16233" y="6946"/>
                  </a:cubicBezTo>
                  <a:lnTo>
                    <a:pt x="16133" y="7047"/>
                  </a:lnTo>
                  <a:lnTo>
                    <a:pt x="16120" y="7070"/>
                  </a:lnTo>
                  <a:cubicBezTo>
                    <a:pt x="16085" y="7141"/>
                    <a:pt x="15991" y="7165"/>
                    <a:pt x="15926" y="7129"/>
                  </a:cubicBezTo>
                  <a:cubicBezTo>
                    <a:pt x="15855" y="7094"/>
                    <a:pt x="15819" y="6999"/>
                    <a:pt x="15861" y="6928"/>
                  </a:cubicBezTo>
                  <a:close/>
                  <a:moveTo>
                    <a:pt x="17464" y="7313"/>
                  </a:moveTo>
                  <a:cubicBezTo>
                    <a:pt x="16730" y="6053"/>
                    <a:pt x="16103" y="4858"/>
                    <a:pt x="15672" y="3757"/>
                  </a:cubicBezTo>
                  <a:cubicBezTo>
                    <a:pt x="15121" y="2338"/>
                    <a:pt x="14897" y="1078"/>
                    <a:pt x="15181" y="25"/>
                  </a:cubicBezTo>
                  <a:lnTo>
                    <a:pt x="15121" y="25"/>
                  </a:lnTo>
                  <a:cubicBezTo>
                    <a:pt x="15080" y="36"/>
                    <a:pt x="15033" y="36"/>
                    <a:pt x="14979" y="19"/>
                  </a:cubicBezTo>
                  <a:cubicBezTo>
                    <a:pt x="14097" y="1"/>
                    <a:pt x="13139" y="84"/>
                    <a:pt x="12199" y="285"/>
                  </a:cubicBezTo>
                  <a:cubicBezTo>
                    <a:pt x="11146" y="510"/>
                    <a:pt x="10116" y="871"/>
                    <a:pt x="9240" y="1368"/>
                  </a:cubicBezTo>
                  <a:cubicBezTo>
                    <a:pt x="9158" y="2237"/>
                    <a:pt x="9235" y="3042"/>
                    <a:pt x="9448" y="3799"/>
                  </a:cubicBezTo>
                  <a:cubicBezTo>
                    <a:pt x="9638" y="4479"/>
                    <a:pt x="9939" y="5118"/>
                    <a:pt x="10329" y="5728"/>
                  </a:cubicBezTo>
                  <a:cubicBezTo>
                    <a:pt x="10512" y="5485"/>
                    <a:pt x="10673" y="5130"/>
                    <a:pt x="10886" y="4841"/>
                  </a:cubicBezTo>
                  <a:cubicBezTo>
                    <a:pt x="10927" y="4781"/>
                    <a:pt x="11033" y="4822"/>
                    <a:pt x="11028" y="4893"/>
                  </a:cubicBezTo>
                  <a:cubicBezTo>
                    <a:pt x="11028" y="4970"/>
                    <a:pt x="11009" y="5054"/>
                    <a:pt x="10998" y="5130"/>
                  </a:cubicBezTo>
                  <a:cubicBezTo>
                    <a:pt x="11009" y="5153"/>
                    <a:pt x="11009" y="5189"/>
                    <a:pt x="10998" y="5218"/>
                  </a:cubicBezTo>
                  <a:lnTo>
                    <a:pt x="10962" y="5254"/>
                  </a:lnTo>
                  <a:cubicBezTo>
                    <a:pt x="10891" y="5502"/>
                    <a:pt x="10767" y="5734"/>
                    <a:pt x="10613" y="5958"/>
                  </a:cubicBezTo>
                  <a:cubicBezTo>
                    <a:pt x="10589" y="5994"/>
                    <a:pt x="10566" y="6029"/>
                    <a:pt x="10542" y="6065"/>
                  </a:cubicBezTo>
                  <a:cubicBezTo>
                    <a:pt x="10566" y="6154"/>
                    <a:pt x="10548" y="6231"/>
                    <a:pt x="10477" y="6272"/>
                  </a:cubicBezTo>
                  <a:lnTo>
                    <a:pt x="10199" y="6431"/>
                  </a:lnTo>
                  <a:cubicBezTo>
                    <a:pt x="10146" y="6473"/>
                    <a:pt x="10086" y="6502"/>
                    <a:pt x="10028" y="6526"/>
                  </a:cubicBezTo>
                  <a:cubicBezTo>
                    <a:pt x="8543" y="7361"/>
                    <a:pt x="7004" y="7970"/>
                    <a:pt x="4390" y="5876"/>
                  </a:cubicBezTo>
                  <a:cubicBezTo>
                    <a:pt x="0" y="7094"/>
                    <a:pt x="4568" y="16582"/>
                    <a:pt x="1994" y="22126"/>
                  </a:cubicBezTo>
                  <a:lnTo>
                    <a:pt x="2006" y="22250"/>
                  </a:lnTo>
                  <a:cubicBezTo>
                    <a:pt x="3774" y="22534"/>
                    <a:pt x="6987" y="21404"/>
                    <a:pt x="10353" y="20215"/>
                  </a:cubicBezTo>
                  <a:cubicBezTo>
                    <a:pt x="12986" y="19280"/>
                    <a:pt x="15719" y="18316"/>
                    <a:pt x="17979" y="17967"/>
                  </a:cubicBezTo>
                  <a:cubicBezTo>
                    <a:pt x="18043" y="17949"/>
                    <a:pt x="18108" y="17931"/>
                    <a:pt x="18168" y="17914"/>
                  </a:cubicBezTo>
                  <a:cubicBezTo>
                    <a:pt x="18452" y="17849"/>
                    <a:pt x="18730" y="17789"/>
                    <a:pt x="19014" y="17754"/>
                  </a:cubicBezTo>
                  <a:cubicBezTo>
                    <a:pt x="19492" y="17690"/>
                    <a:pt x="20066" y="17570"/>
                    <a:pt x="20535" y="17754"/>
                  </a:cubicBezTo>
                  <a:cubicBezTo>
                    <a:pt x="20557" y="17761"/>
                    <a:pt x="20557" y="17802"/>
                    <a:pt x="20535" y="17813"/>
                  </a:cubicBezTo>
                  <a:cubicBezTo>
                    <a:pt x="20286" y="17967"/>
                    <a:pt x="19972" y="18032"/>
                    <a:pt x="19664" y="18073"/>
                  </a:cubicBezTo>
                  <a:cubicBezTo>
                    <a:pt x="21209" y="18605"/>
                    <a:pt x="24178" y="19967"/>
                    <a:pt x="25468" y="20221"/>
                  </a:cubicBezTo>
                  <a:cubicBezTo>
                    <a:pt x="26072" y="20333"/>
                    <a:pt x="26432" y="19795"/>
                    <a:pt x="26668" y="19026"/>
                  </a:cubicBezTo>
                  <a:cubicBezTo>
                    <a:pt x="26675" y="19020"/>
                    <a:pt x="26675" y="19014"/>
                    <a:pt x="26675" y="19009"/>
                  </a:cubicBezTo>
                  <a:cubicBezTo>
                    <a:pt x="26875" y="18357"/>
                    <a:pt x="26987" y="17570"/>
                    <a:pt x="27088" y="16885"/>
                  </a:cubicBezTo>
                  <a:cubicBezTo>
                    <a:pt x="27200" y="16151"/>
                    <a:pt x="27296" y="15489"/>
                    <a:pt x="27467" y="15099"/>
                  </a:cubicBezTo>
                  <a:cubicBezTo>
                    <a:pt x="27527" y="14962"/>
                    <a:pt x="27604" y="14856"/>
                    <a:pt x="27686" y="14790"/>
                  </a:cubicBezTo>
                  <a:cubicBezTo>
                    <a:pt x="27697" y="14766"/>
                    <a:pt x="27704" y="14725"/>
                    <a:pt x="27781" y="14701"/>
                  </a:cubicBezTo>
                  <a:cubicBezTo>
                    <a:pt x="27124" y="13589"/>
                    <a:pt x="25663" y="13324"/>
                    <a:pt x="24155" y="13051"/>
                  </a:cubicBezTo>
                  <a:cubicBezTo>
                    <a:pt x="23456" y="12926"/>
                    <a:pt x="22752" y="12797"/>
                    <a:pt x="22102" y="12590"/>
                  </a:cubicBezTo>
                  <a:cubicBezTo>
                    <a:pt x="22084" y="12601"/>
                    <a:pt x="22067" y="12607"/>
                    <a:pt x="22048" y="12614"/>
                  </a:cubicBezTo>
                  <a:cubicBezTo>
                    <a:pt x="21528" y="12720"/>
                    <a:pt x="18771" y="13152"/>
                    <a:pt x="16713" y="12926"/>
                  </a:cubicBezTo>
                  <a:cubicBezTo>
                    <a:pt x="15465" y="12784"/>
                    <a:pt x="14441" y="12401"/>
                    <a:pt x="14187" y="11555"/>
                  </a:cubicBezTo>
                  <a:cubicBezTo>
                    <a:pt x="13606" y="9603"/>
                    <a:pt x="17049" y="7550"/>
                    <a:pt x="17464" y="7313"/>
                  </a:cubicBezTo>
                  <a:close/>
                  <a:moveTo>
                    <a:pt x="26053" y="14873"/>
                  </a:moveTo>
                  <a:cubicBezTo>
                    <a:pt x="26006" y="14950"/>
                    <a:pt x="25900" y="14932"/>
                    <a:pt x="25864" y="14856"/>
                  </a:cubicBezTo>
                  <a:cubicBezTo>
                    <a:pt x="25788" y="14660"/>
                    <a:pt x="25958" y="14370"/>
                    <a:pt x="26148" y="14252"/>
                  </a:cubicBezTo>
                  <a:cubicBezTo>
                    <a:pt x="26219" y="14211"/>
                    <a:pt x="26313" y="14311"/>
                    <a:pt x="26249" y="14376"/>
                  </a:cubicBezTo>
                  <a:cubicBezTo>
                    <a:pt x="26072" y="14542"/>
                    <a:pt x="26124" y="14744"/>
                    <a:pt x="26053" y="14873"/>
                  </a:cubicBezTo>
                  <a:close/>
                  <a:moveTo>
                    <a:pt x="26645" y="15482"/>
                  </a:moveTo>
                  <a:cubicBezTo>
                    <a:pt x="26627" y="15512"/>
                    <a:pt x="26569" y="15506"/>
                    <a:pt x="26550" y="15471"/>
                  </a:cubicBezTo>
                  <a:cubicBezTo>
                    <a:pt x="26403" y="15157"/>
                    <a:pt x="26675" y="14808"/>
                    <a:pt x="26834" y="14559"/>
                  </a:cubicBezTo>
                  <a:cubicBezTo>
                    <a:pt x="26853" y="14524"/>
                    <a:pt x="26899" y="14553"/>
                    <a:pt x="26881" y="14589"/>
                  </a:cubicBezTo>
                  <a:cubicBezTo>
                    <a:pt x="26823" y="14731"/>
                    <a:pt x="26810" y="14903"/>
                    <a:pt x="26769" y="15063"/>
                  </a:cubicBezTo>
                  <a:cubicBezTo>
                    <a:pt x="26739" y="15205"/>
                    <a:pt x="26733" y="15358"/>
                    <a:pt x="26645" y="15482"/>
                  </a:cubicBezTo>
                  <a:close/>
                  <a:moveTo>
                    <a:pt x="15695" y="6272"/>
                  </a:moveTo>
                  <a:cubicBezTo>
                    <a:pt x="15672" y="6289"/>
                    <a:pt x="15672" y="6289"/>
                    <a:pt x="15695" y="6272"/>
                  </a:cubicBezTo>
                  <a:close/>
                  <a:moveTo>
                    <a:pt x="15814" y="6644"/>
                  </a:moveTo>
                  <a:cubicBezTo>
                    <a:pt x="15678" y="6686"/>
                    <a:pt x="15530" y="6550"/>
                    <a:pt x="15618" y="6354"/>
                  </a:cubicBezTo>
                  <a:lnTo>
                    <a:pt x="15695" y="6272"/>
                  </a:lnTo>
                  <a:lnTo>
                    <a:pt x="15707" y="6260"/>
                  </a:lnTo>
                  <a:cubicBezTo>
                    <a:pt x="15749" y="6225"/>
                    <a:pt x="15795" y="6218"/>
                    <a:pt x="15849" y="6225"/>
                  </a:cubicBezTo>
                  <a:cubicBezTo>
                    <a:pt x="15819" y="6218"/>
                    <a:pt x="15849" y="6218"/>
                    <a:pt x="15855" y="6218"/>
                  </a:cubicBezTo>
                  <a:lnTo>
                    <a:pt x="15937" y="6242"/>
                  </a:lnTo>
                  <a:cubicBezTo>
                    <a:pt x="15997" y="6272"/>
                    <a:pt x="15973" y="6343"/>
                    <a:pt x="15943" y="6384"/>
                  </a:cubicBezTo>
                  <a:lnTo>
                    <a:pt x="15926" y="6425"/>
                  </a:lnTo>
                  <a:cubicBezTo>
                    <a:pt x="15961" y="6520"/>
                    <a:pt x="15908" y="6615"/>
                    <a:pt x="15814" y="6644"/>
                  </a:cubicBezTo>
                  <a:close/>
                  <a:moveTo>
                    <a:pt x="16014" y="7822"/>
                  </a:moveTo>
                  <a:cubicBezTo>
                    <a:pt x="16150" y="7751"/>
                    <a:pt x="16275" y="7656"/>
                    <a:pt x="16404" y="7579"/>
                  </a:cubicBezTo>
                  <a:cubicBezTo>
                    <a:pt x="16541" y="7503"/>
                    <a:pt x="16694" y="7432"/>
                    <a:pt x="16742" y="7271"/>
                  </a:cubicBezTo>
                  <a:cubicBezTo>
                    <a:pt x="16754" y="7225"/>
                    <a:pt x="16718" y="7183"/>
                    <a:pt x="16677" y="7165"/>
                  </a:cubicBezTo>
                  <a:cubicBezTo>
                    <a:pt x="16517" y="7118"/>
                    <a:pt x="16363" y="7225"/>
                    <a:pt x="16240" y="7313"/>
                  </a:cubicBezTo>
                  <a:cubicBezTo>
                    <a:pt x="16091" y="7419"/>
                    <a:pt x="15956" y="7531"/>
                    <a:pt x="15861" y="7680"/>
                  </a:cubicBezTo>
                  <a:cubicBezTo>
                    <a:pt x="15801" y="7780"/>
                    <a:pt x="15926" y="7863"/>
                    <a:pt x="16014" y="7822"/>
                  </a:cubicBezTo>
                  <a:close/>
                  <a:moveTo>
                    <a:pt x="4172" y="21215"/>
                  </a:moveTo>
                  <a:cubicBezTo>
                    <a:pt x="4200" y="21055"/>
                    <a:pt x="4319" y="20877"/>
                    <a:pt x="4491" y="20849"/>
                  </a:cubicBezTo>
                  <a:cubicBezTo>
                    <a:pt x="4544" y="20836"/>
                    <a:pt x="4590" y="20871"/>
                    <a:pt x="4579" y="20925"/>
                  </a:cubicBezTo>
                  <a:cubicBezTo>
                    <a:pt x="4549" y="21055"/>
                    <a:pt x="4431" y="21138"/>
                    <a:pt x="4407" y="21268"/>
                  </a:cubicBezTo>
                  <a:cubicBezTo>
                    <a:pt x="4372" y="21422"/>
                    <a:pt x="4142" y="21368"/>
                    <a:pt x="4172" y="21215"/>
                  </a:cubicBezTo>
                  <a:close/>
                  <a:moveTo>
                    <a:pt x="3391" y="21368"/>
                  </a:moveTo>
                  <a:cubicBezTo>
                    <a:pt x="3509" y="21174"/>
                    <a:pt x="3609" y="20925"/>
                    <a:pt x="3798" y="20789"/>
                  </a:cubicBezTo>
                  <a:cubicBezTo>
                    <a:pt x="3845" y="20754"/>
                    <a:pt x="3923" y="20795"/>
                    <a:pt x="3923" y="20854"/>
                  </a:cubicBezTo>
                  <a:cubicBezTo>
                    <a:pt x="3916" y="21097"/>
                    <a:pt x="3751" y="21338"/>
                    <a:pt x="3580" y="21505"/>
                  </a:cubicBezTo>
                  <a:cubicBezTo>
                    <a:pt x="3484" y="21594"/>
                    <a:pt x="3320" y="21488"/>
                    <a:pt x="3391" y="21368"/>
                  </a:cubicBezTo>
                  <a:close/>
                  <a:moveTo>
                    <a:pt x="3396" y="20357"/>
                  </a:moveTo>
                  <a:cubicBezTo>
                    <a:pt x="3419" y="20316"/>
                    <a:pt x="3497" y="20339"/>
                    <a:pt x="3490" y="20393"/>
                  </a:cubicBezTo>
                  <a:cubicBezTo>
                    <a:pt x="3455" y="20800"/>
                    <a:pt x="3230" y="21256"/>
                    <a:pt x="2988" y="21581"/>
                  </a:cubicBezTo>
                  <a:cubicBezTo>
                    <a:pt x="2941" y="21647"/>
                    <a:pt x="2858" y="21576"/>
                    <a:pt x="2864" y="21516"/>
                  </a:cubicBezTo>
                  <a:cubicBezTo>
                    <a:pt x="2894" y="21297"/>
                    <a:pt x="2988" y="21103"/>
                    <a:pt x="3071" y="20901"/>
                  </a:cubicBezTo>
                  <a:cubicBezTo>
                    <a:pt x="3159" y="20707"/>
                    <a:pt x="3260" y="20522"/>
                    <a:pt x="3396" y="20357"/>
                  </a:cubicBezTo>
                  <a:close/>
                  <a:moveTo>
                    <a:pt x="25367" y="14488"/>
                  </a:moveTo>
                  <a:cubicBezTo>
                    <a:pt x="25291" y="14602"/>
                    <a:pt x="25059" y="14346"/>
                    <a:pt x="25291" y="14122"/>
                  </a:cubicBezTo>
                  <a:cubicBezTo>
                    <a:pt x="25379" y="14034"/>
                    <a:pt x="25521" y="14163"/>
                    <a:pt x="25433" y="14252"/>
                  </a:cubicBezTo>
                  <a:lnTo>
                    <a:pt x="25385" y="14318"/>
                  </a:lnTo>
                  <a:cubicBezTo>
                    <a:pt x="25385" y="14359"/>
                    <a:pt x="25397" y="14436"/>
                    <a:pt x="25367" y="14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694;p79"/>
            <p:cNvSpPr/>
            <p:nvPr/>
          </p:nvSpPr>
          <p:spPr>
            <a:xfrm>
              <a:off x="4439025" y="1604100"/>
              <a:ext cx="177625" cy="122625"/>
            </a:xfrm>
            <a:custGeom>
              <a:avLst/>
              <a:gdLst/>
              <a:ahLst/>
              <a:cxnLst/>
              <a:rect l="l" t="t" r="r" b="b"/>
              <a:pathLst>
                <a:path w="7105" h="4905" extrusionOk="0">
                  <a:moveTo>
                    <a:pt x="3112" y="1634"/>
                  </a:moveTo>
                  <a:cubicBezTo>
                    <a:pt x="2982" y="1621"/>
                    <a:pt x="2858" y="1514"/>
                    <a:pt x="2828" y="1391"/>
                  </a:cubicBezTo>
                  <a:cubicBezTo>
                    <a:pt x="2793" y="1266"/>
                    <a:pt x="2875" y="1178"/>
                    <a:pt x="3006" y="1184"/>
                  </a:cubicBezTo>
                  <a:cubicBezTo>
                    <a:pt x="3426" y="1219"/>
                    <a:pt x="3793" y="1088"/>
                    <a:pt x="4106" y="900"/>
                  </a:cubicBezTo>
                  <a:cubicBezTo>
                    <a:pt x="3917" y="599"/>
                    <a:pt x="3733" y="296"/>
                    <a:pt x="3555" y="1"/>
                  </a:cubicBezTo>
                  <a:cubicBezTo>
                    <a:pt x="2946" y="362"/>
                    <a:pt x="0" y="2196"/>
                    <a:pt x="480" y="3810"/>
                  </a:cubicBezTo>
                  <a:cubicBezTo>
                    <a:pt x="639" y="4348"/>
                    <a:pt x="1450" y="4615"/>
                    <a:pt x="2455" y="4727"/>
                  </a:cubicBezTo>
                  <a:cubicBezTo>
                    <a:pt x="4059" y="4905"/>
                    <a:pt x="6100" y="4668"/>
                    <a:pt x="7105" y="4514"/>
                  </a:cubicBezTo>
                  <a:cubicBezTo>
                    <a:pt x="6591" y="4260"/>
                    <a:pt x="6129" y="3928"/>
                    <a:pt x="5750" y="3467"/>
                  </a:cubicBezTo>
                  <a:cubicBezTo>
                    <a:pt x="5692" y="3698"/>
                    <a:pt x="5674" y="3941"/>
                    <a:pt x="5721" y="4206"/>
                  </a:cubicBezTo>
                  <a:cubicBezTo>
                    <a:pt x="5745" y="4326"/>
                    <a:pt x="5657" y="4414"/>
                    <a:pt x="5526" y="4397"/>
                  </a:cubicBezTo>
                  <a:cubicBezTo>
                    <a:pt x="5395" y="4378"/>
                    <a:pt x="5272" y="4266"/>
                    <a:pt x="5248" y="4148"/>
                  </a:cubicBezTo>
                  <a:cubicBezTo>
                    <a:pt x="4964" y="2562"/>
                    <a:pt x="6632" y="1479"/>
                    <a:pt x="6638" y="1479"/>
                  </a:cubicBezTo>
                  <a:cubicBezTo>
                    <a:pt x="6638" y="1473"/>
                    <a:pt x="6651" y="1473"/>
                    <a:pt x="6656" y="1468"/>
                  </a:cubicBezTo>
                  <a:cubicBezTo>
                    <a:pt x="6230" y="1096"/>
                    <a:pt x="5846" y="711"/>
                    <a:pt x="5466" y="266"/>
                  </a:cubicBezTo>
                  <a:cubicBezTo>
                    <a:pt x="5302" y="515"/>
                    <a:pt x="5023" y="870"/>
                    <a:pt x="4639" y="1154"/>
                  </a:cubicBezTo>
                  <a:cubicBezTo>
                    <a:pt x="4620" y="1189"/>
                    <a:pt x="4585" y="1213"/>
                    <a:pt x="4544" y="1230"/>
                  </a:cubicBezTo>
                  <a:lnTo>
                    <a:pt x="4527" y="1230"/>
                  </a:lnTo>
                  <a:cubicBezTo>
                    <a:pt x="4147" y="1492"/>
                    <a:pt x="3675" y="1675"/>
                    <a:pt x="3112" y="1634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695;p79"/>
            <p:cNvSpPr/>
            <p:nvPr/>
          </p:nvSpPr>
          <p:spPr>
            <a:xfrm>
              <a:off x="4344675" y="1010000"/>
              <a:ext cx="282200" cy="403350"/>
            </a:xfrm>
            <a:custGeom>
              <a:avLst/>
              <a:gdLst/>
              <a:ahLst/>
              <a:cxnLst/>
              <a:rect l="l" t="t" r="r" b="b"/>
              <a:pathLst>
                <a:path w="11288" h="16134" extrusionOk="0">
                  <a:moveTo>
                    <a:pt x="4249" y="15577"/>
                  </a:moveTo>
                  <a:cubicBezTo>
                    <a:pt x="3970" y="14744"/>
                    <a:pt x="4165" y="12862"/>
                    <a:pt x="4667" y="11022"/>
                  </a:cubicBezTo>
                  <a:cubicBezTo>
                    <a:pt x="5177" y="9164"/>
                    <a:pt x="6158" y="6810"/>
                    <a:pt x="7449" y="6360"/>
                  </a:cubicBezTo>
                  <a:cubicBezTo>
                    <a:pt x="8282" y="6070"/>
                    <a:pt x="9052" y="5917"/>
                    <a:pt x="9679" y="5786"/>
                  </a:cubicBezTo>
                  <a:cubicBezTo>
                    <a:pt x="10666" y="5586"/>
                    <a:pt x="11288" y="5456"/>
                    <a:pt x="11211" y="5059"/>
                  </a:cubicBezTo>
                  <a:cubicBezTo>
                    <a:pt x="11140" y="4692"/>
                    <a:pt x="10283" y="4846"/>
                    <a:pt x="9862" y="4923"/>
                  </a:cubicBezTo>
                  <a:cubicBezTo>
                    <a:pt x="9537" y="4983"/>
                    <a:pt x="9324" y="5018"/>
                    <a:pt x="9235" y="4727"/>
                  </a:cubicBezTo>
                  <a:cubicBezTo>
                    <a:pt x="9223" y="4686"/>
                    <a:pt x="9235" y="4628"/>
                    <a:pt x="9276" y="4557"/>
                  </a:cubicBezTo>
                  <a:cubicBezTo>
                    <a:pt x="9276" y="4544"/>
                    <a:pt x="9270" y="4533"/>
                    <a:pt x="9276" y="4527"/>
                  </a:cubicBezTo>
                  <a:cubicBezTo>
                    <a:pt x="9289" y="4350"/>
                    <a:pt x="9069" y="4131"/>
                    <a:pt x="8874" y="4066"/>
                  </a:cubicBezTo>
                  <a:cubicBezTo>
                    <a:pt x="8543" y="3946"/>
                    <a:pt x="8241" y="4148"/>
                    <a:pt x="8028" y="4509"/>
                  </a:cubicBezTo>
                  <a:cubicBezTo>
                    <a:pt x="7975" y="4604"/>
                    <a:pt x="7826" y="4609"/>
                    <a:pt x="7708" y="4527"/>
                  </a:cubicBezTo>
                  <a:cubicBezTo>
                    <a:pt x="7585" y="4450"/>
                    <a:pt x="7537" y="4308"/>
                    <a:pt x="7591" y="4213"/>
                  </a:cubicBezTo>
                  <a:cubicBezTo>
                    <a:pt x="7804" y="3858"/>
                    <a:pt x="8052" y="3675"/>
                    <a:pt x="8306" y="3610"/>
                  </a:cubicBezTo>
                  <a:cubicBezTo>
                    <a:pt x="8792" y="3492"/>
                    <a:pt x="9300" y="3769"/>
                    <a:pt x="9573" y="4154"/>
                  </a:cubicBezTo>
                  <a:cubicBezTo>
                    <a:pt x="10111" y="3503"/>
                    <a:pt x="11069" y="2368"/>
                    <a:pt x="11234" y="1876"/>
                  </a:cubicBezTo>
                  <a:cubicBezTo>
                    <a:pt x="11222" y="1859"/>
                    <a:pt x="11198" y="1846"/>
                    <a:pt x="11163" y="1852"/>
                  </a:cubicBezTo>
                  <a:lnTo>
                    <a:pt x="11105" y="1871"/>
                  </a:lnTo>
                  <a:cubicBezTo>
                    <a:pt x="10761" y="2007"/>
                    <a:pt x="10283" y="2314"/>
                    <a:pt x="9903" y="2556"/>
                  </a:cubicBezTo>
                  <a:cubicBezTo>
                    <a:pt x="9495" y="2823"/>
                    <a:pt x="9182" y="3023"/>
                    <a:pt x="8975" y="2846"/>
                  </a:cubicBezTo>
                  <a:cubicBezTo>
                    <a:pt x="8797" y="2693"/>
                    <a:pt x="8885" y="2403"/>
                    <a:pt x="9010" y="2001"/>
                  </a:cubicBezTo>
                  <a:cubicBezTo>
                    <a:pt x="9218" y="1327"/>
                    <a:pt x="9549" y="232"/>
                    <a:pt x="9289" y="1"/>
                  </a:cubicBezTo>
                  <a:cubicBezTo>
                    <a:pt x="9289" y="1"/>
                    <a:pt x="9211" y="90"/>
                    <a:pt x="9098" y="219"/>
                  </a:cubicBezTo>
                  <a:cubicBezTo>
                    <a:pt x="8779" y="569"/>
                    <a:pt x="8424" y="1267"/>
                    <a:pt x="8170" y="1770"/>
                  </a:cubicBezTo>
                  <a:cubicBezTo>
                    <a:pt x="7957" y="2201"/>
                    <a:pt x="7791" y="2515"/>
                    <a:pt x="7578" y="2444"/>
                  </a:cubicBezTo>
                  <a:cubicBezTo>
                    <a:pt x="7372" y="2373"/>
                    <a:pt x="7288" y="2113"/>
                    <a:pt x="7176" y="1764"/>
                  </a:cubicBezTo>
                  <a:cubicBezTo>
                    <a:pt x="7075" y="1433"/>
                    <a:pt x="6928" y="983"/>
                    <a:pt x="6769" y="699"/>
                  </a:cubicBezTo>
                  <a:cubicBezTo>
                    <a:pt x="6703" y="581"/>
                    <a:pt x="6638" y="503"/>
                    <a:pt x="6597" y="527"/>
                  </a:cubicBezTo>
                  <a:cubicBezTo>
                    <a:pt x="6059" y="841"/>
                    <a:pt x="6485" y="3154"/>
                    <a:pt x="6485" y="3160"/>
                  </a:cubicBezTo>
                  <a:cubicBezTo>
                    <a:pt x="6490" y="3214"/>
                    <a:pt x="6478" y="3261"/>
                    <a:pt x="6455" y="3296"/>
                  </a:cubicBezTo>
                  <a:cubicBezTo>
                    <a:pt x="6407" y="3356"/>
                    <a:pt x="5519" y="4514"/>
                    <a:pt x="5822" y="5592"/>
                  </a:cubicBezTo>
                  <a:cubicBezTo>
                    <a:pt x="5945" y="6029"/>
                    <a:pt x="5330" y="6709"/>
                    <a:pt x="4473" y="7662"/>
                  </a:cubicBezTo>
                  <a:cubicBezTo>
                    <a:pt x="2745" y="9573"/>
                    <a:pt x="1" y="12620"/>
                    <a:pt x="503" y="16134"/>
                  </a:cubicBezTo>
                  <a:cubicBezTo>
                    <a:pt x="1710" y="15760"/>
                    <a:pt x="3023" y="15571"/>
                    <a:pt x="4249" y="15577"/>
                  </a:cubicBezTo>
                  <a:close/>
                  <a:moveTo>
                    <a:pt x="3354" y="13430"/>
                  </a:moveTo>
                  <a:cubicBezTo>
                    <a:pt x="3354" y="13430"/>
                    <a:pt x="3455" y="13412"/>
                    <a:pt x="3485" y="13507"/>
                  </a:cubicBezTo>
                  <a:cubicBezTo>
                    <a:pt x="3503" y="13560"/>
                    <a:pt x="3473" y="13625"/>
                    <a:pt x="3414" y="13643"/>
                  </a:cubicBezTo>
                  <a:cubicBezTo>
                    <a:pt x="3302" y="13672"/>
                    <a:pt x="3177" y="13608"/>
                    <a:pt x="3141" y="13501"/>
                  </a:cubicBezTo>
                  <a:cubicBezTo>
                    <a:pt x="3135" y="13483"/>
                    <a:pt x="3135" y="13459"/>
                    <a:pt x="3141" y="13442"/>
                  </a:cubicBezTo>
                  <a:lnTo>
                    <a:pt x="3160" y="13371"/>
                  </a:lnTo>
                  <a:cubicBezTo>
                    <a:pt x="3195" y="13317"/>
                    <a:pt x="3255" y="13371"/>
                    <a:pt x="3255" y="13371"/>
                  </a:cubicBezTo>
                  <a:cubicBezTo>
                    <a:pt x="3277" y="13376"/>
                    <a:pt x="3296" y="13382"/>
                    <a:pt x="3319" y="13401"/>
                  </a:cubicBezTo>
                  <a:close/>
                  <a:moveTo>
                    <a:pt x="3272" y="14217"/>
                  </a:moveTo>
                  <a:cubicBezTo>
                    <a:pt x="3307" y="14252"/>
                    <a:pt x="3290" y="14258"/>
                    <a:pt x="3337" y="14240"/>
                  </a:cubicBezTo>
                  <a:cubicBezTo>
                    <a:pt x="3449" y="14204"/>
                    <a:pt x="3509" y="14382"/>
                    <a:pt x="3390" y="14417"/>
                  </a:cubicBezTo>
                  <a:cubicBezTo>
                    <a:pt x="3348" y="14430"/>
                    <a:pt x="3307" y="14441"/>
                    <a:pt x="3266" y="14430"/>
                  </a:cubicBezTo>
                  <a:cubicBezTo>
                    <a:pt x="3212" y="14411"/>
                    <a:pt x="3165" y="14376"/>
                    <a:pt x="3154" y="14329"/>
                  </a:cubicBezTo>
                  <a:lnTo>
                    <a:pt x="3154" y="14329"/>
                  </a:lnTo>
                  <a:cubicBezTo>
                    <a:pt x="3148" y="14288"/>
                    <a:pt x="3130" y="14275"/>
                    <a:pt x="3160" y="14223"/>
                  </a:cubicBezTo>
                  <a:cubicBezTo>
                    <a:pt x="3189" y="14169"/>
                    <a:pt x="3255" y="14204"/>
                    <a:pt x="3272" y="14217"/>
                  </a:cubicBezTo>
                  <a:close/>
                  <a:moveTo>
                    <a:pt x="3449" y="14944"/>
                  </a:moveTo>
                  <a:cubicBezTo>
                    <a:pt x="3520" y="14938"/>
                    <a:pt x="3561" y="15056"/>
                    <a:pt x="3490" y="15086"/>
                  </a:cubicBezTo>
                  <a:cubicBezTo>
                    <a:pt x="3248" y="15211"/>
                    <a:pt x="2911" y="15228"/>
                    <a:pt x="2734" y="14998"/>
                  </a:cubicBezTo>
                  <a:cubicBezTo>
                    <a:pt x="2715" y="14968"/>
                    <a:pt x="2739" y="14921"/>
                    <a:pt x="2775" y="14921"/>
                  </a:cubicBezTo>
                  <a:cubicBezTo>
                    <a:pt x="2834" y="14921"/>
                    <a:pt x="2893" y="14914"/>
                    <a:pt x="2947" y="14933"/>
                  </a:cubicBezTo>
                  <a:cubicBezTo>
                    <a:pt x="3148" y="14992"/>
                    <a:pt x="3231" y="14968"/>
                    <a:pt x="3449" y="14944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696;p79"/>
            <p:cNvSpPr/>
            <p:nvPr/>
          </p:nvSpPr>
          <p:spPr>
            <a:xfrm>
              <a:off x="4765000" y="1659125"/>
              <a:ext cx="426525" cy="248025"/>
            </a:xfrm>
            <a:custGeom>
              <a:avLst/>
              <a:gdLst/>
              <a:ahLst/>
              <a:cxnLst/>
              <a:rect l="l" t="t" r="r" b="b"/>
              <a:pathLst>
                <a:path w="17061" h="9921" extrusionOk="0">
                  <a:moveTo>
                    <a:pt x="793" y="5259"/>
                  </a:moveTo>
                  <a:cubicBezTo>
                    <a:pt x="580" y="5585"/>
                    <a:pt x="468" y="6407"/>
                    <a:pt x="361" y="7111"/>
                  </a:cubicBezTo>
                  <a:cubicBezTo>
                    <a:pt x="272" y="7726"/>
                    <a:pt x="165" y="8443"/>
                    <a:pt x="1" y="9052"/>
                  </a:cubicBezTo>
                  <a:cubicBezTo>
                    <a:pt x="3277" y="9921"/>
                    <a:pt x="6595" y="7780"/>
                    <a:pt x="8702" y="6419"/>
                  </a:cubicBezTo>
                  <a:cubicBezTo>
                    <a:pt x="9790" y="5721"/>
                    <a:pt x="10571" y="5218"/>
                    <a:pt x="11021" y="5426"/>
                  </a:cubicBezTo>
                  <a:cubicBezTo>
                    <a:pt x="11974" y="5869"/>
                    <a:pt x="13210" y="5230"/>
                    <a:pt x="13322" y="5170"/>
                  </a:cubicBezTo>
                  <a:cubicBezTo>
                    <a:pt x="13375" y="5142"/>
                    <a:pt x="13440" y="5134"/>
                    <a:pt x="13517" y="5159"/>
                  </a:cubicBezTo>
                  <a:cubicBezTo>
                    <a:pt x="13524" y="5164"/>
                    <a:pt x="15706" y="5939"/>
                    <a:pt x="16085" y="5472"/>
                  </a:cubicBezTo>
                  <a:cubicBezTo>
                    <a:pt x="16143" y="5401"/>
                    <a:pt x="16067" y="5301"/>
                    <a:pt x="15949" y="5200"/>
                  </a:cubicBezTo>
                  <a:cubicBezTo>
                    <a:pt x="15695" y="4993"/>
                    <a:pt x="15280" y="4787"/>
                    <a:pt x="14972" y="4632"/>
                  </a:cubicBezTo>
                  <a:cubicBezTo>
                    <a:pt x="14641" y="4460"/>
                    <a:pt x="14393" y="4337"/>
                    <a:pt x="14363" y="4148"/>
                  </a:cubicBezTo>
                  <a:cubicBezTo>
                    <a:pt x="14333" y="3963"/>
                    <a:pt x="14665" y="3857"/>
                    <a:pt x="15114" y="3715"/>
                  </a:cubicBezTo>
                  <a:cubicBezTo>
                    <a:pt x="15654" y="3544"/>
                    <a:pt x="16392" y="3307"/>
                    <a:pt x="16795" y="3053"/>
                  </a:cubicBezTo>
                  <a:cubicBezTo>
                    <a:pt x="16954" y="2947"/>
                    <a:pt x="17061" y="2857"/>
                    <a:pt x="17038" y="2822"/>
                  </a:cubicBezTo>
                  <a:cubicBezTo>
                    <a:pt x="16866" y="2556"/>
                    <a:pt x="15766" y="2704"/>
                    <a:pt x="15086" y="2792"/>
                  </a:cubicBezTo>
                  <a:cubicBezTo>
                    <a:pt x="14636" y="2851"/>
                    <a:pt x="14316" y="2898"/>
                    <a:pt x="14174" y="2674"/>
                  </a:cubicBezTo>
                  <a:cubicBezTo>
                    <a:pt x="14062" y="2485"/>
                    <a:pt x="14305" y="2224"/>
                    <a:pt x="14611" y="1882"/>
                  </a:cubicBezTo>
                  <a:cubicBezTo>
                    <a:pt x="14914" y="1544"/>
                    <a:pt x="15299" y="1124"/>
                    <a:pt x="15487" y="798"/>
                  </a:cubicBezTo>
                  <a:cubicBezTo>
                    <a:pt x="15564" y="669"/>
                    <a:pt x="15717" y="639"/>
                    <a:pt x="15676" y="615"/>
                  </a:cubicBezTo>
                  <a:cubicBezTo>
                    <a:pt x="15452" y="485"/>
                    <a:pt x="14008" y="1331"/>
                    <a:pt x="13192" y="1811"/>
                  </a:cubicBezTo>
                  <a:cubicBezTo>
                    <a:pt x="13126" y="1852"/>
                    <a:pt x="13068" y="1882"/>
                    <a:pt x="13014" y="1917"/>
                  </a:cubicBezTo>
                  <a:cubicBezTo>
                    <a:pt x="13227" y="2106"/>
                    <a:pt x="13393" y="2379"/>
                    <a:pt x="13440" y="2663"/>
                  </a:cubicBezTo>
                  <a:cubicBezTo>
                    <a:pt x="13541" y="3195"/>
                    <a:pt x="13251" y="3615"/>
                    <a:pt x="12678" y="3840"/>
                  </a:cubicBezTo>
                  <a:cubicBezTo>
                    <a:pt x="12571" y="3881"/>
                    <a:pt x="12424" y="3821"/>
                    <a:pt x="12340" y="3703"/>
                  </a:cubicBezTo>
                  <a:cubicBezTo>
                    <a:pt x="12257" y="3586"/>
                    <a:pt x="12282" y="3461"/>
                    <a:pt x="12388" y="3414"/>
                  </a:cubicBezTo>
                  <a:cubicBezTo>
                    <a:pt x="12689" y="3302"/>
                    <a:pt x="12855" y="3135"/>
                    <a:pt x="12932" y="2964"/>
                  </a:cubicBezTo>
                  <a:cubicBezTo>
                    <a:pt x="13027" y="2739"/>
                    <a:pt x="12973" y="2491"/>
                    <a:pt x="12837" y="2308"/>
                  </a:cubicBezTo>
                  <a:cubicBezTo>
                    <a:pt x="12766" y="2201"/>
                    <a:pt x="12683" y="2136"/>
                    <a:pt x="12618" y="2130"/>
                  </a:cubicBezTo>
                  <a:cubicBezTo>
                    <a:pt x="12607" y="2130"/>
                    <a:pt x="12601" y="2125"/>
                    <a:pt x="12588" y="2125"/>
                  </a:cubicBezTo>
                  <a:cubicBezTo>
                    <a:pt x="12506" y="2147"/>
                    <a:pt x="12435" y="2153"/>
                    <a:pt x="12381" y="2125"/>
                  </a:cubicBezTo>
                  <a:cubicBezTo>
                    <a:pt x="12115" y="1994"/>
                    <a:pt x="12181" y="1811"/>
                    <a:pt x="12275" y="1533"/>
                  </a:cubicBezTo>
                  <a:cubicBezTo>
                    <a:pt x="12429" y="1112"/>
                    <a:pt x="12730" y="255"/>
                    <a:pt x="12375" y="124"/>
                  </a:cubicBezTo>
                  <a:cubicBezTo>
                    <a:pt x="12044" y="1"/>
                    <a:pt x="11820" y="598"/>
                    <a:pt x="11458" y="1527"/>
                  </a:cubicBezTo>
                  <a:cubicBezTo>
                    <a:pt x="11228" y="2130"/>
                    <a:pt x="10950" y="2863"/>
                    <a:pt x="10535" y="3638"/>
                  </a:cubicBezTo>
                  <a:cubicBezTo>
                    <a:pt x="9891" y="4833"/>
                    <a:pt x="7395" y="5426"/>
                    <a:pt x="5478" y="5626"/>
                  </a:cubicBezTo>
                  <a:cubicBezTo>
                    <a:pt x="3550" y="5833"/>
                    <a:pt x="1568" y="5727"/>
                    <a:pt x="793" y="5259"/>
                  </a:cubicBezTo>
                  <a:close/>
                  <a:moveTo>
                    <a:pt x="1591" y="8424"/>
                  </a:moveTo>
                  <a:cubicBezTo>
                    <a:pt x="1633" y="8394"/>
                    <a:pt x="1680" y="8418"/>
                    <a:pt x="1674" y="8471"/>
                  </a:cubicBezTo>
                  <a:cubicBezTo>
                    <a:pt x="1669" y="8566"/>
                    <a:pt x="1626" y="8648"/>
                    <a:pt x="1591" y="8738"/>
                  </a:cubicBezTo>
                  <a:cubicBezTo>
                    <a:pt x="1538" y="8850"/>
                    <a:pt x="1355" y="8755"/>
                    <a:pt x="1420" y="8648"/>
                  </a:cubicBezTo>
                  <a:cubicBezTo>
                    <a:pt x="1473" y="8566"/>
                    <a:pt x="1520" y="8489"/>
                    <a:pt x="1591" y="8424"/>
                  </a:cubicBezTo>
                  <a:close/>
                  <a:moveTo>
                    <a:pt x="994" y="8514"/>
                  </a:moveTo>
                  <a:cubicBezTo>
                    <a:pt x="1011" y="8430"/>
                    <a:pt x="1065" y="8359"/>
                    <a:pt x="1153" y="8353"/>
                  </a:cubicBezTo>
                  <a:cubicBezTo>
                    <a:pt x="1183" y="8353"/>
                    <a:pt x="1213" y="8377"/>
                    <a:pt x="1213" y="8407"/>
                  </a:cubicBezTo>
                  <a:cubicBezTo>
                    <a:pt x="1207" y="8460"/>
                    <a:pt x="1183" y="8514"/>
                    <a:pt x="1189" y="8566"/>
                  </a:cubicBezTo>
                  <a:cubicBezTo>
                    <a:pt x="1189" y="8613"/>
                    <a:pt x="1200" y="8667"/>
                    <a:pt x="1213" y="8719"/>
                  </a:cubicBezTo>
                  <a:cubicBezTo>
                    <a:pt x="1230" y="8833"/>
                    <a:pt x="1088" y="8874"/>
                    <a:pt x="1041" y="8773"/>
                  </a:cubicBezTo>
                  <a:cubicBezTo>
                    <a:pt x="1006" y="8691"/>
                    <a:pt x="982" y="8607"/>
                    <a:pt x="994" y="8514"/>
                  </a:cubicBezTo>
                  <a:close/>
                  <a:moveTo>
                    <a:pt x="781" y="8146"/>
                  </a:moveTo>
                  <a:cubicBezTo>
                    <a:pt x="810" y="8123"/>
                    <a:pt x="881" y="8129"/>
                    <a:pt x="875" y="8181"/>
                  </a:cubicBezTo>
                  <a:cubicBezTo>
                    <a:pt x="858" y="8364"/>
                    <a:pt x="686" y="8585"/>
                    <a:pt x="798" y="8768"/>
                  </a:cubicBezTo>
                  <a:cubicBezTo>
                    <a:pt x="828" y="8809"/>
                    <a:pt x="787" y="8856"/>
                    <a:pt x="739" y="8850"/>
                  </a:cubicBezTo>
                  <a:cubicBezTo>
                    <a:pt x="426" y="8809"/>
                    <a:pt x="645" y="8265"/>
                    <a:pt x="781" y="8146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697;p79"/>
            <p:cNvSpPr/>
            <p:nvPr/>
          </p:nvSpPr>
          <p:spPr>
            <a:xfrm>
              <a:off x="4585425" y="1441125"/>
              <a:ext cx="81100" cy="94550"/>
            </a:xfrm>
            <a:custGeom>
              <a:avLst/>
              <a:gdLst/>
              <a:ahLst/>
              <a:cxnLst/>
              <a:rect l="l" t="t" r="r" b="b"/>
              <a:pathLst>
                <a:path w="3244" h="3782" extrusionOk="0">
                  <a:moveTo>
                    <a:pt x="645" y="2758"/>
                  </a:moveTo>
                  <a:cubicBezTo>
                    <a:pt x="1492" y="3781"/>
                    <a:pt x="2788" y="3165"/>
                    <a:pt x="3244" y="2900"/>
                  </a:cubicBezTo>
                  <a:lnTo>
                    <a:pt x="599" y="0"/>
                  </a:lnTo>
                  <a:cubicBezTo>
                    <a:pt x="498" y="107"/>
                    <a:pt x="397" y="290"/>
                    <a:pt x="333" y="462"/>
                  </a:cubicBezTo>
                  <a:cubicBezTo>
                    <a:pt x="96" y="1041"/>
                    <a:pt x="1" y="1977"/>
                    <a:pt x="645" y="27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698;p79"/>
            <p:cNvSpPr/>
            <p:nvPr/>
          </p:nvSpPr>
          <p:spPr>
            <a:xfrm>
              <a:off x="3963725" y="1468350"/>
              <a:ext cx="223175" cy="489100"/>
            </a:xfrm>
            <a:custGeom>
              <a:avLst/>
              <a:gdLst/>
              <a:ahLst/>
              <a:cxnLst/>
              <a:rect l="l" t="t" r="r" b="b"/>
              <a:pathLst>
                <a:path w="8927" h="19564" extrusionOk="0">
                  <a:moveTo>
                    <a:pt x="6365" y="19563"/>
                  </a:moveTo>
                  <a:cubicBezTo>
                    <a:pt x="8926" y="14138"/>
                    <a:pt x="4353" y="4715"/>
                    <a:pt x="8773" y="3176"/>
                  </a:cubicBezTo>
                  <a:lnTo>
                    <a:pt x="4815" y="159"/>
                  </a:lnTo>
                  <a:cubicBezTo>
                    <a:pt x="4472" y="0"/>
                    <a:pt x="4004" y="361"/>
                    <a:pt x="3531" y="994"/>
                  </a:cubicBezTo>
                  <a:cubicBezTo>
                    <a:pt x="2720" y="2070"/>
                    <a:pt x="2046" y="3804"/>
                    <a:pt x="1768" y="5164"/>
                  </a:cubicBezTo>
                  <a:cubicBezTo>
                    <a:pt x="1514" y="6430"/>
                    <a:pt x="1538" y="7495"/>
                    <a:pt x="2070" y="7684"/>
                  </a:cubicBezTo>
                  <a:cubicBezTo>
                    <a:pt x="2081" y="7690"/>
                    <a:pt x="2087" y="7697"/>
                    <a:pt x="2094" y="7697"/>
                  </a:cubicBezTo>
                  <a:lnTo>
                    <a:pt x="3004" y="8099"/>
                  </a:lnTo>
                  <a:cubicBezTo>
                    <a:pt x="4602" y="8809"/>
                    <a:pt x="5424" y="9169"/>
                    <a:pt x="6193" y="9560"/>
                  </a:cubicBezTo>
                  <a:cubicBezTo>
                    <a:pt x="6425" y="9677"/>
                    <a:pt x="6430" y="9980"/>
                    <a:pt x="6193" y="9974"/>
                  </a:cubicBezTo>
                  <a:cubicBezTo>
                    <a:pt x="5240" y="9950"/>
                    <a:pt x="4572" y="9873"/>
                    <a:pt x="3897" y="9797"/>
                  </a:cubicBezTo>
                  <a:cubicBezTo>
                    <a:pt x="3241" y="9726"/>
                    <a:pt x="2584" y="9649"/>
                    <a:pt x="1644" y="9625"/>
                  </a:cubicBezTo>
                  <a:cubicBezTo>
                    <a:pt x="1633" y="9625"/>
                    <a:pt x="1620" y="9619"/>
                    <a:pt x="1609" y="9619"/>
                  </a:cubicBezTo>
                  <a:cubicBezTo>
                    <a:pt x="1407" y="9584"/>
                    <a:pt x="1194" y="9885"/>
                    <a:pt x="994" y="10394"/>
                  </a:cubicBezTo>
                  <a:cubicBezTo>
                    <a:pt x="994" y="10436"/>
                    <a:pt x="975" y="10477"/>
                    <a:pt x="946" y="10507"/>
                  </a:cubicBezTo>
                  <a:cubicBezTo>
                    <a:pt x="863" y="10731"/>
                    <a:pt x="781" y="10998"/>
                    <a:pt x="697" y="11282"/>
                  </a:cubicBezTo>
                  <a:cubicBezTo>
                    <a:pt x="260" y="12861"/>
                    <a:pt x="0" y="15173"/>
                    <a:pt x="94" y="16812"/>
                  </a:cubicBezTo>
                  <a:cubicBezTo>
                    <a:pt x="148" y="17800"/>
                    <a:pt x="295" y="18504"/>
                    <a:pt x="555" y="18516"/>
                  </a:cubicBezTo>
                  <a:cubicBezTo>
                    <a:pt x="574" y="18516"/>
                    <a:pt x="591" y="18516"/>
                    <a:pt x="609" y="18523"/>
                  </a:cubicBezTo>
                  <a:close/>
                  <a:moveTo>
                    <a:pt x="6496" y="2721"/>
                  </a:moveTo>
                  <a:cubicBezTo>
                    <a:pt x="6466" y="2821"/>
                    <a:pt x="6365" y="2810"/>
                    <a:pt x="6329" y="2775"/>
                  </a:cubicBezTo>
                  <a:cubicBezTo>
                    <a:pt x="6324" y="2763"/>
                    <a:pt x="6311" y="2750"/>
                    <a:pt x="6305" y="2739"/>
                  </a:cubicBezTo>
                  <a:cubicBezTo>
                    <a:pt x="6283" y="2715"/>
                    <a:pt x="6270" y="2692"/>
                    <a:pt x="6270" y="2657"/>
                  </a:cubicBezTo>
                  <a:cubicBezTo>
                    <a:pt x="6264" y="2543"/>
                    <a:pt x="6318" y="2431"/>
                    <a:pt x="6436" y="2390"/>
                  </a:cubicBezTo>
                  <a:cubicBezTo>
                    <a:pt x="6572" y="2343"/>
                    <a:pt x="6666" y="2556"/>
                    <a:pt x="6518" y="2621"/>
                  </a:cubicBezTo>
                  <a:close/>
                  <a:moveTo>
                    <a:pt x="6980" y="3100"/>
                  </a:moveTo>
                  <a:lnTo>
                    <a:pt x="6939" y="3129"/>
                  </a:lnTo>
                  <a:cubicBezTo>
                    <a:pt x="6879" y="3171"/>
                    <a:pt x="6821" y="3053"/>
                    <a:pt x="6838" y="2987"/>
                  </a:cubicBezTo>
                  <a:cubicBezTo>
                    <a:pt x="6873" y="2875"/>
                    <a:pt x="6921" y="2804"/>
                    <a:pt x="7010" y="2715"/>
                  </a:cubicBezTo>
                  <a:cubicBezTo>
                    <a:pt x="7092" y="2633"/>
                    <a:pt x="7228" y="2756"/>
                    <a:pt x="7146" y="2840"/>
                  </a:cubicBezTo>
                  <a:cubicBezTo>
                    <a:pt x="6985" y="2999"/>
                    <a:pt x="7045" y="3064"/>
                    <a:pt x="6980" y="3100"/>
                  </a:cubicBezTo>
                  <a:close/>
                  <a:moveTo>
                    <a:pt x="7163" y="3473"/>
                  </a:moveTo>
                  <a:cubicBezTo>
                    <a:pt x="7122" y="3479"/>
                    <a:pt x="7080" y="3460"/>
                    <a:pt x="7080" y="3413"/>
                  </a:cubicBezTo>
                  <a:cubicBezTo>
                    <a:pt x="7075" y="3247"/>
                    <a:pt x="7383" y="3053"/>
                    <a:pt x="7512" y="2976"/>
                  </a:cubicBezTo>
                  <a:cubicBezTo>
                    <a:pt x="7572" y="2941"/>
                    <a:pt x="7648" y="3023"/>
                    <a:pt x="7596" y="3070"/>
                  </a:cubicBezTo>
                  <a:cubicBezTo>
                    <a:pt x="7512" y="3141"/>
                    <a:pt x="7447" y="3218"/>
                    <a:pt x="7370" y="3288"/>
                  </a:cubicBezTo>
                  <a:cubicBezTo>
                    <a:pt x="7312" y="3354"/>
                    <a:pt x="7252" y="3455"/>
                    <a:pt x="7163" y="34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699;p79"/>
            <p:cNvSpPr/>
            <p:nvPr/>
          </p:nvSpPr>
          <p:spPr>
            <a:xfrm>
              <a:off x="3743325" y="1479875"/>
              <a:ext cx="295650" cy="152050"/>
            </a:xfrm>
            <a:custGeom>
              <a:avLst/>
              <a:gdLst/>
              <a:ahLst/>
              <a:cxnLst/>
              <a:rect l="l" t="t" r="r" b="b"/>
              <a:pathLst>
                <a:path w="11826" h="6082" extrusionOk="0">
                  <a:moveTo>
                    <a:pt x="9963" y="5803"/>
                  </a:moveTo>
                  <a:cubicBezTo>
                    <a:pt x="9975" y="4141"/>
                    <a:pt x="10875" y="1699"/>
                    <a:pt x="11826" y="356"/>
                  </a:cubicBezTo>
                  <a:cubicBezTo>
                    <a:pt x="10141" y="1"/>
                    <a:pt x="8419" y="143"/>
                    <a:pt x="6586" y="757"/>
                  </a:cubicBezTo>
                  <a:cubicBezTo>
                    <a:pt x="4699" y="1385"/>
                    <a:pt x="2698" y="2521"/>
                    <a:pt x="498" y="4124"/>
                  </a:cubicBezTo>
                  <a:cubicBezTo>
                    <a:pt x="432" y="4176"/>
                    <a:pt x="368" y="4212"/>
                    <a:pt x="297" y="4225"/>
                  </a:cubicBezTo>
                  <a:cubicBezTo>
                    <a:pt x="1" y="5041"/>
                    <a:pt x="391" y="5786"/>
                    <a:pt x="581" y="6082"/>
                  </a:cubicBezTo>
                  <a:cubicBezTo>
                    <a:pt x="1942" y="5667"/>
                    <a:pt x="3320" y="5360"/>
                    <a:pt x="4656" y="5224"/>
                  </a:cubicBezTo>
                  <a:cubicBezTo>
                    <a:pt x="6567" y="5028"/>
                    <a:pt x="8401" y="5170"/>
                    <a:pt x="9963" y="5803"/>
                  </a:cubicBezTo>
                  <a:close/>
                  <a:moveTo>
                    <a:pt x="9696" y="1308"/>
                  </a:moveTo>
                  <a:cubicBezTo>
                    <a:pt x="9644" y="1213"/>
                    <a:pt x="9632" y="1118"/>
                    <a:pt x="9655" y="1017"/>
                  </a:cubicBezTo>
                  <a:cubicBezTo>
                    <a:pt x="9674" y="918"/>
                    <a:pt x="9709" y="823"/>
                    <a:pt x="9756" y="733"/>
                  </a:cubicBezTo>
                  <a:cubicBezTo>
                    <a:pt x="9821" y="615"/>
                    <a:pt x="9999" y="716"/>
                    <a:pt x="9939" y="834"/>
                  </a:cubicBezTo>
                  <a:cubicBezTo>
                    <a:pt x="9868" y="982"/>
                    <a:pt x="9874" y="1159"/>
                    <a:pt x="9786" y="1301"/>
                  </a:cubicBezTo>
                  <a:cubicBezTo>
                    <a:pt x="9762" y="1331"/>
                    <a:pt x="9715" y="1337"/>
                    <a:pt x="9696" y="1308"/>
                  </a:cubicBezTo>
                  <a:close/>
                  <a:moveTo>
                    <a:pt x="10359" y="1663"/>
                  </a:moveTo>
                  <a:cubicBezTo>
                    <a:pt x="10193" y="1544"/>
                    <a:pt x="10318" y="1243"/>
                    <a:pt x="10383" y="1095"/>
                  </a:cubicBezTo>
                  <a:cubicBezTo>
                    <a:pt x="10472" y="905"/>
                    <a:pt x="10584" y="740"/>
                    <a:pt x="10755" y="610"/>
                  </a:cubicBezTo>
                  <a:cubicBezTo>
                    <a:pt x="10815" y="563"/>
                    <a:pt x="10910" y="634"/>
                    <a:pt x="10886" y="705"/>
                  </a:cubicBezTo>
                  <a:cubicBezTo>
                    <a:pt x="10826" y="875"/>
                    <a:pt x="10744" y="1036"/>
                    <a:pt x="10684" y="1208"/>
                  </a:cubicBezTo>
                  <a:cubicBezTo>
                    <a:pt x="10638" y="1344"/>
                    <a:pt x="10619" y="1609"/>
                    <a:pt x="10477" y="1675"/>
                  </a:cubicBezTo>
                  <a:cubicBezTo>
                    <a:pt x="10436" y="1699"/>
                    <a:pt x="10401" y="1692"/>
                    <a:pt x="10359" y="1663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700;p79"/>
            <p:cNvSpPr/>
            <p:nvPr/>
          </p:nvSpPr>
          <p:spPr>
            <a:xfrm>
              <a:off x="3658450" y="1500425"/>
              <a:ext cx="89475" cy="155450"/>
            </a:xfrm>
            <a:custGeom>
              <a:avLst/>
              <a:gdLst/>
              <a:ahLst/>
              <a:cxnLst/>
              <a:rect l="l" t="t" r="r" b="b"/>
              <a:pathLst>
                <a:path w="3579" h="6218" extrusionOk="0">
                  <a:moveTo>
                    <a:pt x="3579" y="5385"/>
                  </a:moveTo>
                  <a:cubicBezTo>
                    <a:pt x="3343" y="5011"/>
                    <a:pt x="2912" y="4159"/>
                    <a:pt x="3201" y="3242"/>
                  </a:cubicBezTo>
                  <a:cubicBezTo>
                    <a:pt x="2858" y="2988"/>
                    <a:pt x="2478" y="2474"/>
                    <a:pt x="2183" y="2095"/>
                  </a:cubicBezTo>
                  <a:cubicBezTo>
                    <a:pt x="1568" y="1284"/>
                    <a:pt x="810" y="290"/>
                    <a:pt x="1" y="1"/>
                  </a:cubicBezTo>
                  <a:lnTo>
                    <a:pt x="1314" y="6218"/>
                  </a:lnTo>
                  <a:cubicBezTo>
                    <a:pt x="2053" y="5917"/>
                    <a:pt x="2811" y="5633"/>
                    <a:pt x="3579" y="53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701;p79"/>
            <p:cNvSpPr/>
            <p:nvPr/>
          </p:nvSpPr>
          <p:spPr>
            <a:xfrm>
              <a:off x="3775000" y="1736325"/>
              <a:ext cx="197000" cy="248025"/>
            </a:xfrm>
            <a:custGeom>
              <a:avLst/>
              <a:gdLst/>
              <a:ahLst/>
              <a:cxnLst/>
              <a:rect l="l" t="t" r="r" b="b"/>
              <a:pathLst>
                <a:path w="7880" h="9921" extrusionOk="0">
                  <a:moveTo>
                    <a:pt x="3880" y="2710"/>
                  </a:moveTo>
                  <a:cubicBezTo>
                    <a:pt x="2520" y="4159"/>
                    <a:pt x="1289" y="6100"/>
                    <a:pt x="112" y="8555"/>
                  </a:cubicBezTo>
                  <a:cubicBezTo>
                    <a:pt x="88" y="8626"/>
                    <a:pt x="47" y="8678"/>
                    <a:pt x="0" y="8719"/>
                  </a:cubicBezTo>
                  <a:cubicBezTo>
                    <a:pt x="278" y="9519"/>
                    <a:pt x="1076" y="9827"/>
                    <a:pt x="1379" y="9921"/>
                  </a:cubicBezTo>
                  <a:cubicBezTo>
                    <a:pt x="3053" y="8276"/>
                    <a:pt x="5046" y="6750"/>
                    <a:pt x="7164" y="5975"/>
                  </a:cubicBezTo>
                  <a:cubicBezTo>
                    <a:pt x="7063" y="4260"/>
                    <a:pt x="7353" y="1633"/>
                    <a:pt x="7880" y="1"/>
                  </a:cubicBezTo>
                  <a:cubicBezTo>
                    <a:pt x="6406" y="527"/>
                    <a:pt x="5087" y="1420"/>
                    <a:pt x="3880" y="2710"/>
                  </a:cubicBezTo>
                  <a:close/>
                  <a:moveTo>
                    <a:pt x="5715" y="5454"/>
                  </a:moveTo>
                  <a:cubicBezTo>
                    <a:pt x="5726" y="5383"/>
                    <a:pt x="5762" y="5336"/>
                    <a:pt x="5827" y="5312"/>
                  </a:cubicBezTo>
                  <a:cubicBezTo>
                    <a:pt x="5887" y="5289"/>
                    <a:pt x="5963" y="5355"/>
                    <a:pt x="5975" y="5437"/>
                  </a:cubicBezTo>
                  <a:cubicBezTo>
                    <a:pt x="5969" y="5413"/>
                    <a:pt x="5975" y="5454"/>
                    <a:pt x="5975" y="5454"/>
                  </a:cubicBezTo>
                  <a:lnTo>
                    <a:pt x="5987" y="5497"/>
                  </a:lnTo>
                  <a:cubicBezTo>
                    <a:pt x="6099" y="5489"/>
                    <a:pt x="6158" y="5667"/>
                    <a:pt x="6051" y="5721"/>
                  </a:cubicBezTo>
                  <a:cubicBezTo>
                    <a:pt x="5999" y="5745"/>
                    <a:pt x="5939" y="5768"/>
                    <a:pt x="5881" y="5751"/>
                  </a:cubicBezTo>
                  <a:cubicBezTo>
                    <a:pt x="5821" y="5732"/>
                    <a:pt x="5774" y="5697"/>
                    <a:pt x="5745" y="5644"/>
                  </a:cubicBezTo>
                  <a:cubicBezTo>
                    <a:pt x="5709" y="5590"/>
                    <a:pt x="5709" y="5514"/>
                    <a:pt x="5715" y="5454"/>
                  </a:cubicBezTo>
                  <a:close/>
                  <a:moveTo>
                    <a:pt x="6324" y="4721"/>
                  </a:moveTo>
                  <a:cubicBezTo>
                    <a:pt x="6365" y="4680"/>
                    <a:pt x="6436" y="4697"/>
                    <a:pt x="6454" y="4751"/>
                  </a:cubicBezTo>
                  <a:cubicBezTo>
                    <a:pt x="6501" y="4904"/>
                    <a:pt x="6460" y="5052"/>
                    <a:pt x="6477" y="5205"/>
                  </a:cubicBezTo>
                  <a:cubicBezTo>
                    <a:pt x="6496" y="5347"/>
                    <a:pt x="6531" y="5467"/>
                    <a:pt x="6619" y="5585"/>
                  </a:cubicBezTo>
                  <a:cubicBezTo>
                    <a:pt x="6709" y="5691"/>
                    <a:pt x="6531" y="5833"/>
                    <a:pt x="6442" y="5738"/>
                  </a:cubicBezTo>
                  <a:cubicBezTo>
                    <a:pt x="6200" y="5489"/>
                    <a:pt x="6070" y="5000"/>
                    <a:pt x="6324" y="472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702;p79"/>
            <p:cNvSpPr/>
            <p:nvPr/>
          </p:nvSpPr>
          <p:spPr>
            <a:xfrm>
              <a:off x="3653425" y="1919400"/>
              <a:ext cx="148200" cy="124550"/>
            </a:xfrm>
            <a:custGeom>
              <a:avLst/>
              <a:gdLst/>
              <a:ahLst/>
              <a:cxnLst/>
              <a:rect l="l" t="t" r="r" b="b"/>
              <a:pathLst>
                <a:path w="5928" h="4982" extrusionOk="0">
                  <a:moveTo>
                    <a:pt x="4437" y="1486"/>
                  </a:moveTo>
                  <a:cubicBezTo>
                    <a:pt x="4035" y="1439"/>
                    <a:pt x="3414" y="1148"/>
                    <a:pt x="2988" y="953"/>
                  </a:cubicBezTo>
                  <a:cubicBezTo>
                    <a:pt x="2053" y="533"/>
                    <a:pt x="882" y="1"/>
                    <a:pt x="0" y="148"/>
                  </a:cubicBezTo>
                  <a:lnTo>
                    <a:pt x="4077" y="4981"/>
                  </a:lnTo>
                  <a:cubicBezTo>
                    <a:pt x="4656" y="4271"/>
                    <a:pt x="5278" y="3574"/>
                    <a:pt x="5928" y="2911"/>
                  </a:cubicBezTo>
                  <a:cubicBezTo>
                    <a:pt x="5455" y="2717"/>
                    <a:pt x="4751" y="2302"/>
                    <a:pt x="4437" y="14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703;p79"/>
            <p:cNvSpPr/>
            <p:nvPr/>
          </p:nvSpPr>
          <p:spPr>
            <a:xfrm>
              <a:off x="4134650" y="1804800"/>
              <a:ext cx="625625" cy="168750"/>
            </a:xfrm>
            <a:custGeom>
              <a:avLst/>
              <a:gdLst/>
              <a:ahLst/>
              <a:cxnLst/>
              <a:rect l="l" t="t" r="r" b="b"/>
              <a:pathLst>
                <a:path w="25025" h="6750" extrusionOk="0">
                  <a:moveTo>
                    <a:pt x="25024" y="1598"/>
                  </a:moveTo>
                  <a:cubicBezTo>
                    <a:pt x="20535" y="923"/>
                    <a:pt x="18630" y="0"/>
                    <a:pt x="18630" y="0"/>
                  </a:cubicBezTo>
                  <a:cubicBezTo>
                    <a:pt x="18630" y="0"/>
                    <a:pt x="5857" y="4052"/>
                    <a:pt x="3385" y="2999"/>
                  </a:cubicBezTo>
                  <a:cubicBezTo>
                    <a:pt x="2586" y="2662"/>
                    <a:pt x="1693" y="2283"/>
                    <a:pt x="841" y="1917"/>
                  </a:cubicBezTo>
                  <a:cubicBezTo>
                    <a:pt x="817" y="3503"/>
                    <a:pt x="604" y="5035"/>
                    <a:pt x="1" y="6342"/>
                  </a:cubicBezTo>
                  <a:lnTo>
                    <a:pt x="13" y="6466"/>
                  </a:lnTo>
                  <a:cubicBezTo>
                    <a:pt x="1781" y="6750"/>
                    <a:pt x="4994" y="5620"/>
                    <a:pt x="8360" y="4431"/>
                  </a:cubicBezTo>
                  <a:cubicBezTo>
                    <a:pt x="10993" y="3496"/>
                    <a:pt x="13726" y="2532"/>
                    <a:pt x="15986" y="2183"/>
                  </a:cubicBezTo>
                  <a:cubicBezTo>
                    <a:pt x="16050" y="2165"/>
                    <a:pt x="16115" y="2147"/>
                    <a:pt x="16175" y="2130"/>
                  </a:cubicBezTo>
                  <a:cubicBezTo>
                    <a:pt x="16459" y="2065"/>
                    <a:pt x="16737" y="2005"/>
                    <a:pt x="17021" y="1970"/>
                  </a:cubicBezTo>
                  <a:cubicBezTo>
                    <a:pt x="17499" y="1906"/>
                    <a:pt x="18073" y="1786"/>
                    <a:pt x="18542" y="1970"/>
                  </a:cubicBezTo>
                  <a:cubicBezTo>
                    <a:pt x="18564" y="1977"/>
                    <a:pt x="18564" y="2018"/>
                    <a:pt x="18542" y="2029"/>
                  </a:cubicBezTo>
                  <a:cubicBezTo>
                    <a:pt x="18293" y="2183"/>
                    <a:pt x="17979" y="2248"/>
                    <a:pt x="17671" y="2289"/>
                  </a:cubicBezTo>
                  <a:cubicBezTo>
                    <a:pt x="19216" y="2821"/>
                    <a:pt x="22185" y="4183"/>
                    <a:pt x="23475" y="4437"/>
                  </a:cubicBezTo>
                  <a:cubicBezTo>
                    <a:pt x="24079" y="4549"/>
                    <a:pt x="24439" y="4011"/>
                    <a:pt x="24675" y="3242"/>
                  </a:cubicBezTo>
                  <a:cubicBezTo>
                    <a:pt x="24682" y="3236"/>
                    <a:pt x="24682" y="3230"/>
                    <a:pt x="24682" y="3225"/>
                  </a:cubicBezTo>
                  <a:cubicBezTo>
                    <a:pt x="24835" y="2728"/>
                    <a:pt x="24942" y="2147"/>
                    <a:pt x="25024" y="1598"/>
                  </a:cubicBezTo>
                  <a:close/>
                  <a:moveTo>
                    <a:pt x="2498" y="5065"/>
                  </a:moveTo>
                  <a:cubicBezTo>
                    <a:pt x="2551" y="5052"/>
                    <a:pt x="2597" y="5087"/>
                    <a:pt x="2586" y="5141"/>
                  </a:cubicBezTo>
                  <a:cubicBezTo>
                    <a:pt x="2556" y="5271"/>
                    <a:pt x="2438" y="5354"/>
                    <a:pt x="2414" y="5484"/>
                  </a:cubicBezTo>
                  <a:cubicBezTo>
                    <a:pt x="2379" y="5638"/>
                    <a:pt x="2149" y="5584"/>
                    <a:pt x="2179" y="5431"/>
                  </a:cubicBezTo>
                  <a:cubicBezTo>
                    <a:pt x="2207" y="5271"/>
                    <a:pt x="2326" y="5093"/>
                    <a:pt x="2498" y="5065"/>
                  </a:cubicBezTo>
                  <a:close/>
                  <a:moveTo>
                    <a:pt x="1930" y="5070"/>
                  </a:moveTo>
                  <a:cubicBezTo>
                    <a:pt x="1923" y="5313"/>
                    <a:pt x="1758" y="5554"/>
                    <a:pt x="1587" y="5721"/>
                  </a:cubicBezTo>
                  <a:cubicBezTo>
                    <a:pt x="1491" y="5810"/>
                    <a:pt x="1327" y="5704"/>
                    <a:pt x="1398" y="5584"/>
                  </a:cubicBezTo>
                  <a:cubicBezTo>
                    <a:pt x="1516" y="5390"/>
                    <a:pt x="1616" y="5141"/>
                    <a:pt x="1805" y="5005"/>
                  </a:cubicBezTo>
                  <a:cubicBezTo>
                    <a:pt x="1852" y="4970"/>
                    <a:pt x="1930" y="5011"/>
                    <a:pt x="1930" y="5070"/>
                  </a:cubicBezTo>
                  <a:close/>
                  <a:moveTo>
                    <a:pt x="1403" y="4573"/>
                  </a:moveTo>
                  <a:cubicBezTo>
                    <a:pt x="1426" y="4532"/>
                    <a:pt x="1504" y="4555"/>
                    <a:pt x="1497" y="4609"/>
                  </a:cubicBezTo>
                  <a:cubicBezTo>
                    <a:pt x="1462" y="5016"/>
                    <a:pt x="1237" y="5472"/>
                    <a:pt x="995" y="5797"/>
                  </a:cubicBezTo>
                  <a:cubicBezTo>
                    <a:pt x="948" y="5863"/>
                    <a:pt x="865" y="5792"/>
                    <a:pt x="871" y="5732"/>
                  </a:cubicBezTo>
                  <a:cubicBezTo>
                    <a:pt x="901" y="5513"/>
                    <a:pt x="995" y="5319"/>
                    <a:pt x="1078" y="5117"/>
                  </a:cubicBezTo>
                  <a:cubicBezTo>
                    <a:pt x="1166" y="4923"/>
                    <a:pt x="1267" y="4738"/>
                    <a:pt x="1403" y="45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704;p79"/>
            <p:cNvSpPr/>
            <p:nvPr/>
          </p:nvSpPr>
          <p:spPr>
            <a:xfrm>
              <a:off x="4840700" y="1621850"/>
              <a:ext cx="75000" cy="45725"/>
            </a:xfrm>
            <a:custGeom>
              <a:avLst/>
              <a:gdLst/>
              <a:ahLst/>
              <a:cxnLst/>
              <a:rect l="l" t="t" r="r" b="b"/>
              <a:pathLst>
                <a:path w="3000" h="1829" extrusionOk="0">
                  <a:moveTo>
                    <a:pt x="403" y="266"/>
                  </a:moveTo>
                  <a:cubicBezTo>
                    <a:pt x="528" y="444"/>
                    <a:pt x="610" y="621"/>
                    <a:pt x="474" y="847"/>
                  </a:cubicBezTo>
                  <a:cubicBezTo>
                    <a:pt x="373" y="1017"/>
                    <a:pt x="178" y="1071"/>
                    <a:pt x="1" y="1036"/>
                  </a:cubicBezTo>
                  <a:cubicBezTo>
                    <a:pt x="132" y="1213"/>
                    <a:pt x="474" y="1639"/>
                    <a:pt x="929" y="1828"/>
                  </a:cubicBezTo>
                  <a:cubicBezTo>
                    <a:pt x="948" y="1798"/>
                    <a:pt x="971" y="1781"/>
                    <a:pt x="1006" y="1776"/>
                  </a:cubicBezTo>
                  <a:cubicBezTo>
                    <a:pt x="1497" y="1710"/>
                    <a:pt x="2999" y="1574"/>
                    <a:pt x="2532" y="711"/>
                  </a:cubicBezTo>
                  <a:cubicBezTo>
                    <a:pt x="2278" y="249"/>
                    <a:pt x="1906" y="1"/>
                    <a:pt x="1374" y="42"/>
                  </a:cubicBezTo>
                  <a:cubicBezTo>
                    <a:pt x="1042" y="72"/>
                    <a:pt x="722" y="201"/>
                    <a:pt x="403" y="266"/>
                  </a:cubicBezTo>
                  <a:close/>
                </a:path>
              </a:pathLst>
            </a:custGeom>
            <a:solidFill>
              <a:srgbClr val="D88A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705;p79"/>
            <p:cNvSpPr/>
            <p:nvPr/>
          </p:nvSpPr>
          <p:spPr>
            <a:xfrm>
              <a:off x="4644600" y="1227275"/>
              <a:ext cx="252175" cy="177350"/>
            </a:xfrm>
            <a:custGeom>
              <a:avLst/>
              <a:gdLst/>
              <a:ahLst/>
              <a:cxnLst/>
              <a:rect l="l" t="t" r="r" b="b"/>
              <a:pathLst>
                <a:path w="10087" h="7094" extrusionOk="0">
                  <a:moveTo>
                    <a:pt x="5437" y="1450"/>
                  </a:moveTo>
                  <a:cubicBezTo>
                    <a:pt x="6567" y="2503"/>
                    <a:pt x="7466" y="4491"/>
                    <a:pt x="8028" y="4827"/>
                  </a:cubicBezTo>
                  <a:cubicBezTo>
                    <a:pt x="8323" y="5005"/>
                    <a:pt x="7987" y="5390"/>
                    <a:pt x="7703" y="6182"/>
                  </a:cubicBezTo>
                  <a:cubicBezTo>
                    <a:pt x="7940" y="6383"/>
                    <a:pt x="8164" y="6679"/>
                    <a:pt x="8318" y="7093"/>
                  </a:cubicBezTo>
                  <a:cubicBezTo>
                    <a:pt x="8579" y="5816"/>
                    <a:pt x="9153" y="4668"/>
                    <a:pt x="10046" y="3929"/>
                  </a:cubicBezTo>
                  <a:lnTo>
                    <a:pt x="10087" y="3893"/>
                  </a:lnTo>
                  <a:cubicBezTo>
                    <a:pt x="9412" y="3675"/>
                    <a:pt x="8773" y="3254"/>
                    <a:pt x="8211" y="2686"/>
                  </a:cubicBezTo>
                  <a:cubicBezTo>
                    <a:pt x="7537" y="1994"/>
                    <a:pt x="6993" y="1089"/>
                    <a:pt x="6674" y="65"/>
                  </a:cubicBezTo>
                  <a:cubicBezTo>
                    <a:pt x="6407" y="41"/>
                    <a:pt x="5555" y="0"/>
                    <a:pt x="3692" y="189"/>
                  </a:cubicBezTo>
                  <a:cubicBezTo>
                    <a:pt x="2556" y="308"/>
                    <a:pt x="1136" y="1183"/>
                    <a:pt x="1" y="2029"/>
                  </a:cubicBezTo>
                  <a:cubicBezTo>
                    <a:pt x="2887" y="645"/>
                    <a:pt x="4467" y="544"/>
                    <a:pt x="5437" y="1450"/>
                  </a:cubicBezTo>
                  <a:close/>
                  <a:moveTo>
                    <a:pt x="7826" y="3929"/>
                  </a:moveTo>
                  <a:cubicBezTo>
                    <a:pt x="7862" y="3804"/>
                    <a:pt x="7940" y="3727"/>
                    <a:pt x="8064" y="3686"/>
                  </a:cubicBezTo>
                  <a:cubicBezTo>
                    <a:pt x="8200" y="3639"/>
                    <a:pt x="8271" y="3858"/>
                    <a:pt x="8129" y="3905"/>
                  </a:cubicBezTo>
                  <a:lnTo>
                    <a:pt x="8052" y="3959"/>
                  </a:lnTo>
                  <a:cubicBezTo>
                    <a:pt x="8017" y="4035"/>
                    <a:pt x="8052" y="3994"/>
                    <a:pt x="7981" y="4076"/>
                  </a:cubicBezTo>
                  <a:cubicBezTo>
                    <a:pt x="7963" y="4106"/>
                    <a:pt x="7897" y="4129"/>
                    <a:pt x="7856" y="4082"/>
                  </a:cubicBezTo>
                  <a:cubicBezTo>
                    <a:pt x="7839" y="4065"/>
                    <a:pt x="7834" y="4047"/>
                    <a:pt x="7826" y="4022"/>
                  </a:cubicBezTo>
                  <a:cubicBezTo>
                    <a:pt x="7821" y="3994"/>
                    <a:pt x="7809" y="3976"/>
                    <a:pt x="7826" y="3929"/>
                  </a:cubicBezTo>
                  <a:close/>
                  <a:moveTo>
                    <a:pt x="7359" y="3107"/>
                  </a:moveTo>
                  <a:cubicBezTo>
                    <a:pt x="7490" y="3058"/>
                    <a:pt x="7608" y="3260"/>
                    <a:pt x="7436" y="3342"/>
                  </a:cubicBezTo>
                  <a:lnTo>
                    <a:pt x="7413" y="3366"/>
                  </a:lnTo>
                  <a:lnTo>
                    <a:pt x="7383" y="3413"/>
                  </a:lnTo>
                  <a:lnTo>
                    <a:pt x="7365" y="3473"/>
                  </a:lnTo>
                  <a:cubicBezTo>
                    <a:pt x="7324" y="3550"/>
                    <a:pt x="7217" y="3555"/>
                    <a:pt x="7165" y="3484"/>
                  </a:cubicBezTo>
                  <a:cubicBezTo>
                    <a:pt x="7081" y="3361"/>
                    <a:pt x="7200" y="3159"/>
                    <a:pt x="7359" y="3107"/>
                  </a:cubicBezTo>
                  <a:close/>
                  <a:moveTo>
                    <a:pt x="8323" y="4798"/>
                  </a:moveTo>
                  <a:cubicBezTo>
                    <a:pt x="8465" y="4502"/>
                    <a:pt x="8678" y="4271"/>
                    <a:pt x="8934" y="4071"/>
                  </a:cubicBezTo>
                  <a:cubicBezTo>
                    <a:pt x="9046" y="3981"/>
                    <a:pt x="9170" y="4153"/>
                    <a:pt x="9087" y="4248"/>
                  </a:cubicBezTo>
                  <a:cubicBezTo>
                    <a:pt x="8910" y="4467"/>
                    <a:pt x="8779" y="4721"/>
                    <a:pt x="8626" y="4958"/>
                  </a:cubicBezTo>
                  <a:cubicBezTo>
                    <a:pt x="8508" y="5147"/>
                    <a:pt x="8224" y="4999"/>
                    <a:pt x="8323" y="4798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706;p79"/>
            <p:cNvSpPr/>
            <p:nvPr/>
          </p:nvSpPr>
          <p:spPr>
            <a:xfrm>
              <a:off x="4826650" y="1392925"/>
              <a:ext cx="54300" cy="160925"/>
            </a:xfrm>
            <a:custGeom>
              <a:avLst/>
              <a:gdLst/>
              <a:ahLst/>
              <a:cxnLst/>
              <a:rect l="l" t="t" r="r" b="b"/>
              <a:pathLst>
                <a:path w="2172" h="6437" extrusionOk="0">
                  <a:moveTo>
                    <a:pt x="285" y="0"/>
                  </a:moveTo>
                  <a:cubicBezTo>
                    <a:pt x="96" y="710"/>
                    <a:pt x="1" y="1674"/>
                    <a:pt x="296" y="2976"/>
                  </a:cubicBezTo>
                  <a:cubicBezTo>
                    <a:pt x="729" y="4874"/>
                    <a:pt x="1462" y="5904"/>
                    <a:pt x="2000" y="6436"/>
                  </a:cubicBezTo>
                  <a:lnTo>
                    <a:pt x="2172" y="6335"/>
                  </a:lnTo>
                  <a:cubicBezTo>
                    <a:pt x="1161" y="4951"/>
                    <a:pt x="770" y="3053"/>
                    <a:pt x="918" y="1336"/>
                  </a:cubicBezTo>
                  <a:cubicBezTo>
                    <a:pt x="823" y="1289"/>
                    <a:pt x="746" y="1201"/>
                    <a:pt x="735" y="1106"/>
                  </a:cubicBezTo>
                  <a:cubicBezTo>
                    <a:pt x="664" y="580"/>
                    <a:pt x="486" y="230"/>
                    <a:pt x="285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707;p79"/>
            <p:cNvSpPr/>
            <p:nvPr/>
          </p:nvSpPr>
          <p:spPr>
            <a:xfrm>
              <a:off x="4765000" y="1787050"/>
              <a:ext cx="271975" cy="120100"/>
            </a:xfrm>
            <a:custGeom>
              <a:avLst/>
              <a:gdLst/>
              <a:ahLst/>
              <a:cxnLst/>
              <a:rect l="l" t="t" r="r" b="b"/>
              <a:pathLst>
                <a:path w="10879" h="4804" extrusionOk="0">
                  <a:moveTo>
                    <a:pt x="6666" y="1628"/>
                  </a:moveTo>
                  <a:cubicBezTo>
                    <a:pt x="4236" y="2911"/>
                    <a:pt x="2265" y="2769"/>
                    <a:pt x="290" y="2467"/>
                  </a:cubicBezTo>
                  <a:cubicBezTo>
                    <a:pt x="219" y="2958"/>
                    <a:pt x="124" y="3473"/>
                    <a:pt x="1" y="3935"/>
                  </a:cubicBezTo>
                  <a:cubicBezTo>
                    <a:pt x="3277" y="4804"/>
                    <a:pt x="6595" y="2663"/>
                    <a:pt x="8702" y="1302"/>
                  </a:cubicBezTo>
                  <a:cubicBezTo>
                    <a:pt x="9683" y="675"/>
                    <a:pt x="10417" y="202"/>
                    <a:pt x="10879" y="266"/>
                  </a:cubicBezTo>
                  <a:cubicBezTo>
                    <a:pt x="10062" y="0"/>
                    <a:pt x="9009" y="397"/>
                    <a:pt x="6666" y="1628"/>
                  </a:cubicBezTo>
                  <a:close/>
                  <a:moveTo>
                    <a:pt x="1591" y="3307"/>
                  </a:moveTo>
                  <a:cubicBezTo>
                    <a:pt x="1633" y="3277"/>
                    <a:pt x="1680" y="3301"/>
                    <a:pt x="1674" y="3354"/>
                  </a:cubicBezTo>
                  <a:cubicBezTo>
                    <a:pt x="1669" y="3449"/>
                    <a:pt x="1626" y="3531"/>
                    <a:pt x="1591" y="3621"/>
                  </a:cubicBezTo>
                  <a:cubicBezTo>
                    <a:pt x="1538" y="3733"/>
                    <a:pt x="1355" y="3638"/>
                    <a:pt x="1420" y="3531"/>
                  </a:cubicBezTo>
                  <a:cubicBezTo>
                    <a:pt x="1473" y="3449"/>
                    <a:pt x="1520" y="3372"/>
                    <a:pt x="1591" y="3307"/>
                  </a:cubicBezTo>
                  <a:close/>
                  <a:moveTo>
                    <a:pt x="1213" y="3290"/>
                  </a:moveTo>
                  <a:cubicBezTo>
                    <a:pt x="1207" y="3343"/>
                    <a:pt x="1183" y="3397"/>
                    <a:pt x="1189" y="3449"/>
                  </a:cubicBezTo>
                  <a:cubicBezTo>
                    <a:pt x="1189" y="3496"/>
                    <a:pt x="1200" y="3550"/>
                    <a:pt x="1213" y="3602"/>
                  </a:cubicBezTo>
                  <a:cubicBezTo>
                    <a:pt x="1230" y="3716"/>
                    <a:pt x="1088" y="3757"/>
                    <a:pt x="1041" y="3656"/>
                  </a:cubicBezTo>
                  <a:cubicBezTo>
                    <a:pt x="1006" y="3574"/>
                    <a:pt x="982" y="3490"/>
                    <a:pt x="994" y="3397"/>
                  </a:cubicBezTo>
                  <a:cubicBezTo>
                    <a:pt x="1011" y="3313"/>
                    <a:pt x="1065" y="3242"/>
                    <a:pt x="1153" y="3236"/>
                  </a:cubicBezTo>
                  <a:cubicBezTo>
                    <a:pt x="1183" y="3236"/>
                    <a:pt x="1213" y="3260"/>
                    <a:pt x="1213" y="3290"/>
                  </a:cubicBezTo>
                  <a:close/>
                  <a:moveTo>
                    <a:pt x="781" y="3029"/>
                  </a:moveTo>
                  <a:cubicBezTo>
                    <a:pt x="810" y="3006"/>
                    <a:pt x="881" y="3012"/>
                    <a:pt x="875" y="3064"/>
                  </a:cubicBezTo>
                  <a:cubicBezTo>
                    <a:pt x="858" y="3247"/>
                    <a:pt x="686" y="3468"/>
                    <a:pt x="798" y="3651"/>
                  </a:cubicBezTo>
                  <a:cubicBezTo>
                    <a:pt x="828" y="3692"/>
                    <a:pt x="787" y="3739"/>
                    <a:pt x="739" y="3733"/>
                  </a:cubicBezTo>
                  <a:cubicBezTo>
                    <a:pt x="426" y="3692"/>
                    <a:pt x="645" y="3148"/>
                    <a:pt x="781" y="3029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708;p79"/>
            <p:cNvSpPr/>
            <p:nvPr/>
          </p:nvSpPr>
          <p:spPr>
            <a:xfrm>
              <a:off x="3752050" y="1484175"/>
              <a:ext cx="286925" cy="147750"/>
            </a:xfrm>
            <a:custGeom>
              <a:avLst/>
              <a:gdLst/>
              <a:ahLst/>
              <a:cxnLst/>
              <a:rect l="l" t="t" r="r" b="b"/>
              <a:pathLst>
                <a:path w="11477" h="5910" extrusionOk="0">
                  <a:moveTo>
                    <a:pt x="9418" y="1142"/>
                  </a:moveTo>
                  <a:cubicBezTo>
                    <a:pt x="8928" y="2325"/>
                    <a:pt x="8809" y="3171"/>
                    <a:pt x="8680" y="3531"/>
                  </a:cubicBezTo>
                  <a:cubicBezTo>
                    <a:pt x="8478" y="4075"/>
                    <a:pt x="2278" y="4271"/>
                    <a:pt x="1" y="5460"/>
                  </a:cubicBezTo>
                  <a:cubicBezTo>
                    <a:pt x="78" y="5655"/>
                    <a:pt x="167" y="5809"/>
                    <a:pt x="232" y="5910"/>
                  </a:cubicBezTo>
                  <a:cubicBezTo>
                    <a:pt x="1593" y="5495"/>
                    <a:pt x="2971" y="5188"/>
                    <a:pt x="4307" y="5052"/>
                  </a:cubicBezTo>
                  <a:cubicBezTo>
                    <a:pt x="6218" y="4856"/>
                    <a:pt x="8052" y="4998"/>
                    <a:pt x="9614" y="5631"/>
                  </a:cubicBezTo>
                  <a:cubicBezTo>
                    <a:pt x="9626" y="3969"/>
                    <a:pt x="10526" y="1527"/>
                    <a:pt x="11477" y="184"/>
                  </a:cubicBezTo>
                  <a:cubicBezTo>
                    <a:pt x="10974" y="77"/>
                    <a:pt x="10477" y="18"/>
                    <a:pt x="9969" y="1"/>
                  </a:cubicBezTo>
                  <a:cubicBezTo>
                    <a:pt x="9792" y="326"/>
                    <a:pt x="9638" y="639"/>
                    <a:pt x="9508" y="935"/>
                  </a:cubicBezTo>
                  <a:cubicBezTo>
                    <a:pt x="9496" y="1000"/>
                    <a:pt x="9472" y="1065"/>
                    <a:pt x="9437" y="1129"/>
                  </a:cubicBezTo>
                  <a:cubicBezTo>
                    <a:pt x="9431" y="1136"/>
                    <a:pt x="9425" y="1142"/>
                    <a:pt x="9418" y="1142"/>
                  </a:cubicBezTo>
                  <a:close/>
                  <a:moveTo>
                    <a:pt x="10010" y="1491"/>
                  </a:moveTo>
                  <a:cubicBezTo>
                    <a:pt x="9844" y="1372"/>
                    <a:pt x="9969" y="1071"/>
                    <a:pt x="10034" y="923"/>
                  </a:cubicBezTo>
                  <a:cubicBezTo>
                    <a:pt x="10123" y="733"/>
                    <a:pt x="10235" y="568"/>
                    <a:pt x="10406" y="438"/>
                  </a:cubicBezTo>
                  <a:cubicBezTo>
                    <a:pt x="10466" y="391"/>
                    <a:pt x="10561" y="462"/>
                    <a:pt x="10537" y="533"/>
                  </a:cubicBezTo>
                  <a:cubicBezTo>
                    <a:pt x="10477" y="703"/>
                    <a:pt x="10395" y="864"/>
                    <a:pt x="10335" y="1036"/>
                  </a:cubicBezTo>
                  <a:cubicBezTo>
                    <a:pt x="10289" y="1172"/>
                    <a:pt x="10270" y="1437"/>
                    <a:pt x="10128" y="1503"/>
                  </a:cubicBezTo>
                  <a:cubicBezTo>
                    <a:pt x="10087" y="1527"/>
                    <a:pt x="10052" y="1520"/>
                    <a:pt x="10010" y="149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709;p79"/>
            <p:cNvSpPr/>
            <p:nvPr/>
          </p:nvSpPr>
          <p:spPr>
            <a:xfrm>
              <a:off x="3795675" y="1736325"/>
              <a:ext cx="176325" cy="248025"/>
            </a:xfrm>
            <a:custGeom>
              <a:avLst/>
              <a:gdLst/>
              <a:ahLst/>
              <a:cxnLst/>
              <a:rect l="l" t="t" r="r" b="b"/>
              <a:pathLst>
                <a:path w="7053" h="9921" extrusionOk="0">
                  <a:moveTo>
                    <a:pt x="5054" y="5751"/>
                  </a:moveTo>
                  <a:cubicBezTo>
                    <a:pt x="4994" y="5732"/>
                    <a:pt x="4947" y="5697"/>
                    <a:pt x="4918" y="5644"/>
                  </a:cubicBezTo>
                  <a:cubicBezTo>
                    <a:pt x="4882" y="5590"/>
                    <a:pt x="4882" y="5514"/>
                    <a:pt x="4888" y="5454"/>
                  </a:cubicBezTo>
                  <a:cubicBezTo>
                    <a:pt x="4899" y="5383"/>
                    <a:pt x="4935" y="5336"/>
                    <a:pt x="5000" y="5312"/>
                  </a:cubicBezTo>
                  <a:cubicBezTo>
                    <a:pt x="5060" y="5289"/>
                    <a:pt x="5136" y="5355"/>
                    <a:pt x="5148" y="5437"/>
                  </a:cubicBezTo>
                  <a:cubicBezTo>
                    <a:pt x="5142" y="5413"/>
                    <a:pt x="5148" y="5454"/>
                    <a:pt x="5148" y="5454"/>
                  </a:cubicBezTo>
                  <a:lnTo>
                    <a:pt x="5160" y="5497"/>
                  </a:lnTo>
                  <a:cubicBezTo>
                    <a:pt x="5272" y="5489"/>
                    <a:pt x="5331" y="5667"/>
                    <a:pt x="5224" y="5721"/>
                  </a:cubicBezTo>
                  <a:cubicBezTo>
                    <a:pt x="5172" y="5745"/>
                    <a:pt x="5112" y="5768"/>
                    <a:pt x="5054" y="5751"/>
                  </a:cubicBezTo>
                  <a:close/>
                  <a:moveTo>
                    <a:pt x="5562" y="4277"/>
                  </a:moveTo>
                  <a:cubicBezTo>
                    <a:pt x="5562" y="4277"/>
                    <a:pt x="1734" y="7933"/>
                    <a:pt x="1" y="9678"/>
                  </a:cubicBezTo>
                  <a:cubicBezTo>
                    <a:pt x="219" y="9808"/>
                    <a:pt x="427" y="9879"/>
                    <a:pt x="552" y="9921"/>
                  </a:cubicBezTo>
                  <a:cubicBezTo>
                    <a:pt x="2226" y="8276"/>
                    <a:pt x="4219" y="6750"/>
                    <a:pt x="6337" y="5975"/>
                  </a:cubicBezTo>
                  <a:cubicBezTo>
                    <a:pt x="6236" y="4260"/>
                    <a:pt x="6526" y="1633"/>
                    <a:pt x="7053" y="1"/>
                  </a:cubicBezTo>
                  <a:cubicBezTo>
                    <a:pt x="6733" y="118"/>
                    <a:pt x="6420" y="249"/>
                    <a:pt x="6112" y="397"/>
                  </a:cubicBezTo>
                  <a:cubicBezTo>
                    <a:pt x="5379" y="2409"/>
                    <a:pt x="5562" y="4277"/>
                    <a:pt x="5562" y="4277"/>
                  </a:cubicBezTo>
                  <a:close/>
                  <a:moveTo>
                    <a:pt x="5615" y="5738"/>
                  </a:moveTo>
                  <a:cubicBezTo>
                    <a:pt x="5704" y="5833"/>
                    <a:pt x="5882" y="5691"/>
                    <a:pt x="5792" y="5585"/>
                  </a:cubicBezTo>
                  <a:cubicBezTo>
                    <a:pt x="5704" y="5467"/>
                    <a:pt x="5669" y="5347"/>
                    <a:pt x="5650" y="5205"/>
                  </a:cubicBezTo>
                  <a:cubicBezTo>
                    <a:pt x="5633" y="5052"/>
                    <a:pt x="5674" y="4904"/>
                    <a:pt x="5627" y="4751"/>
                  </a:cubicBezTo>
                  <a:cubicBezTo>
                    <a:pt x="5609" y="4697"/>
                    <a:pt x="5538" y="4680"/>
                    <a:pt x="5497" y="4721"/>
                  </a:cubicBezTo>
                  <a:cubicBezTo>
                    <a:pt x="5243" y="5000"/>
                    <a:pt x="5373" y="5489"/>
                    <a:pt x="5615" y="5738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710;p79"/>
            <p:cNvSpPr/>
            <p:nvPr/>
          </p:nvSpPr>
          <p:spPr>
            <a:xfrm>
              <a:off x="4001550" y="1557975"/>
              <a:ext cx="134325" cy="162550"/>
            </a:xfrm>
            <a:custGeom>
              <a:avLst/>
              <a:gdLst/>
              <a:ahLst/>
              <a:cxnLst/>
              <a:rect l="l" t="t" r="r" b="b"/>
              <a:pathLst>
                <a:path w="5373" h="6502" extrusionOk="0">
                  <a:moveTo>
                    <a:pt x="5237" y="4331"/>
                  </a:moveTo>
                  <a:cubicBezTo>
                    <a:pt x="5018" y="4277"/>
                    <a:pt x="2397" y="3579"/>
                    <a:pt x="705" y="0"/>
                  </a:cubicBezTo>
                  <a:cubicBezTo>
                    <a:pt x="510" y="544"/>
                    <a:pt x="355" y="1088"/>
                    <a:pt x="255" y="1579"/>
                  </a:cubicBezTo>
                  <a:cubicBezTo>
                    <a:pt x="1" y="2845"/>
                    <a:pt x="25" y="3910"/>
                    <a:pt x="557" y="4099"/>
                  </a:cubicBezTo>
                  <a:cubicBezTo>
                    <a:pt x="568" y="4105"/>
                    <a:pt x="574" y="4112"/>
                    <a:pt x="581" y="4112"/>
                  </a:cubicBezTo>
                  <a:lnTo>
                    <a:pt x="1491" y="4514"/>
                  </a:lnTo>
                  <a:cubicBezTo>
                    <a:pt x="3089" y="5224"/>
                    <a:pt x="3911" y="5584"/>
                    <a:pt x="4680" y="5975"/>
                  </a:cubicBezTo>
                  <a:cubicBezTo>
                    <a:pt x="4858" y="6070"/>
                    <a:pt x="4904" y="6270"/>
                    <a:pt x="4798" y="6354"/>
                  </a:cubicBezTo>
                  <a:lnTo>
                    <a:pt x="5373" y="6501"/>
                  </a:lnTo>
                  <a:cubicBezTo>
                    <a:pt x="5308" y="5745"/>
                    <a:pt x="5254" y="5016"/>
                    <a:pt x="5237" y="43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711;p79"/>
            <p:cNvSpPr/>
            <p:nvPr/>
          </p:nvSpPr>
          <p:spPr>
            <a:xfrm>
              <a:off x="4615325" y="1091650"/>
              <a:ext cx="486575" cy="649275"/>
            </a:xfrm>
            <a:custGeom>
              <a:avLst/>
              <a:gdLst/>
              <a:ahLst/>
              <a:cxnLst/>
              <a:rect l="l" t="t" r="r" b="b"/>
              <a:pathLst>
                <a:path w="19463" h="25971" extrusionOk="0">
                  <a:moveTo>
                    <a:pt x="9636" y="7673"/>
                  </a:moveTo>
                  <a:cubicBezTo>
                    <a:pt x="10299" y="8347"/>
                    <a:pt x="11086" y="8803"/>
                    <a:pt x="11902" y="8928"/>
                  </a:cubicBezTo>
                  <a:cubicBezTo>
                    <a:pt x="12093" y="8963"/>
                    <a:pt x="12085" y="9335"/>
                    <a:pt x="11897" y="9436"/>
                  </a:cubicBezTo>
                  <a:lnTo>
                    <a:pt x="11897" y="9436"/>
                  </a:lnTo>
                  <a:cubicBezTo>
                    <a:pt x="10619" y="10116"/>
                    <a:pt x="9920" y="11648"/>
                    <a:pt x="9756" y="13210"/>
                  </a:cubicBezTo>
                  <a:cubicBezTo>
                    <a:pt x="9565" y="14949"/>
                    <a:pt x="9991" y="16884"/>
                    <a:pt x="11104" y="18239"/>
                  </a:cubicBezTo>
                  <a:cubicBezTo>
                    <a:pt x="11205" y="18364"/>
                    <a:pt x="11151" y="18618"/>
                    <a:pt x="11021" y="18689"/>
                  </a:cubicBezTo>
                  <a:lnTo>
                    <a:pt x="11021" y="18689"/>
                  </a:lnTo>
                  <a:lnTo>
                    <a:pt x="9920" y="19345"/>
                  </a:lnTo>
                  <a:cubicBezTo>
                    <a:pt x="11323" y="19328"/>
                    <a:pt x="13737" y="19558"/>
                    <a:pt x="13713" y="21368"/>
                  </a:cubicBezTo>
                  <a:cubicBezTo>
                    <a:pt x="13695" y="22907"/>
                    <a:pt x="12986" y="24036"/>
                    <a:pt x="11708" y="24469"/>
                  </a:cubicBezTo>
                  <a:cubicBezTo>
                    <a:pt x="10341" y="24930"/>
                    <a:pt x="8614" y="24469"/>
                    <a:pt x="7590" y="23468"/>
                  </a:cubicBezTo>
                  <a:cubicBezTo>
                    <a:pt x="6952" y="24084"/>
                    <a:pt x="6130" y="24486"/>
                    <a:pt x="5224" y="24586"/>
                  </a:cubicBezTo>
                  <a:cubicBezTo>
                    <a:pt x="6307" y="25154"/>
                    <a:pt x="7514" y="25491"/>
                    <a:pt x="8749" y="25616"/>
                  </a:cubicBezTo>
                  <a:cubicBezTo>
                    <a:pt x="12246" y="25971"/>
                    <a:pt x="16156" y="24592"/>
                    <a:pt x="18173" y="21646"/>
                  </a:cubicBezTo>
                  <a:cubicBezTo>
                    <a:pt x="18865" y="20647"/>
                    <a:pt x="19321" y="19464"/>
                    <a:pt x="19457" y="18126"/>
                  </a:cubicBezTo>
                  <a:cubicBezTo>
                    <a:pt x="19457" y="18108"/>
                    <a:pt x="19457" y="18091"/>
                    <a:pt x="19463" y="18073"/>
                  </a:cubicBezTo>
                  <a:cubicBezTo>
                    <a:pt x="18102" y="17559"/>
                    <a:pt x="16700" y="16570"/>
                    <a:pt x="15629" y="14914"/>
                  </a:cubicBezTo>
                  <a:cubicBezTo>
                    <a:pt x="13796" y="12098"/>
                    <a:pt x="14641" y="9425"/>
                    <a:pt x="14641" y="9425"/>
                  </a:cubicBezTo>
                  <a:cubicBezTo>
                    <a:pt x="14641" y="9425"/>
                    <a:pt x="9382" y="5621"/>
                    <a:pt x="9808" y="1864"/>
                  </a:cubicBezTo>
                  <a:cubicBezTo>
                    <a:pt x="9892" y="1119"/>
                    <a:pt x="10140" y="510"/>
                    <a:pt x="10488" y="0"/>
                  </a:cubicBezTo>
                  <a:cubicBezTo>
                    <a:pt x="9016" y="503"/>
                    <a:pt x="7454" y="1338"/>
                    <a:pt x="5922" y="2503"/>
                  </a:cubicBezTo>
                  <a:cubicBezTo>
                    <a:pt x="5863" y="2550"/>
                    <a:pt x="5792" y="2550"/>
                    <a:pt x="5739" y="2503"/>
                  </a:cubicBezTo>
                  <a:cubicBezTo>
                    <a:pt x="5709" y="2479"/>
                    <a:pt x="5679" y="2462"/>
                    <a:pt x="5644" y="2438"/>
                  </a:cubicBezTo>
                  <a:cubicBezTo>
                    <a:pt x="4071" y="1485"/>
                    <a:pt x="669" y="6774"/>
                    <a:pt x="0" y="7815"/>
                  </a:cubicBezTo>
                  <a:cubicBezTo>
                    <a:pt x="1213" y="6804"/>
                    <a:pt x="3307" y="5259"/>
                    <a:pt x="4899" y="5094"/>
                  </a:cubicBezTo>
                  <a:cubicBezTo>
                    <a:pt x="7230" y="4857"/>
                    <a:pt x="8028" y="4982"/>
                    <a:pt x="8028" y="4982"/>
                  </a:cubicBezTo>
                  <a:cubicBezTo>
                    <a:pt x="8093" y="4988"/>
                    <a:pt x="8140" y="5040"/>
                    <a:pt x="8158" y="5117"/>
                  </a:cubicBezTo>
                  <a:cubicBezTo>
                    <a:pt x="8448" y="6111"/>
                    <a:pt x="8980" y="6998"/>
                    <a:pt x="9636" y="7673"/>
                  </a:cubicBezTo>
                  <a:close/>
                  <a:moveTo>
                    <a:pt x="17723" y="19694"/>
                  </a:moveTo>
                  <a:cubicBezTo>
                    <a:pt x="17677" y="19677"/>
                    <a:pt x="17658" y="19629"/>
                    <a:pt x="17688" y="19587"/>
                  </a:cubicBezTo>
                  <a:cubicBezTo>
                    <a:pt x="17854" y="19363"/>
                    <a:pt x="18226" y="19279"/>
                    <a:pt x="18493" y="18883"/>
                  </a:cubicBezTo>
                  <a:cubicBezTo>
                    <a:pt x="18553" y="18801"/>
                    <a:pt x="18670" y="18861"/>
                    <a:pt x="18629" y="18954"/>
                  </a:cubicBezTo>
                  <a:cubicBezTo>
                    <a:pt x="18487" y="19292"/>
                    <a:pt x="18173" y="19830"/>
                    <a:pt x="17723" y="19694"/>
                  </a:cubicBezTo>
                  <a:close/>
                  <a:moveTo>
                    <a:pt x="17794" y="20090"/>
                  </a:moveTo>
                  <a:cubicBezTo>
                    <a:pt x="17907" y="20043"/>
                    <a:pt x="18013" y="19984"/>
                    <a:pt x="18120" y="19918"/>
                  </a:cubicBezTo>
                  <a:cubicBezTo>
                    <a:pt x="18250" y="19836"/>
                    <a:pt x="18362" y="20025"/>
                    <a:pt x="18244" y="20114"/>
                  </a:cubicBezTo>
                  <a:cubicBezTo>
                    <a:pt x="18073" y="20250"/>
                    <a:pt x="17759" y="20540"/>
                    <a:pt x="17529" y="20409"/>
                  </a:cubicBezTo>
                  <a:cubicBezTo>
                    <a:pt x="17488" y="20387"/>
                    <a:pt x="17475" y="20344"/>
                    <a:pt x="17493" y="20303"/>
                  </a:cubicBezTo>
                  <a:cubicBezTo>
                    <a:pt x="17552" y="20185"/>
                    <a:pt x="17682" y="20138"/>
                    <a:pt x="17794" y="20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712;p79"/>
            <p:cNvSpPr/>
            <p:nvPr/>
          </p:nvSpPr>
          <p:spPr>
            <a:xfrm>
              <a:off x="4348825" y="1256700"/>
              <a:ext cx="60925" cy="156650"/>
            </a:xfrm>
            <a:custGeom>
              <a:avLst/>
              <a:gdLst/>
              <a:ahLst/>
              <a:cxnLst/>
              <a:rect l="l" t="t" r="r" b="b"/>
              <a:pathLst>
                <a:path w="2437" h="6266" extrusionOk="0">
                  <a:moveTo>
                    <a:pt x="1479" y="5976"/>
                  </a:moveTo>
                  <a:cubicBezTo>
                    <a:pt x="716" y="3479"/>
                    <a:pt x="1798" y="1710"/>
                    <a:pt x="2437" y="0"/>
                  </a:cubicBezTo>
                  <a:cubicBezTo>
                    <a:pt x="1136" y="1739"/>
                    <a:pt x="1" y="3899"/>
                    <a:pt x="337" y="6266"/>
                  </a:cubicBezTo>
                  <a:cubicBezTo>
                    <a:pt x="703" y="6153"/>
                    <a:pt x="1088" y="6053"/>
                    <a:pt x="1479" y="5976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713;p79"/>
            <p:cNvSpPr/>
            <p:nvPr/>
          </p:nvSpPr>
          <p:spPr>
            <a:xfrm>
              <a:off x="4313750" y="1426175"/>
              <a:ext cx="45000" cy="127250"/>
            </a:xfrm>
            <a:custGeom>
              <a:avLst/>
              <a:gdLst/>
              <a:ahLst/>
              <a:cxnLst/>
              <a:rect l="l" t="t" r="r" b="b"/>
              <a:pathLst>
                <a:path w="1800" h="5090" extrusionOk="0">
                  <a:moveTo>
                    <a:pt x="1800" y="4172"/>
                  </a:moveTo>
                  <a:cubicBezTo>
                    <a:pt x="1705" y="3444"/>
                    <a:pt x="1551" y="1799"/>
                    <a:pt x="1729" y="1"/>
                  </a:cubicBezTo>
                  <a:cubicBezTo>
                    <a:pt x="1148" y="202"/>
                    <a:pt x="593" y="445"/>
                    <a:pt x="83" y="729"/>
                  </a:cubicBezTo>
                  <a:cubicBezTo>
                    <a:pt x="1" y="1598"/>
                    <a:pt x="78" y="2403"/>
                    <a:pt x="291" y="3160"/>
                  </a:cubicBezTo>
                  <a:cubicBezTo>
                    <a:pt x="481" y="3840"/>
                    <a:pt x="782" y="4479"/>
                    <a:pt x="1172" y="5089"/>
                  </a:cubicBezTo>
                  <a:cubicBezTo>
                    <a:pt x="1355" y="4846"/>
                    <a:pt x="1516" y="4491"/>
                    <a:pt x="1729" y="4202"/>
                  </a:cubicBezTo>
                  <a:cubicBezTo>
                    <a:pt x="1746" y="4178"/>
                    <a:pt x="1776" y="4172"/>
                    <a:pt x="1800" y="41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714;p79"/>
            <p:cNvSpPr/>
            <p:nvPr/>
          </p:nvSpPr>
          <p:spPr>
            <a:xfrm>
              <a:off x="3965175" y="1719000"/>
              <a:ext cx="189175" cy="238450"/>
            </a:xfrm>
            <a:custGeom>
              <a:avLst/>
              <a:gdLst/>
              <a:ahLst/>
              <a:cxnLst/>
              <a:rect l="l" t="t" r="r" b="b"/>
              <a:pathLst>
                <a:path w="7567" h="9538" extrusionOk="0">
                  <a:moveTo>
                    <a:pt x="3408" y="6190"/>
                  </a:moveTo>
                  <a:cubicBezTo>
                    <a:pt x="1681" y="5693"/>
                    <a:pt x="658" y="5456"/>
                    <a:pt x="54" y="4934"/>
                  </a:cubicBezTo>
                  <a:cubicBezTo>
                    <a:pt x="13" y="5597"/>
                    <a:pt x="0" y="6231"/>
                    <a:pt x="36" y="6786"/>
                  </a:cubicBezTo>
                  <a:cubicBezTo>
                    <a:pt x="90" y="7774"/>
                    <a:pt x="237" y="8478"/>
                    <a:pt x="497" y="8490"/>
                  </a:cubicBezTo>
                  <a:cubicBezTo>
                    <a:pt x="516" y="8490"/>
                    <a:pt x="533" y="8490"/>
                    <a:pt x="551" y="8497"/>
                  </a:cubicBezTo>
                  <a:lnTo>
                    <a:pt x="6307" y="9537"/>
                  </a:lnTo>
                  <a:cubicBezTo>
                    <a:pt x="7566" y="6875"/>
                    <a:pt x="7099" y="3244"/>
                    <a:pt x="6828" y="60"/>
                  </a:cubicBezTo>
                  <a:lnTo>
                    <a:pt x="6597" y="1"/>
                  </a:lnTo>
                  <a:cubicBezTo>
                    <a:pt x="6266" y="1953"/>
                    <a:pt x="6555" y="5071"/>
                    <a:pt x="6526" y="5739"/>
                  </a:cubicBezTo>
                  <a:cubicBezTo>
                    <a:pt x="6490" y="6567"/>
                    <a:pt x="6526" y="7094"/>
                    <a:pt x="3408" y="6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715;p79"/>
            <p:cNvSpPr/>
            <p:nvPr/>
          </p:nvSpPr>
          <p:spPr>
            <a:xfrm>
              <a:off x="4615325" y="1075525"/>
              <a:ext cx="527250" cy="665400"/>
            </a:xfrm>
            <a:custGeom>
              <a:avLst/>
              <a:gdLst/>
              <a:ahLst/>
              <a:cxnLst/>
              <a:rect l="l" t="t" r="r" b="b"/>
              <a:pathLst>
                <a:path w="21090" h="26616" extrusionOk="0">
                  <a:moveTo>
                    <a:pt x="9756" y="13855"/>
                  </a:moveTo>
                  <a:cubicBezTo>
                    <a:pt x="9565" y="15594"/>
                    <a:pt x="9991" y="17529"/>
                    <a:pt x="11104" y="18884"/>
                  </a:cubicBezTo>
                  <a:cubicBezTo>
                    <a:pt x="11205" y="19009"/>
                    <a:pt x="11151" y="19263"/>
                    <a:pt x="11021" y="19334"/>
                  </a:cubicBezTo>
                  <a:lnTo>
                    <a:pt x="11021" y="19334"/>
                  </a:lnTo>
                  <a:lnTo>
                    <a:pt x="9920" y="19990"/>
                  </a:lnTo>
                  <a:cubicBezTo>
                    <a:pt x="11323" y="19973"/>
                    <a:pt x="13737" y="20203"/>
                    <a:pt x="13713" y="22013"/>
                  </a:cubicBezTo>
                  <a:cubicBezTo>
                    <a:pt x="13695" y="23552"/>
                    <a:pt x="12986" y="24681"/>
                    <a:pt x="11708" y="25114"/>
                  </a:cubicBezTo>
                  <a:cubicBezTo>
                    <a:pt x="10341" y="25575"/>
                    <a:pt x="8614" y="25114"/>
                    <a:pt x="7590" y="24113"/>
                  </a:cubicBezTo>
                  <a:cubicBezTo>
                    <a:pt x="6952" y="24729"/>
                    <a:pt x="6130" y="25131"/>
                    <a:pt x="5224" y="25231"/>
                  </a:cubicBezTo>
                  <a:cubicBezTo>
                    <a:pt x="6307" y="25799"/>
                    <a:pt x="7514" y="26136"/>
                    <a:pt x="8749" y="26261"/>
                  </a:cubicBezTo>
                  <a:cubicBezTo>
                    <a:pt x="12246" y="26616"/>
                    <a:pt x="16156" y="25237"/>
                    <a:pt x="18173" y="22291"/>
                  </a:cubicBezTo>
                  <a:cubicBezTo>
                    <a:pt x="18865" y="21292"/>
                    <a:pt x="19321" y="20109"/>
                    <a:pt x="19457" y="18771"/>
                  </a:cubicBezTo>
                  <a:cubicBezTo>
                    <a:pt x="19463" y="18700"/>
                    <a:pt x="19487" y="18635"/>
                    <a:pt x="19522" y="18588"/>
                  </a:cubicBezTo>
                  <a:cubicBezTo>
                    <a:pt x="21090" y="16440"/>
                    <a:pt x="20126" y="13649"/>
                    <a:pt x="19149" y="10851"/>
                  </a:cubicBezTo>
                  <a:cubicBezTo>
                    <a:pt x="18469" y="8893"/>
                    <a:pt x="17789" y="6933"/>
                    <a:pt x="17919" y="5095"/>
                  </a:cubicBezTo>
                  <a:cubicBezTo>
                    <a:pt x="17996" y="4012"/>
                    <a:pt x="17860" y="3113"/>
                    <a:pt x="17540" y="2384"/>
                  </a:cubicBezTo>
                  <a:cubicBezTo>
                    <a:pt x="17120" y="1420"/>
                    <a:pt x="16380" y="764"/>
                    <a:pt x="15422" y="410"/>
                  </a:cubicBezTo>
                  <a:cubicBezTo>
                    <a:pt x="14452" y="48"/>
                    <a:pt x="13257" y="1"/>
                    <a:pt x="11943" y="255"/>
                  </a:cubicBezTo>
                  <a:cubicBezTo>
                    <a:pt x="10081" y="615"/>
                    <a:pt x="7975" y="1592"/>
                    <a:pt x="5922" y="3148"/>
                  </a:cubicBezTo>
                  <a:cubicBezTo>
                    <a:pt x="5863" y="3195"/>
                    <a:pt x="5792" y="3195"/>
                    <a:pt x="5739" y="3148"/>
                  </a:cubicBezTo>
                  <a:cubicBezTo>
                    <a:pt x="5709" y="3124"/>
                    <a:pt x="5679" y="3107"/>
                    <a:pt x="5644" y="3083"/>
                  </a:cubicBezTo>
                  <a:cubicBezTo>
                    <a:pt x="4071" y="2130"/>
                    <a:pt x="669" y="7419"/>
                    <a:pt x="0" y="8460"/>
                  </a:cubicBezTo>
                  <a:cubicBezTo>
                    <a:pt x="1213" y="7449"/>
                    <a:pt x="3307" y="5904"/>
                    <a:pt x="4899" y="5739"/>
                  </a:cubicBezTo>
                  <a:cubicBezTo>
                    <a:pt x="7230" y="5502"/>
                    <a:pt x="8028" y="5627"/>
                    <a:pt x="8028" y="5627"/>
                  </a:cubicBezTo>
                  <a:cubicBezTo>
                    <a:pt x="8093" y="5633"/>
                    <a:pt x="8140" y="5685"/>
                    <a:pt x="8158" y="5762"/>
                  </a:cubicBezTo>
                  <a:cubicBezTo>
                    <a:pt x="8448" y="6756"/>
                    <a:pt x="8980" y="7643"/>
                    <a:pt x="9636" y="8318"/>
                  </a:cubicBezTo>
                  <a:cubicBezTo>
                    <a:pt x="10299" y="8992"/>
                    <a:pt x="11086" y="9448"/>
                    <a:pt x="11902" y="9573"/>
                  </a:cubicBezTo>
                  <a:cubicBezTo>
                    <a:pt x="12093" y="9608"/>
                    <a:pt x="12085" y="9980"/>
                    <a:pt x="11897" y="10081"/>
                  </a:cubicBezTo>
                  <a:lnTo>
                    <a:pt x="11897" y="10081"/>
                  </a:lnTo>
                  <a:cubicBezTo>
                    <a:pt x="10619" y="10761"/>
                    <a:pt x="9920" y="12293"/>
                    <a:pt x="9756" y="13855"/>
                  </a:cubicBezTo>
                  <a:close/>
                  <a:moveTo>
                    <a:pt x="14499" y="2267"/>
                  </a:moveTo>
                  <a:cubicBezTo>
                    <a:pt x="14258" y="2255"/>
                    <a:pt x="14050" y="2000"/>
                    <a:pt x="13979" y="1787"/>
                  </a:cubicBezTo>
                  <a:cubicBezTo>
                    <a:pt x="13926" y="1639"/>
                    <a:pt x="14151" y="1574"/>
                    <a:pt x="14204" y="1716"/>
                  </a:cubicBezTo>
                  <a:cubicBezTo>
                    <a:pt x="14275" y="1912"/>
                    <a:pt x="14493" y="1994"/>
                    <a:pt x="14547" y="2196"/>
                  </a:cubicBezTo>
                  <a:cubicBezTo>
                    <a:pt x="14559" y="2231"/>
                    <a:pt x="14535" y="2272"/>
                    <a:pt x="14499" y="2267"/>
                  </a:cubicBezTo>
                  <a:close/>
                  <a:moveTo>
                    <a:pt x="14807" y="1846"/>
                  </a:moveTo>
                  <a:cubicBezTo>
                    <a:pt x="14712" y="1764"/>
                    <a:pt x="14618" y="1669"/>
                    <a:pt x="14559" y="1557"/>
                  </a:cubicBezTo>
                  <a:cubicBezTo>
                    <a:pt x="14523" y="1497"/>
                    <a:pt x="14600" y="1432"/>
                    <a:pt x="14648" y="1480"/>
                  </a:cubicBezTo>
                  <a:cubicBezTo>
                    <a:pt x="14861" y="1693"/>
                    <a:pt x="15173" y="1723"/>
                    <a:pt x="15192" y="1947"/>
                  </a:cubicBezTo>
                  <a:cubicBezTo>
                    <a:pt x="15198" y="1983"/>
                    <a:pt x="15168" y="2007"/>
                    <a:pt x="15138" y="2012"/>
                  </a:cubicBezTo>
                  <a:cubicBezTo>
                    <a:pt x="15003" y="2030"/>
                    <a:pt x="14902" y="1923"/>
                    <a:pt x="14807" y="1846"/>
                  </a:cubicBezTo>
                  <a:close/>
                  <a:moveTo>
                    <a:pt x="14731" y="906"/>
                  </a:moveTo>
                  <a:cubicBezTo>
                    <a:pt x="14725" y="899"/>
                    <a:pt x="14719" y="882"/>
                    <a:pt x="14731" y="877"/>
                  </a:cubicBezTo>
                  <a:cubicBezTo>
                    <a:pt x="15080" y="705"/>
                    <a:pt x="15536" y="1041"/>
                    <a:pt x="15790" y="1261"/>
                  </a:cubicBezTo>
                  <a:cubicBezTo>
                    <a:pt x="16068" y="1503"/>
                    <a:pt x="16541" y="1947"/>
                    <a:pt x="16494" y="2349"/>
                  </a:cubicBezTo>
                  <a:cubicBezTo>
                    <a:pt x="16487" y="2397"/>
                    <a:pt x="16423" y="2409"/>
                    <a:pt x="16393" y="2379"/>
                  </a:cubicBezTo>
                  <a:cubicBezTo>
                    <a:pt x="16281" y="2267"/>
                    <a:pt x="16233" y="2106"/>
                    <a:pt x="16145" y="1977"/>
                  </a:cubicBezTo>
                  <a:cubicBezTo>
                    <a:pt x="16025" y="1787"/>
                    <a:pt x="15883" y="1616"/>
                    <a:pt x="15719" y="1467"/>
                  </a:cubicBezTo>
                  <a:cubicBezTo>
                    <a:pt x="15558" y="1325"/>
                    <a:pt x="15386" y="1190"/>
                    <a:pt x="15192" y="1101"/>
                  </a:cubicBezTo>
                  <a:cubicBezTo>
                    <a:pt x="15032" y="1030"/>
                    <a:pt x="14878" y="994"/>
                    <a:pt x="14731" y="906"/>
                  </a:cubicBezTo>
                  <a:close/>
                  <a:moveTo>
                    <a:pt x="17688" y="20232"/>
                  </a:moveTo>
                  <a:cubicBezTo>
                    <a:pt x="17854" y="20008"/>
                    <a:pt x="18226" y="19924"/>
                    <a:pt x="18493" y="19528"/>
                  </a:cubicBezTo>
                  <a:cubicBezTo>
                    <a:pt x="18553" y="19446"/>
                    <a:pt x="18670" y="19506"/>
                    <a:pt x="18629" y="19599"/>
                  </a:cubicBezTo>
                  <a:cubicBezTo>
                    <a:pt x="18487" y="19937"/>
                    <a:pt x="18173" y="20475"/>
                    <a:pt x="17723" y="20339"/>
                  </a:cubicBezTo>
                  <a:cubicBezTo>
                    <a:pt x="17677" y="20322"/>
                    <a:pt x="17658" y="20274"/>
                    <a:pt x="17688" y="20232"/>
                  </a:cubicBezTo>
                  <a:close/>
                  <a:moveTo>
                    <a:pt x="17794" y="20735"/>
                  </a:moveTo>
                  <a:cubicBezTo>
                    <a:pt x="17907" y="20688"/>
                    <a:pt x="18013" y="20629"/>
                    <a:pt x="18120" y="20563"/>
                  </a:cubicBezTo>
                  <a:cubicBezTo>
                    <a:pt x="18250" y="20481"/>
                    <a:pt x="18362" y="20670"/>
                    <a:pt x="18244" y="20759"/>
                  </a:cubicBezTo>
                  <a:cubicBezTo>
                    <a:pt x="18073" y="20895"/>
                    <a:pt x="17759" y="21185"/>
                    <a:pt x="17529" y="21054"/>
                  </a:cubicBezTo>
                  <a:cubicBezTo>
                    <a:pt x="17488" y="21032"/>
                    <a:pt x="17475" y="20989"/>
                    <a:pt x="17493" y="20948"/>
                  </a:cubicBezTo>
                  <a:cubicBezTo>
                    <a:pt x="17552" y="20830"/>
                    <a:pt x="17682" y="20783"/>
                    <a:pt x="17794" y="207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2853;p49"/>
          <p:cNvSpPr txBox="1">
            <a:spLocks/>
          </p:cNvSpPr>
          <p:nvPr/>
        </p:nvSpPr>
        <p:spPr>
          <a:xfrm>
            <a:off x="3828384" y="2587873"/>
            <a:ext cx="2024802" cy="104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9700" indent="0" algn="l"/>
            <a:r>
              <a:rPr lang="vi-VN" sz="2000" b="1" i="1" dirty="0" smtClean="0">
                <a:latin typeface="#9Slide04 Manuale" panose="02040504050405060204" pitchFamily="18" charset="0"/>
              </a:rPr>
              <a:t>Tên của bạn</a:t>
            </a:r>
          </a:p>
        </p:txBody>
      </p:sp>
      <p:sp>
        <p:nvSpPr>
          <p:cNvPr id="106" name="Google Shape;2853;p49"/>
          <p:cNvSpPr txBox="1">
            <a:spLocks/>
          </p:cNvSpPr>
          <p:nvPr/>
        </p:nvSpPr>
        <p:spPr>
          <a:xfrm>
            <a:off x="1222552" y="2140011"/>
            <a:ext cx="1834709" cy="96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9700" indent="0" algn="l"/>
            <a:r>
              <a:rPr lang="en-US" sz="2000" dirty="0" err="1" smtClean="0">
                <a:latin typeface="#9Slide04 Manuale" panose="02040504050405060204" pitchFamily="18" charset="0"/>
              </a:rPr>
              <a:t>Miêu</a:t>
            </a:r>
            <a:r>
              <a:rPr lang="en-US" sz="2000" dirty="0" smtClean="0"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latin typeface="#9Slide04 Manuale" panose="02040504050405060204" pitchFamily="18" charset="0"/>
              </a:rPr>
              <a:t>tả</a:t>
            </a:r>
            <a:r>
              <a:rPr lang="en-US" sz="2000" dirty="0" smtClean="0"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latin typeface="#9Slide04 Manuale" panose="02040504050405060204" pitchFamily="18" charset="0"/>
              </a:rPr>
              <a:t>bạn</a:t>
            </a:r>
            <a:endParaRPr lang="vi-VN" sz="2000" dirty="0">
              <a:latin typeface="#9Slide04 Manuale" panose="02040504050405060204" pitchFamily="18" charset="0"/>
            </a:endParaRPr>
          </a:p>
        </p:txBody>
      </p:sp>
      <p:sp>
        <p:nvSpPr>
          <p:cNvPr id="107" name="Google Shape;2853;p49"/>
          <p:cNvSpPr txBox="1">
            <a:spLocks/>
          </p:cNvSpPr>
          <p:nvPr/>
        </p:nvSpPr>
        <p:spPr>
          <a:xfrm>
            <a:off x="3601377" y="-170955"/>
            <a:ext cx="1977620" cy="25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9700" indent="0"/>
            <a:r>
              <a:rPr lang="en-US" sz="2000" dirty="0" err="1" smtClean="0">
                <a:latin typeface="#9Slide04 Manuale" panose="02040504050405060204" pitchFamily="18" charset="0"/>
              </a:rPr>
              <a:t>Cảm</a:t>
            </a:r>
            <a:r>
              <a:rPr lang="en-US" sz="2000" dirty="0" smtClean="0"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latin typeface="#9Slide04 Manuale" panose="02040504050405060204" pitchFamily="18" charset="0"/>
              </a:rPr>
              <a:t>nhận</a:t>
            </a:r>
            <a:r>
              <a:rPr lang="en-US" sz="2000" dirty="0" smtClean="0"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latin typeface="#9Slide04 Manuale" panose="02040504050405060204" pitchFamily="18" charset="0"/>
              </a:rPr>
              <a:t>của</a:t>
            </a:r>
            <a:r>
              <a:rPr lang="en-US" sz="2000" dirty="0" smtClean="0">
                <a:latin typeface="#9Slide04 Manuale" panose="02040504050405060204" pitchFamily="18" charset="0"/>
              </a:rPr>
              <a:t> con </a:t>
            </a:r>
            <a:r>
              <a:rPr lang="en-US" sz="2000" dirty="0" err="1" smtClean="0">
                <a:latin typeface="#9Slide04 Manuale" panose="02040504050405060204" pitchFamily="18" charset="0"/>
              </a:rPr>
              <a:t>về</a:t>
            </a:r>
            <a:r>
              <a:rPr lang="en-US" sz="2000" dirty="0" smtClean="0"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latin typeface="#9Slide04 Manuale" panose="02040504050405060204" pitchFamily="18" charset="0"/>
              </a:rPr>
              <a:t>bạn</a:t>
            </a:r>
            <a:endParaRPr lang="vi-VN" sz="2000" dirty="0">
              <a:latin typeface="#9Slide04 Manuale" panose="02040504050405060204" pitchFamily="18" charset="0"/>
            </a:endParaRPr>
          </a:p>
        </p:txBody>
      </p:sp>
      <p:sp>
        <p:nvSpPr>
          <p:cNvPr id="108" name="Google Shape;2853;p49"/>
          <p:cNvSpPr txBox="1">
            <a:spLocks/>
          </p:cNvSpPr>
          <p:nvPr/>
        </p:nvSpPr>
        <p:spPr>
          <a:xfrm>
            <a:off x="6081079" y="1288608"/>
            <a:ext cx="2198800" cy="1404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9700" indent="0"/>
            <a:r>
              <a:rPr lang="en-US" sz="2000" dirty="0" err="1" smtClean="0">
                <a:latin typeface="#9Slide04 Manuale" panose="02040504050405060204" pitchFamily="18" charset="0"/>
              </a:rPr>
              <a:t>Điều</a:t>
            </a:r>
            <a:r>
              <a:rPr lang="en-US" sz="2000" dirty="0" smtClean="0">
                <a:latin typeface="#9Slide04 Manuale" panose="02040504050405060204" pitchFamily="18" charset="0"/>
              </a:rPr>
              <a:t> con </a:t>
            </a:r>
            <a:r>
              <a:rPr lang="en-US" sz="2000" dirty="0" err="1" smtClean="0">
                <a:latin typeface="#9Slide04 Manuale" panose="02040504050405060204" pitchFamily="18" charset="0"/>
              </a:rPr>
              <a:t>muốn</a:t>
            </a:r>
            <a:r>
              <a:rPr lang="en-US" sz="2000" dirty="0" smtClean="0"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latin typeface="#9Slide04 Manuale" panose="02040504050405060204" pitchFamily="18" charset="0"/>
              </a:rPr>
              <a:t>nói</a:t>
            </a:r>
            <a:r>
              <a:rPr lang="en-US" sz="2000" dirty="0" smtClean="0"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latin typeface="#9Slide04 Manuale" panose="02040504050405060204" pitchFamily="18" charset="0"/>
              </a:rPr>
              <a:t>với</a:t>
            </a:r>
            <a:r>
              <a:rPr lang="en-US" sz="2000" dirty="0" smtClean="0">
                <a:latin typeface="#9Slide04 Manuale" panose="02040504050405060204" pitchFamily="18" charset="0"/>
              </a:rPr>
              <a:t> </a:t>
            </a:r>
            <a:r>
              <a:rPr lang="en-US" sz="2000" dirty="0" err="1" smtClean="0">
                <a:latin typeface="#9Slide04 Manuale" panose="02040504050405060204" pitchFamily="18" charset="0"/>
              </a:rPr>
              <a:t>bạn</a:t>
            </a:r>
            <a:endParaRPr lang="vi-VN" sz="2000" dirty="0">
              <a:latin typeface="#9Slide04 Manuale" panose="02040504050405060204" pitchFamily="18" charset="0"/>
            </a:endParaRPr>
          </a:p>
        </p:txBody>
      </p:sp>
      <p:sp>
        <p:nvSpPr>
          <p:cNvPr id="109" name="Google Shape;2798;p47"/>
          <p:cNvSpPr/>
          <p:nvPr/>
        </p:nvSpPr>
        <p:spPr>
          <a:xfrm>
            <a:off x="891035" y="2119977"/>
            <a:ext cx="2337244" cy="1824502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96" name="Google Shape;3996;p75"/>
          <p:cNvGrpSpPr/>
          <p:nvPr/>
        </p:nvGrpSpPr>
        <p:grpSpPr>
          <a:xfrm>
            <a:off x="1609373" y="1882761"/>
            <a:ext cx="868425" cy="514500"/>
            <a:chOff x="2575700" y="1885000"/>
            <a:chExt cx="868425" cy="514500"/>
          </a:xfrm>
        </p:grpSpPr>
        <p:sp>
          <p:nvSpPr>
            <p:cNvPr id="3997" name="Google Shape;3997;p75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75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75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75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2798;p47"/>
          <p:cNvSpPr/>
          <p:nvPr/>
        </p:nvSpPr>
        <p:spPr>
          <a:xfrm>
            <a:off x="6082321" y="1461552"/>
            <a:ext cx="2337244" cy="1824502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84" name="Google Shape;3984;p75"/>
          <p:cNvGrpSpPr/>
          <p:nvPr/>
        </p:nvGrpSpPr>
        <p:grpSpPr>
          <a:xfrm>
            <a:off x="5990747" y="1490359"/>
            <a:ext cx="439600" cy="913400"/>
            <a:chOff x="7212850" y="2109375"/>
            <a:chExt cx="439600" cy="913400"/>
          </a:xfrm>
        </p:grpSpPr>
        <p:sp>
          <p:nvSpPr>
            <p:cNvPr id="3985" name="Google Shape;3985;p75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75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75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75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Google Shape;3283;p57"/>
          <p:cNvSpPr/>
          <p:nvPr/>
        </p:nvSpPr>
        <p:spPr>
          <a:xfrm>
            <a:off x="1893650" y="996300"/>
            <a:ext cx="5356500" cy="3150900"/>
          </a:xfrm>
          <a:prstGeom prst="roundRect">
            <a:avLst>
              <a:gd name="adj" fmla="val 13613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57"/>
          <p:cNvSpPr/>
          <p:nvPr/>
        </p:nvSpPr>
        <p:spPr>
          <a:xfrm>
            <a:off x="1342974" y="336601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5" name="Google Shape;3285;p57"/>
          <p:cNvSpPr txBox="1">
            <a:spLocks noGrp="1"/>
          </p:cNvSpPr>
          <p:nvPr>
            <p:ph type="title"/>
          </p:nvPr>
        </p:nvSpPr>
        <p:spPr>
          <a:xfrm>
            <a:off x="2385750" y="1990802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800" dirty="0" smtClean="0"/>
              <a:t>ĐÁNH GIÁ CUỐI CHỦ ĐỀ</a:t>
            </a:r>
            <a:endParaRPr sz="4800" dirty="0"/>
          </a:p>
        </p:txBody>
      </p:sp>
      <p:sp>
        <p:nvSpPr>
          <p:cNvPr id="3286" name="Google Shape;3286;p57"/>
          <p:cNvSpPr txBox="1">
            <a:spLocks noGrp="1"/>
          </p:cNvSpPr>
          <p:nvPr>
            <p:ph type="subTitle" idx="1"/>
          </p:nvPr>
        </p:nvSpPr>
        <p:spPr>
          <a:xfrm>
            <a:off x="2385750" y="2750378"/>
            <a:ext cx="4372500" cy="10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pt-PT" dirty="0">
                <a:latin typeface="#9Slide03 AllRoundGothic" panose="020B0703020202020104" pitchFamily="34" charset="0"/>
              </a:rPr>
              <a:t>https://forms.gle/MfHWMjnXn6vBsVPK9</a:t>
            </a:r>
            <a:endParaRPr dirty="0">
              <a:latin typeface="#9Slide03 AllRoundGothic" panose="020B0703020202020104" pitchFamily="34" charset="0"/>
            </a:endParaRPr>
          </a:p>
        </p:txBody>
      </p:sp>
      <p:sp>
        <p:nvSpPr>
          <p:cNvPr id="3287" name="Google Shape;3287;p57"/>
          <p:cNvSpPr/>
          <p:nvPr/>
        </p:nvSpPr>
        <p:spPr>
          <a:xfrm flipH="1">
            <a:off x="2192139" y="11698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57"/>
          <p:cNvSpPr/>
          <p:nvPr/>
        </p:nvSpPr>
        <p:spPr>
          <a:xfrm flipH="1">
            <a:off x="3867628" y="832430"/>
            <a:ext cx="1408531" cy="31513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57"/>
          <p:cNvSpPr/>
          <p:nvPr/>
        </p:nvSpPr>
        <p:spPr>
          <a:xfrm flipH="1">
            <a:off x="4724731" y="3959850"/>
            <a:ext cx="1024970" cy="31513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0" name="Google Shape;3290;p57"/>
          <p:cNvGrpSpPr/>
          <p:nvPr/>
        </p:nvGrpSpPr>
        <p:grpSpPr>
          <a:xfrm>
            <a:off x="-548224" y="-472308"/>
            <a:ext cx="10242221" cy="1872176"/>
            <a:chOff x="-548224" y="-472308"/>
            <a:chExt cx="10242221" cy="1872176"/>
          </a:xfrm>
        </p:grpSpPr>
        <p:grpSp>
          <p:nvGrpSpPr>
            <p:cNvPr id="3291" name="Google Shape;3291;p57"/>
            <p:cNvGrpSpPr/>
            <p:nvPr/>
          </p:nvGrpSpPr>
          <p:grpSpPr>
            <a:xfrm rot="-818038">
              <a:off x="-454052" y="-121837"/>
              <a:ext cx="3113653" cy="1171234"/>
              <a:chOff x="0" y="539998"/>
              <a:chExt cx="3901889" cy="1467738"/>
            </a:xfrm>
          </p:grpSpPr>
          <p:sp>
            <p:nvSpPr>
              <p:cNvPr id="3292" name="Google Shape;3292;p57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57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57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57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57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57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8" name="Google Shape;3298;p57"/>
            <p:cNvGrpSpPr/>
            <p:nvPr/>
          </p:nvGrpSpPr>
          <p:grpSpPr>
            <a:xfrm rot="818038" flipH="1">
              <a:off x="6486173" y="-121837"/>
              <a:ext cx="3113653" cy="1171234"/>
              <a:chOff x="0" y="539998"/>
              <a:chExt cx="3901889" cy="1467738"/>
            </a:xfrm>
          </p:grpSpPr>
          <p:sp>
            <p:nvSpPr>
              <p:cNvPr id="3299" name="Google Shape;3299;p57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57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57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57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57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57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05" name="Google Shape;3305;p57"/>
          <p:cNvGrpSpPr/>
          <p:nvPr/>
        </p:nvGrpSpPr>
        <p:grpSpPr>
          <a:xfrm>
            <a:off x="6688338" y="2782750"/>
            <a:ext cx="868425" cy="514500"/>
            <a:chOff x="2575700" y="1885000"/>
            <a:chExt cx="868425" cy="514500"/>
          </a:xfrm>
        </p:grpSpPr>
        <p:sp>
          <p:nvSpPr>
            <p:cNvPr id="3306" name="Google Shape;3306;p5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5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5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5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TÌNH BẠN DIỆU KỲ - AMEE x RICKY STAR x LĂNG LD - Special M-V (Offici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5316" y="10539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152</Words>
  <Application>Microsoft Office PowerPoint</Application>
  <PresentationFormat>On-screen Show (16:9)</PresentationFormat>
  <Paragraphs>24</Paragraphs>
  <Slides>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#9Slide03 AllRoundGothic</vt:lpstr>
      <vt:lpstr>Wingdings</vt:lpstr>
      <vt:lpstr>Bebas Neue</vt:lpstr>
      <vt:lpstr>Amatic SC</vt:lpstr>
      <vt:lpstr>#9Slide04 Manuale</vt:lpstr>
      <vt:lpstr>Nunito</vt:lpstr>
      <vt:lpstr>#9Slide04 Tinos Bold</vt:lpstr>
      <vt:lpstr>Children's Day by Slidesgo</vt:lpstr>
      <vt:lpstr>Người bạn mới của em</vt:lpstr>
      <vt:lpstr>Xem video!</vt:lpstr>
      <vt:lpstr>Chia sẻ!</vt:lpstr>
      <vt:lpstr>1. Chia sẻ: Tình bạn là gì?</vt:lpstr>
      <vt:lpstr>Lắng nghe bài hát!</vt:lpstr>
      <vt:lpstr>PowerPoint Presentation</vt:lpstr>
      <vt:lpstr>2. Người bạn mới của em</vt:lpstr>
      <vt:lpstr>PowerPoint Presentation</vt:lpstr>
      <vt:lpstr>ĐÁNH GIÁ CUỐI CHỦ ĐỀ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Người bạn mới của em</dc:title>
  <cp:lastModifiedBy>H060521</cp:lastModifiedBy>
  <cp:revision>8</cp:revision>
  <dcterms:modified xsi:type="dcterms:W3CDTF">2023-05-31T07:30:30Z</dcterms:modified>
</cp:coreProperties>
</file>