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3"/>
  </p:notes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56" r:id="rId9"/>
    <p:sldId id="259" r:id="rId10"/>
    <p:sldId id="295" r:id="rId11"/>
    <p:sldId id="298" r:id="rId12"/>
    <p:sldId id="299" r:id="rId13"/>
    <p:sldId id="293" r:id="rId14"/>
    <p:sldId id="294" r:id="rId15"/>
    <p:sldId id="297" r:id="rId16"/>
    <p:sldId id="300" r:id="rId17"/>
    <p:sldId id="296" r:id="rId18"/>
    <p:sldId id="301" r:id="rId19"/>
    <p:sldId id="272" r:id="rId20"/>
    <p:sldId id="260" r:id="rId21"/>
    <p:sldId id="258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Lato Light" panose="020B0604020202020204" charset="0"/>
      <p:regular r:id="rId28"/>
      <p:bold r:id="rId29"/>
      <p:italic r:id="rId30"/>
      <p:boldItalic r:id="rId31"/>
    </p:embeddedFont>
    <p:embeddedFont>
      <p:font typeface="Roboto Slab Regular" pitchFamily="2" charset="0"/>
      <p:regular r:id="rId32"/>
      <p:bold r:id="rId33"/>
    </p:embeddedFont>
  </p:embeddedFontLst>
  <p:custDataLst>
    <p:tags r:id="rId3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B92457-3F62-4B84-97DE-AD3AC1561018}">
  <a:tblStyle styleId="{87B92457-3F62-4B84-97DE-AD3AC15610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2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09-15T01:51:06.8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2769 961 0 0,'0'0'98'0,"0"4"12"0,0-4 3 0,5 0 2 0,-5 0 3 0,0 0 3 16,0 0 2-16,5 2-7 0,-5-2-14 0,0 0-20 15,5 0-25-15,-5 0-16 0,0 0-11 0,5 0-4 0,-5 0-4 0,0 0-1 0,0-2-1 0,0 2-3 16,5 0-2-16,-5 0-1 0,0 0-2 0,0 0 1 0,0 0 0 16,0 0 1-16,0 0 1 0,0-4 2 0,0 4 1 0,0 0 0 0,4 0 1 15,-4 0 2-15,0 0 4 0,0-2 2 0,0 2 4 0,0 0 4 0,0 0 5 16,0 0 3-16,0 0 2 0,0-3 7 0,0 3 5 0,0 0 6 16,0 0 2-16,0 0 4 0,5-3 4 0,-5 3 2 0,0 0 2 0,0 0 1 15,0 0 0-15,0 0 1 0,0-2 0 0,0 2 3 0,0 0 0 0,0 0-3 16,0 0-6-16,0 0-4 0,0 0-3 0,0 0-5 0,0 0-3 0,0 0-3 15,0 0-2-15,0 0-1 0,0 0 0 0,0 0-2 0,0 0 0 16,0 0-1-16,0-3 0 0,0 3 2 0,0 0 3 0,0 0 1 0,0 0 1 16,0 0 0-16,0 0 6 0,0 0 2 0,0 0 6 0,0 0 1 0,0 0 2 15,0 0-1-15,0-3-1 0,0 3-2 0,0 0-4 0,0 0-1 16,0 0-2-16,0 0-3 0,0 0-5 0,0 0-5 0,0 0-7 0,0 0-6 16,0 0-4-16,0 0-4 0,0 0-2 0,5 0-2 0,-5 3-1 0,0-3 2 15,0 3 4-15,5-1 5 0,-5 1 6 0,5 0 5 0,-5-1 8 0,5 4 6 16,-5-3 10-16,0 2 1 0,5 1-1 0,-5-4-1 0,0 4-1 15,4 0 0-15,-4-1-2 0,0-3-3 0,6 4-4 0,-6 0-3 0,0-1-4 16,5 3-4-16,-5-2-4 0,0-1-4 0,0 1-5 0,4 0-3 0,-4 2-1 16,0-3-1-16,5 3-1 0,-5-2 0 0,0 2-1 0,5 0-1 15,-5 0-3-15,0-2-3 0,5 3-3 0,-5-1-2 0,5 0 0 0,-5 0-2 16,0-3-2-16,5 4-1 0,-5-1-1 0,5 1 1 0,-5-4-1 0,0 3-1 16,4 0-1-16,-4 1-1 0,0-1 1 0,6 0-1 0,-6 0 1 15,4 1-1-15,-4-1-2 0,0 0 2 0,5 3-1 0,-5-3-1 0,5 1 1 16,-5 2-2-16,5-3 0 0,-5 0 0 0,5 0 2 0,-5 0 0 15,4 0 0-15,-4 0 0 0,6 1-2 0,-6-1 0 0,0 1-1 0,4-2 1 16,-4 2 0-16,5-4 2 0,-5 4-1 0,6-4 1 0,-6 4 1 16,0-4-2-16,4 1 0 0,-4-1-2 0,5 1 0 0,-5 0-1 0,0-4-2 15,5 3 2-15,-5 1 0 0,0-3-1 0,5 1-1 0,-5 0 0 16,0-1 1-16,5-1 0 0,-5 1-1 0,0 0 0 0,0-1 0 0,4-2 2 16,-4 3 1-16,0-3 1 0,0 0 2 0,0 0 2 0,0 0 0 0,6 0 2 15,-6 0 5-15,0 0 0 0,0 0 1 0,0 0 2 0,4-3 0 0,-4 1 0 16,0 2 1-16,5-3-1 0,-5 0-1 0,5-2-2 0,0 1-1 15,-5 0-1-15,5-2-1 0,-5 3-3 0,5-2-2 0,0-1-3 0,-5 1 0 16,4-1-2-16,1-2 0 0,1 3-1 0,-6-1 0 0,4 1 0 16,1-4 0-16,-5 4 0 0,5-3 0 0,0-1 0 0,0 1 1 0,0 0 0 15,-5 0-1-15,5 0 1 0,-1-4 0 0,1 1 0 0,0 0-2 0,0 1 2 16,-5-1 0-16,5-1 0 0,0 2-1 0,0-4 1 0,-1 2-1 16,2 2-1-16,-2-1 0 0,1-1-1 0,0 2 1 0,0-1-1 0,0 3 1 15,-1-4-1-15,2 1 1 0,-1 3 0 0,-1 0-1 0,2-3 1 0,-2 5-1 16,1-5 0-16,0 6 2 0,0-3 1 0,0-1-1 0,-1 4 1 15,2-3-2-15,-2 2 1 0,1 1-1 0,0-4 1 0,0 4-1 0,-5 0 1 16,5-4 1-16,-1 4 0 0,2-1-2 0,-1 1 0 0,-1-4 2 16,2 5-2-16,-2-3-1 0,1 2 1 0,0 0 2 0,0-1-3 0,-5 3-2 15,5-2-1-15,-1 3-1 0,2-2-4 0,-6 2-4 0,4-1-5 0,-4 0-7 16,0 1-11-16,5 2-12 0,-5-3-18 0,0 3-23 0,0 0-29 16,5 0-35-16,-5 0-32 0,0 0-30 0,0 0-32 0,0 0-33 0,0 3-30 15,0-3-29-15,0 2-28 0,0 1-29 0,0-3-23 0,0 3-20 0,0-1 2 16,0 2 16-16,0-2 24 0,0 3 33 0,0-2 31 0,0 0 32 15,5 2 35-15,-5-2 34 0,0 2 32 0,0 2 110 0</inkml:trace>
  <inkml:trace contextRef="#ctx0" brushRef="#br0" timeOffset="1469.179">3443 1258 91 0,'0'0'134'0,"5"-2"6"0,-5-2 6 0,0 2 5 16,5-1 6-16,-5 0 7 0,0 1 6 0,5-1-4 0,-5-2-8 0,0 1-18 15,5-1-22-15,-5 3-11 0,0-4-5 0,0 3-2 0,0-2 2 0,0-1 4 16,0 4 5-16,0-4 7 0,0 3 6 0,0-2 7 0,0 2 4 15,0 0 4-15,0-2 3 0,0 2 1 0,-5 1-1 0,5-1 0 0,0-1-3 16,-5 2 0-16,5-1 1 0,-5 0-1 0,0 1-5 0,5 2-6 16,-4-3-9-16,4 3-6 0,-6-3-6 0,2 3-8 0,-1-3-7 0,0 3-7 15,0 0-4-15,5-2-5 0,-5 2-3 0,1 0-3 0,-2-3-4 0,1 3-5 16,1 0-4-16,-2 0-2 0,2-3 1 0,-1 3-1 0,0-2-4 16,0 2 0-16,5 0 0 0,-5 0-1 0,1 0-2 0,-2 0-2 0,2 0-2 15,-1 0-4-15,0 0-5 0,0 2-3 0,0-2-4 0,0 3-5 16,0-3-3-16,5 3-4 0,-4-3-4 0,-1 2-2 0,-1 1-4 0,2 0-2 15,-1 0 0-15,0-1-2 0,0 4-1 0,5-4-1 0,-5 2 0 0,0 1 0 16,0 1 2-16,1-1 1 0,4 0-1 0,-6 1-2 0,2 2 1 0,4-2 0 16,-5 2 1-16,5 0 1 0,-5-3 0 0,0 7 2 0,5-4 1 15,-5 0 1-15,5 0 2 0,0 4 1 0,0-5-1 0,-4 5 2 0,4-1 0 16,0-3 2-16,0 3 0 0,0-3 0 0,0 0 0 0,4 3-1 16,-4-2-1-16,0-2-1 0,0 2 0 0,5-1-2 0,-5 1-2 0,0-4-1 15,5 3 0-15,0-2 0 0,-5 2-2 0,5-2 2 0,-5 0 0 0,4-2-1 16,2-1-1-16,-6 3-1 0,4-3 2 0,1-1-1 0,0 0 1 15,0 2-1-15,0-1 1 0,0-3-1 0,-5 2 1 0,5-2 0 0,5 0 1 16,-5-2-1-16,-1 2 0 0,1-3-1 0,0-1 1 0,0 2 0 16,5-3-2-16,-5 2-1 0,-1-3 0 0,6 2-2 0,-5-2-3 0,0-3-3 15,5 4-3-15,-6-3-5 0,2-1-5 0,-2 1-3 0,1-3-4 16,1 2-5-16,-2-1-5 0,1-1-5 0,0-1-5 0,0 2-3 0,0-4-5 16,-5 3-2-16,4 0 0 0,2 0 0 0,-6-3 1 0,4 4 2 0,-4-2 5 15,0 2 3-15,0-1 2 0,5 2 5 0,-5-2 6 0,0 3 5 0,0 0 3 16,5 2 4-16,-5-2 4 0,0 3 5 0,0-1 3 0,0 0 4 15,0 1 2-15,0 2 2 0,0 0 2 0,0-2 0 0,0 2 0 0,0 1 3 16,0-1 4-16,0 3 2 0,0 0 4 0,0 0 2 0,0-3 0 16,0 3-1-16,0 0-1 0,0 0 0 0,0 0 0 0,0 0 2 0,-5 3 2 15,5-3 4-15,0 3 6 0,0 2 5 0,0-2 4 0,0-1 5 0,0 4 0 16,0-1 3-16,0 1 1 0,0 3 3 0,0-1 4 0,0 0 2 16,0 0 4-16,-5 0 0 0,5 0-2 0,0 4-3 0,0-5-4 0,0 5-6 15,-4-2-9-15,4-1-4 0,0 2-5 0,-6-1-2 0,6-1 0 0,0 2-2 16,0-3-2-16,0 3-3 0,-4-3-4 0,4 0-2 15,0 1-1-15,0-1-2 0,0 1-2 0,0-2 0 0,0-1 0 0,0 2 0 16,0-2-1-16,0 0 0 0,0-1-2 0,4 1 1 0,-4-1-1 0,0 1 1 16,6-1-2-16,-6-2 1 0,0 2-1 0,4-1-1 0,-4-2 1 15,0 3-1-15,5-2-2 0,-5 0-1 0,0 0 1 0,5-3-3 0,-5 2-2 16,0 0-4-16,5-2-4 0,-5 0-2 0,0 4-4 0,5-4-4 0,-5 0-6 16,4-4-8-16,-4 4-10 0,0-2-15 0,6 0-17 0,-2-1-19 0,-4 0-20 15,5-3-17-15,0 2-17 0,0-2-13 0,-5 0-10 0,5-2-8 16,0 0-10-16,0-3-4 0,0 2-4 0,-1-2 3 0,2 3 2 0,-2-6 10 15,6 3 11-15,-5 1 16 0,0-2 18 0,0-1 20 0,0 2 17 16,-1-1 17-16,1-1 13 0,0 2 11 0,0 0 12 0,0 3 11 0,0-4 11 16,0 5 10-16,-5-5 13 0,4 4 11 0,2 0 7 0,-6 0 10 0,5 2 9 15,-5-2 8-15,4 3 7 0,-4-1 9 0,0 0 10 0,0 1 8 16,0 2 8-16,5-2 8 0,-5 2 12 0,0 0 6 0,0 1 3 0,0-1 3 16,0 3 3-16,0 0-3 0,0 0-4 0,0 0-6 0,0 0-5 0,0 0-4 15,0 0-3-15,0 0 1 0,-5 3 3 0,5-1 1 0,0 1 1 16,0 0 1-16,0-1 1 0,0 4 0 0,0-1 1 0,0 1 1 0,0 3 4 15,0-4 1-15,0 3 1 0,0 0-1 0,-4 1-5 0,4 1-5 16,0-1-10-16,0-1-9 0,0 3-12 0,-5-3-9 0,5 1-10 0,0 1-7 16,-6-1-6-16,6 1-5 0,0 2-2 0,0-4-4 0,0 3-4 15,-4-3-3-15,4 3-1 0,0-3-3 0,0 3-1 0,0-2-1 0,-5-2-1 16,5 2-1-16,0-1-1 0,0 1 0 0,0-4 1 0,0 3-1 0,5-2-1 16,-5-1 0-16,0-2-3 0,0 3 2 0,0-4 0 0,0 2-1 15,0-2 1-15,0 0-1 0,4 1-1 0,-4-3-1 0,0 3 2 0,0-3-1 16,0 0 1-16,0-3 0 0,0 3-2 0,6 0-3 0,-6-3-3 0,0 1-6 15,5-4-4-15,-5 1-6 0,4-1-6 0,-4-2-7 0,0 3-9 16,5-6-11-16,-5 2-12 0,5-4-16 0,0 2-15 0,-5-3-16 0,5 2-13 16,0-1-7-16,-5-1-5 0,5-2-3 0,-1 2-3 0,-4 0 0 15,6 4 1-15,-2-4 7 0,1 2 7 0,0 2 11 0,0-1 13 0,-5-1 15 16,5 4 17-16,-1 0 15 0,2 0 13 0,-2 3 10 0,1-4 9 0,-5 4 9 16,6-1 7-16,-2 1 5 0,1-1 2 0,0 1 3 0,-5-1 3 15,5 4 0-15,0-4-1 0,-1 4 1 0,-4-2 1 0,6 2 3 0,-2-1 5 16,-4 0 3-16,5 3 4 0,-5-3 2 0,5 3 0 0,-5 0 2 15,5-2 6-15,-5 4 1 0,5-2 1 0,-5 0 2 0,0 3 3 0,5-3 5 16,-5 3 6-16,0 2 7 0,0-1 7 0,5-2 5 0,-5 4 3 16,0-1 5-16,0 1 4 0,0-1 4 0,0 0 4 0,4 1 4 0,-4 2 4 15,0 1 2-15,0-4 2 0,0 3-4 0,0-2-4 0,0 2-7 0,0 0-11 16,0 0-7-16,0 1-6 0,0-1-4 0,0 0-3 0,0 0-5 16,0 4-5-16,0-4-5 0,0 0-6 0,0 2-3 0,0-1-2 0,0-1-3 15,0 1-5-15,-4-1 0 0,4 3-1 0,0-3-2 0,0 0-2 0,0 1-1 16,0-1-2-16,0 0-2 0,0 0-3 0,0 0 0 0,0-2 0 15,0 2-1-15,0 1-1 0,4-4-1 0,-4 1 0 0,0-1 0 0,0-2 0 16,5 2 1-16,-5-1-1 0,6-2-1 0,-2 0 0 0,-4-2 1 16,5 0 0-16,0 3 1 0,0-6-2 0,0 3-3 0,0 0-1 0,0-2-2 15,-1 0-4-15,1-4-9 0,0 3-12 0,0-3-23 0,0-2-25 0,0 3-31 16,4-4-29-16,-3-2-39 0,-2 0-45 0,1 0-46 0,0-2-50 16,0-2-42-16,-5 2-42 0,5-3-32 0,-1-1-29 0,2 1-8 0,-6-1 4 15,5 1 18-15,-1-1 25 0,-4 1 29 0,6-4 29 0,-2 7 39 0,-4-4 44 16,5 1 47-16,-5 2 111 0</inkml:trace>
  <inkml:trace contextRef="#ctx0" brushRef="#br0" timeOffset="2179.995">3487 896 57 0,'0'0'115'0,"-5"0"5"15,5 0 5-15,0 0 4 0,0 0 4 0,0 0 2 0,-5 0 2 0,5 0-9 16,0 0-10-16,0 0-15 0,0 0-16 0,-4 2-5 0,4-2-4 0,0 0 3 16,-6 2 2-16,6-2 2 0,0 0 2 0,0 0 4 0,0 0 6 15,0 0 3-15,0 0 5 0,0 0 3 0,0 0 1 0,0 0 2 0,0 0-1 16,0 0-1-16,0 0-1 0,0 0-4 0,0 0-4 0,0 0-2 0,0 0-1 16,0 0-5-16,0 0-8 0,0 0-4 0,0 0-2 0,0 0-4 15,0 0-6-15,0 0-4 0,0 0-5 0,0 0 0 0,0 0-1 0,0 0-2 16,0 0 2-16,0 0-3 0,0-2-5 0,6 2-1 0,-6-2 0 0,4 2-3 15,-4-3-7-15,5 0-4 0,0 0-3 0,0 1-4 0,0-1 0 0,0-3-6 16,0 3-2-16,0 1-8 0,-1-4-8 0,2 3-3 0,-2-1-2 16,6-2-1-16,-5-1 1 0,0 3-1 0,0 1 3 0,0-3 1 15,-1 1 0-15,1 3 2 0,0-5-2 0,0 5-2 0,0-4-4 0,0 4 2 0,-5-1 6 16,5 3 0-16,-5-3-1 0,4 0-2 0,-4 3-1 0,0 0-1 16,0 0-1-16,0 0 0 0,0 0 1 0,0 0 0 0,0 0-2 0,0 0 1 15,0 0 2-15,0 3 0 0,0-3-1 0,6 3 6 0,-6-3 7 0,0 3 8 16,0-1 6-16,0-2 5 0,5 6 2 0,-5-4 0 0,0 1 2 15,4 1 0-15,-4-2 3 0,0 1 1 0,5 2 2 0,-5-2-2 0,0 0-1 16,5 1-16-16,-5 0-20 0,5 1-29 0,-5-1-33 0,5 0-41 0,-5-1-45 16,5 3-42-16,-5-4-42 0,5 4-47 0,-5-3-48 0,0 2-31 0,4 1-23 15,-4-3-11-15,0 1-3 0,0 2 5 0,0 0 13 0,6-1 23 16,-6 4 25-16,0-4 35 0,0 1 43 0,0 2 41 0,-6 0 194 0</inkml:trace>
  <inkml:trace contextRef="#ctx0" brushRef="#br0" timeOffset="2777.643">3312 1616 70 0,'0'2'140'0,"0"-2"7"16,0 0 4-16,0 0 7 0,0 3 9 0,0-3 5 0,0 3 8 16,0-3 0-16,0 2-3 0,0-2-21 0,0 0-29 0,0 3-19 0,0 0-11 15,0-3-6-15,-5 3 0 0,5-3-3 0,0 0-1 0,0 2-3 16,0-2 0-16,0 0-1 0,0 3-4 0,0-3-3 0,0 0-5 0,0 0-4 15,0 0-6-15,0 0-3 0,0 0-3 0,0 0-3 0,0 0-5 16,0 0-3-16,0 0-3 0,0 0-5 0,0 0-2 0,0 0-5 0,0 0-1 16,0 0 0-16,0 0-1 0,0 0 2 0,0 0 1 0,0 0 4 15,0 0 5-15,0 0 5 0,0 0 5 0,0 0 6 0,0 0 2 0,0-3 3 16,0 3 0-16,0-2-1 0,5 2-2 0,-5-3-1 0,0 3 1 16,0-3 0-16,-5 0 3 0,5 3-2 0,0-2-5 0,0 2-5 0,0-3-5 15,0 3-6-15,0 0-7 0,-6-3-2 0,6 3-3 0,-4 0-1 16,4 0-1-16,0 0-6 0,-5 3-11 0,5-3-21 0,-5 3-27 0,5-3-31 15,-5 2-34-15,5-2-37 0,-5 3-37 0,5 0-37 0,0 0-35 0,-5-3-39 16,5 0-37-16,0 0-19 0,0 0-10 0,5 2 0 0,-5-2 6 16,5-2 14-16,0-1 20 0,0 0 29 0,0-2 30 0,5 2 35 15,-1-6 56-15</inkml:trace>
  <inkml:trace contextRef="#ctx0" brushRef="#br0" timeOffset="3515.191">4430 1278 0 0,'0'0'117'0,"5"0"33"0,-1 0 9 0,-4 0 6 0,0 0 8 16,6 2 9-16,-6-4 11 0,4 2 12 0,-4 0 12 0,5-3-10 16,-5 3-22-16,0-3-17 0,0 0-9 0,6 0-5 0,-6 3 1 0,0-5 2 15,0 2 5-15,0 1 3 0,0-2 3 0,0 2 3 0,0-1 4 0,0 0 1 16,0 1 0-16,-6-4-5 0,6 4-4 0,0-2-8 0,0-1-6 0,-5 3-3 16,5-1-3-16,-4-3-7 0,4 3-7 0,-6 1-9 0,2-4-9 15,-1 4-11-15,0-2-12 0,0 2-13 0,0-1-12 0,1 0-10 16,-2 1-6-16,-3-1-6 0,4 3-8 0,0-3-8 0,-4 1-10 0,3-1-5 15,-3 3 0-15,3 0-2 0,-3-3-3 0,4 3 2 0,0-2 1 0,-5 2 4 16,5 0 3-16,1 0 1 0,-1 0 0 0,0 0 1 0,-5 0-2 16,5 0 1-16,0 2 2 0,1-2-2 0,-2 3-4 0,2-3-1 0,-1 5-1 15,0-2-1-15,0 0-4 0,-5-1-3 0,5 4-3 0,0-4-1 16,1 4 0-16,-2 2-2 0,2-2 0 0,-6 2-1 0,5 1-1 0,0-1 1 16,1 0 2-16,-2 0 0 0,2 3 0 0,-1 0 1 0,-1-2 3 0,6 1 1 15,-4 1 2-15,-1 0 1 0,5 1 2 0,-4-2 1 0,-2 1 3 0,6 0 1 16,0-2-1-16,-5 1 1 0,5 2-1 0,0-4 0 0,0 0 0 15,0 3 0-15,0-3-2 0,5-2-2 0,-5 2-1 0,0-2-3 0,6 2-1 16,-2-3-1-16,1 1-1 0,-5-1-2 0,4-2 3 0,2 0-1 16,3 2 1-16,-3-2 1 0,-2-3-1 0,1 3-1 0,5-3 0 0,-5 0-1 15,5-3 2-15,-1 3-1 0,1-3 0 0,0-2 0 0,-5 2-2 16,4-5 0-16,6 2-2 0,-5-3-5 0,0 2-7 0,-1-2-13 0,1-1-14 16,0-1-21-16,4 0-23 0,-3-3-29 0,-1 0-31 0,-1-2-33 0,1-1-32 15,-1-2-34-15,1 0-33 0,0-4-28 0,-5 4-27 0,4-5-18 16,1 2-16-16,-5-3-5 0,1 1-3 0,3 1 0 0,-4-1 1 0,0-1 10 15,4 0 16-15,-3 3 25 0,-2 1 29 0,1-2 31 0,0 4 33 0,0 0 29 16,0 0 29-16,0 2 21 0,-5 0 80 0</inkml:trace>
  <inkml:trace contextRef="#ctx0" brushRef="#br0" timeOffset="4850.326">4552 827 0 0,'0'-2'78'0,"0"-5"56"0,0 5 5 0,5-1 7 16,-5 0 8-16,0 1 7 0,0 2 6 0,0-3 4 0,0 3 6 0,-5 0-18 16,5 0-27-16,0 0-19 0,0 0-17 0,0 0-4 0,0 0 0 0,0 0 3 15,0 0 4-15,0 0 5 0,0 3 2 0,0-1 7 0,0 4 11 0,0-4 4 16,-5 5 5-16,5-2 9 0,0 3 11 0,0-1 13 0,0 2 10 0,-5-1 9 15,5 1 6-15,0-1 5 0,0 3 4 0,-5-1 3 0,5 0 2 16,0 0-5-16,-5 1-7 0,5 1-7 0,0 1-7 0,-4-2-8 0,4 3-13 16,-5 0-11-16,5-1-15 0,-5 3-15 0,5-2-16 0,-5 3-15 15,5-1-11-15,-5 1-12 0,5-1-10 0,-5 1-8 0,0 2-9 0,5-3-4 16,-4 1-6-16,4-1-2 0,-6 1-3 0,2 0-4 0,4-1-2 0,-5 1-2 16,5-1 0-16,-5 1 0 0,5-4-2 0,0 4-2 0,-5-3-3 0,5-1 1 15,0 1 1-15,0-4 0 0,0 2-1 0,0-1-1 0,0 0-2 16,0-3 0-16,0 0 2 0,0-2-2 0,5 3 0 0,-5-5-3 0,5 2 0 15,-5-3-1-15,5 2 1 0,-1-3-2 0,-4 2-1 0,6-1-4 16,-2-3 0-16,1 0-2 0,0 0-2 0,5 0-2 0,-5-3-4 0,0-3-3 16,4 4-3-16,-4-4-4 0,5 0-3 0,-5 2-4 0,5-5-5 0,0 1-4 15,-6-1-4-15,6-2-4 0,-5 0-6 0,5 0-5 0,-5 0-5 16,5-2-6-16,-6 2-8 0,6-6-3 0,-5 3-1 0,0 1 0 0,5-2 1 16,-5-1 0-16,-1 2 1 0,2 1 3 0,3-3 4 0,-4 4 5 15,0-2 8-15,0 1 8 0,-1 2 7 0,2 0 9 0,-6 0 9 0,4 0 7 16,1 3 7-16,0 0 3 0,-5 0 6 0,0-1 4 0,5 3 8 0,-5 1 7 15,0 0 10-15,5-1 12 0,-5 4 13 0,0-4 9 0,0 3 6 16,0 0 7-16,0 3 7 0,0-2-1 0,0 2-1 0,0 0 0 0,0 0 0 16,0 0-1-16,0 2-1 0,0-2-7 0,0 3-6 0,-5 0-11 15,5 3-9-15,0-4-7 0,0 4-4 0,0-1-4 0,-5 0-1 0,5 4 0 16,0-1 2-16,-5-2 2 0,5 2 2 0,0 3 2 0,-5-3 0 0,5 3 2 16,-4 0 1-16,4-3 0 0,0 3-3 0,-6 0-1 0,6 0 0 15,0 3 0-15,-4-3-1 0,4 0-1 0,0 3-1 0,0-3-2 0,-5-1-3 16,5 4-2-16,0-3-1 0,0 0-2 0,0 1-2 0,0-2-2 15,0-1-1-15,0 2-2 0,0-4-2 0,0 2-2 0,0-1-1 0,5 1-1 0,-5-4 0 16,0 1 0-16,4-1-3 0,-4 1 1 0,6-1 0 0,-6-2-2 16,4 0 1-16,-4 3-1 0,5-4-1 0,-5-2-1 0,5 2-1 15,0-2 0-15,0 3-3 0,0-3-2 0,0-3-3 0,-1 3-5 0,1-2-6 16,1-4-4-16,3 4-4 0,-4-4-5 0,5 1-7 0,-5-4-5 16,4 1-4-16,1 0-6 0,-5-3-6 0,5-1-8 0,-5 2-9 0,5-1-5 15,-1-1-4-15,-4-1-1 0,5-1 3 0,-5 1 2 0,0 1 1 0,0-1 3 16,5-1 6-16,-6 3 4 0,-4 0 5 0,5 0 6 0,0 0 9 15,0 0 7-15,0 0 10 0,-5 3 7 0,4-3 9 0,-4 2 4 0,0 1 6 16,6 0 1-16,-6 0 5 0,0 0 2 0,0 2 4 0,4-2 5 16,-4 2 8-16,0 1 5 0,0-1 5 0,0 4 6 0,0-4 7 0,5 4 4 15,-5-1 5-15,0 0 3 0,0 3 5 0,0 0 0 0,0 0-2 0,0 0-1 16,0 0-2-16,0 0-3 0,0 0-3 0,0 0-3 0,0 0 2 0,0 3-3 16,-5 2-4-16,5-2-2 0,0 0-3 0,0 2-2 0,0 1-2 15,0 2 2-15,0 0 3 0,-4-2 1 0,4 5 5 0,0-3-2 0,0 0-1 16,0 4-2-16,-6-2-2 0,6-2 0 0,0 4-2 0,-4-2-1 15,4 2-2-15,0-1-1 0,0-1 0 0,-5 2-1 0,5-2-4 0,0-1-1 16,0 1-2-16,-5 2-2 0,5-1-2 0,0-3-2 0,0 3-3 0,0-3-2 16,0 3-3-16,0-3 0 0,0 1 0 0,0-2-2 0,0 2-1 15,0-1 0-15,0-2-1 0,0-1 1 0,0 4 0 0,0-4-5 0,5 1-5 16,-5-1-5-16,0 1-6 0,0-4-4 0,0 4-5 0,5-4-9 16,-5 1-11-16,0 0-14 0,0 0-18 0,4 0-20 0,-4-3-22 0,0 0-27 15,6 0-28-15,-6 0-26 0,0-3-26 0,4 0-26 0,1 0-27 0,1-2-21 16,-2 3-19-16,-4-7-10 0,9 3-4 0,-3-2 3 0,-1-3 7 15,-1 3 12-15,2-3 14 0,-2-1 22 0,6 2 24 0,-5-4 29 0,0 3 31 16,5-3 34-16,-6 3 34 0,1-2 31 0,5-2 30 0,-5 5 25 16,0-1 21-16,0 0 23 0,0 0 20 0,-1 0 19 0,2 3 18 0,-2-3 17 15,1 3 17-15,0 2 17 0,-5-2 16 0,5 2 14 0,-5 1 15 0,5 0 12 16,-5-2 14-16,0 2 11 0,5 2 10 0,-5-2 11 0,0 2 12 16,0-2 9-16,0 2 8 0,5 3 2 0,-5-3 1 0,0 1-7 15,0 2-9-15,0 0-12 0,0 0-15 0,0 0-14 0,0 0-17 0,0 0-14 16,0 2-12-16,0 1-16 0,0 0-19 0,0-1-15 0,-5 1-15 0,5 3-11 15,0-1-11-15,0 0-7 0,0 2-8 0,0 1-3 0,0 0 0 0,-5 0 0 16,5 3 1-16,0-3-2 0,-5 3-3 0,5 0-4 0,0 0-4 0,-5 0-3 16,5 3-1-16,0-4-4 0,-5 2 0 0,5 2-1 0,-5-3-2 15,5-1-2-15,0 2-1 0,-4-1-2 0,4 0-2 0,0-4-2 16,-6 2-4-16,6-1-1 0,0 1 1 0,-4-1-1 0,4-3-1 0,0 1-1 16,0-1-2-16,0-2 1 0,0 0 0 0,0 0 0 0,0-1-2 0,0 2 1 15,0-4-1-15,0 0 1 0,0 0-1 0,0 0-5 0,0-4-3 0,0 2-6 16,0-1-3-16,0-3-6 0,4 1-6 0,-4-1-6 0,0-2-6 15,6 0-5-15,-2-3-7 0,-4-1-9 0,5 2-11 0,0-4-11 0,0 1-11 16,0-1-9-16,0-3-7 0,0 4-5 0,-1-4-3 0,2 3-1 16,-2-2-2-16,6 2 4 0,-5 0 4 0,0 3 4 0,5-3 2 0,-5 6 9 15,-1-2 11-15,6-2 11 0,-5 4 11 0,5 2 12 0,-5 1 11 16,-1-3 10-16,2 5 7 0,-2-2 7 0,1 2 6 0,0 0 4 0,0 1 4 16,0-2 5-16,-1 4 7 0,2-2 4 0,-6 2 5 0,4 0 7 15,1 0 7-15,1 2 9 0,-2-2 9 0,-4 4 4 0,5-4 5 0,0 2 4 16,0 1 7-16,0 2 4 0,-5-2 5 0,4 3 3 0,2-1 1 15,-2-2 0-15,-4 2 1 0,5 1-5 0,0 2-3 0,-5-2-7 0,5 2-8 0,-5-3-4 16,5 3-3-16,-5 0-5 0,0 1-6 0,0-1-7 0,0 1-6 16,0-2-6-16,0 2-3 0,0-1-6 0,0 1-4 0,0-1-2 0,0 0-3 15,-5 2-5-15,5-1-6 0,0-1-14 0,-5 1-18 0,5-1-27 16,-5 0-30-16,5 1-32 0,-5-1-33 0,5 0-33 0,-4-3-35 0,4 1-38 16,0-1-38-16,-6 0-36 0,6-1-37 0,0 1-34 0,0-2-35 15,0-3-7-15,0 2 9 0,6-2 20 0,-2 0 26 0,-4 0 33 0,10-2 32 16,-5-1 35-16,0 0 33 0,5-3 39 0,-1 1 46 0</inkml:trace>
  <inkml:trace contextRef="#ctx0" brushRef="#br0" timeOffset="5732.246">5568 1184 0 0,'0'-5'53'0,"5"-1"95"0,-5 1 4 0,0 1 6 16,0-1 3-16,0 0 7 0,5-1 3 0,-5 3 8 0,0-2 7 0,0 0-6 15,-5-1-14-15,5 3-25 0,0-2-26 0,0 2-12 0,0 1-3 0,0-2 1 16,-5-1 3-16,5 2 1 0,0 0 1 0,-5 3 0 0,5-2 2 0,0-1-3 15,-5 0-5-15,5 3-5 0,-5-2-5 0,1 2-3 0,4-3-1 16,-5 3-5-16,0 0-6 0,0 0-3 0,0 0-4 0,0 0 0 0,-4 3 1 16,3-3-1-16,1 2-1 0,1-2 4 0,-6 3 5 0,5 0 7 0,-5-1 5 15,5 1 5-15,-5 3 1 0,6 0 5 0,-6-1 5 0,5 0 6 16,-4 1 6-16,3 2 5 0,-3-3 5 0,3 4 4 0,-3-1 5 0,4 1-1 16,-5-1-5-16,6 2-5 0,-6-2-5 0,5 4-9 0,0-1-10 15,0-1-8-15,-5 2-9 0,5-2-8 0,1 2-10 0,4-1-11 0,-5-1-11 16,0 2-9-16,5-1-8 0,0-3-7 0,0 3-5 0,0-3-2 15,0-2-3-15,0 2-1 0,0-3-1 0,5 1-2 0,0-1 0 0,-5 0-2 16,4-1 0-16,1-2 0 0,5 1-1 0,-5-3 0 0,5 0-2 0,-6 0-1 16,6 0 0-16,0-3-3 0,0 1-6 0,0-2-5 0,-1-1-5 0,6 0-8 15,-5-1-10-15,-1-2-11 0,1-1-11 0,0 1-12 0,0 0-16 16,0 0-12-16,-1-3-10 0,-3 0-6 0,3 2-6 0,-4-1-6 16,0-1-6-16,5 2-3 0,-5-1-1 0,-1-2 3 0,-4 2 7 0,5 1 10 15,0-1 10-15,-5 1 12 0,5 1 16 0,-5 0 11 0,0 0 10 0,5-1 7 16,-5 1 5-16,0 2 10 0,0 1 12 0,0-3 8 0,5 5 7 0,-5-2 5 15,0 2 4-15,0-2 3 0,0 1 4 0,0 4 2 0,0-2 0 16,0 2 3-16,0 0 1 0,0 0 1 0,0 0 1 0,0 0 5 16,0 0 9-16,0 2 8 0,0-2 10 0,0 4 8 0,0 1 8 0,0-2 6 15,-5 2 2-15,5 1 4 0,0 2 6 0,0-3 7 0,0 3 10 16,0 4 9-16,-5-4 9 0,5 3 2 0,0-1-2 0,0 2-3 0,-5 2-6 16,5-3-6-16,0 2-6 0,-5 1-5 0,5 0-3 0,0 0-5 0,-5-1-5 15,5 1-8-15,0-1-9 0,-4 1-10 0,4 0-9 0,-5-3-6 16,5 3-7-16,-5-3-5 0,5 3-2 0,-5-3-4 0,5 0-2 0,-5-1-2 15,5-1-4-15,-5 2-1 0,5-3-4 0,-5 3 1 0,5-3-1 0,-4 0 1 16,4 1 2-16,-6-2-3 0,6 3-1 0,0-5-1 0,-5 3-1 16,5 0 0-16,0-2 2 0,-4 0-2 0,4 2 0 0,-5-3 0 0,5 0 3 15,0 1-1-15,-5-1-1 0,5 4 0 0,0-4-1 0,-5 0 0 0,5 2 3 16,0-5 0-16,-5 4-1 0,5-1 0 0,0 0-2 0,-5 1 0 16,5-1 1-16,0-2-1 0,-5 3-1 0,5-4-1 0,0 4 0 0,-4-4-4 15,4 2-1-15,-6-2-4 0,6 1-1 0,-4-1-2 0,4 1-3 16,0 0 0-16,-5 0-3 0,5 0 0 0,-5-1-2 0,5-2-1 0,-5 3-1 15,5 0 1-15,-5-1 2 0,5-2 2 0,-4 4 4 0,-2-4 2 16,6 2 1-16,-4-2 2 0,4 3 2 0,-5-3 1 0,5 0 2 16,-6 0 1-16,2 0 2 0,4 0 1 0,-5-3 1 0,5 3 1 0,-5 0-1 15,5-2-1-15,-5 2 0 0,0-4 0 0,5 2 1 0,0 2-1 16,-4-3 1-16,4 0 0 0,-6 1 1 0,6-1-1 0,0 0-1 0,0-3 0 16,0 4 2-16,0-1-1 0,0 1-1 0,0-4 1 0,0 3 2 0,6-2-2 15,-6 2 1-15,0-3 0 0,4 4 0 0,-4-4-2 0,0 1 0 16,5 2 2-16,-5-2 1 0,0-1 0 0,5 0-1 0,-5 3 0 0,5-2 0 15,-5 0-2-15,5-1 0 0,-5 1 0 0,4-4 1 0,-4 4-1 16,6 0 0-16,-1-3 2 0,-1 2 1 0,-4 0-2 0,10-2 0 0,-10 0-3 16,10 3 0-16,-5-5 1 0,0 6-1 0,5-5 0 0,-6 1 1 0,6 0 0 15,-5-1 0-15,5 1-3 0,-1-1-5 0,2 2-11 0,-2-2-13 16,1 5-17-16,-5-5-22 0,5 1-26 0,-1-1-30 0,1 1-31 0,0 0-30 16,-5 2-36-16,5-2-38 0,-5-1-39 0,4 2-38 0,-4 1-43 15,0-2-43-15,0 0-14 0,0 2-2 0,-5 0 13 0,5-2 18 0,-5 3 27 16,0 2 30-16,0-2 29 0,0-1 32 0,0 3 35 0,-5-2 39 0</inkml:trace>
  <inkml:trace contextRef="#ctx0" brushRef="#br0" timeOffset="6390.066">4831 1612 0 0,'0'0'140'0,"0"0"12"0,0 0 7 0,0 4 9 0,0-4 10 0,0 0 9 15,0 0 10-15,0 0 9 0,5 0 10 0,-5 0-18 0,0 2-29 0,0-2-21 16,0 0-17-16,0 0-9 0,0 0-8 0,0 0-2 0,0 0-2 16,0 0-3-16,0 0-5 0,0 0-3 0,0 0-4 0,4 0-3 0,-4 3-4 15,0-3-7-15,0 0-8 0,5 0-3 0,-5 0-4 0,0 3-4 0,0-3-5 16,5 0-4-16,-5 2-5 0,0-2-5 0,0 0-5 0,0 3-6 15,5-3-9-15,-5 3-4 0,0-3-2 0,0 0-3 0,0 0-2 0,5 0-2 16,-5 0-1-16,0 0 0 0,0 0 4 0,5 0 0 0,-5-3-1 16,0 3-1-16,0-3 2 0,5 3-1 0,-5-2 2 15,0-1 1-15,4 0 1 0,-4 1 4 0,0-4 2 0,0 4 5 0,0-2 5 0,0 1 5 16,0 1 6-16,0-1 4 0,0-2 4 0,0 2 5 0,-4 3 4 0,4-3 2 16,0 0 2-16,-5 3-2 0,5-2-2 0,0 2-4 0,-5 0-1 15,5 0-6-15,-5 0-8 0,5 0-9 0,-5 0-11 0,5 0-18 0,-5 2-23 16,0-2-31-16,5 0-35 0,0 3-41 0,-4-3-44 0,4 3-44 0,0-3-40 15,-5 3-46-15,5-3-48 0,0 0-24 0,0 0-11 0,0 0-4 16,0 0 0-16,0 0 10 0,5 2 17 0,-5-2 27 0,0-2 30 16,4-1 39-16,1 0 43 0</inkml:trace>
  <inkml:trace contextRef="#ctx0" brushRef="#br0" timeOffset="8880.409">6247 1077 0 0,'-5'6'59'0,"0"-4"76"0,5 4 6 0,-5-4 7 16,5 1 6-16,-4 0 9 0,4-1 9 0,-6 1 9 0,6 0 10 0,0-3-11 15,0 0-18-15,0 0-18 0,0 0-15 0,0 0-4 0,0 0 3 0,0 0 4 16,0 0 5-16,0 0 5 0,-4 0 3 0,4 0 0 0,0 0-1 15,0-3-3-15,0 3-4 0,-5-3 0 0,5 3 2 0,0-2 1 0,-5 2 3 16,5-3-2-16,0 0-4 0,-5 1-6 0,5-1-5 0,0 0-5 16,-5 1-2-16,5-2-4 0,-4 2-1 0,4-4-2 0,-6 4-1 0,6-4-5 15,-4 3-6-15,4-2-9 0,0 0-11 0,0 1-6 0,0-1-6 0,0 0-4 16,0-4-6-16,0 4-3 0,0-1-4 0,0-2-4 0,4 2-6 16,-4-1-5-16,6 1-5 0,-2 0-6 0,-4-2-5 0,5 3-5 0,0 0 0 15,0-1-1-15,4 0-1 0,-3 1-2 0,-2 2-5 0,1-3-2 0,5 1-3 16,-5 2 0-16,0-2 0 0,4 2-1 0,-4 0-1 0,1 0 2 0,3 1 0 15,-4-1 0-15,0 1-2 0,0 2 0 0,0 0 0 0,0 2 6 16,-1 1 5-16,1-1 6 0,0 1 5 0,-5 5 3 0,5-2 4 0,-5 3 3 16,0-1 3-16,0 2 2 0,0 1 3 0,-5 0 3 0,5 4 4 0,-5-2 0 15,0 0 1-15,1 4-2 0,-1-3-4 0,0 2-4 0,0 1-4 16,0-4-2-16,0 4-1 0,-4 0-2 0,3-1 0 0,-3 1-4 0,-1-1-1 16,5 1-4-16,-5-1-3 0,1-3-2 0,3 4-2 0,-3 0-1 15,-1-3 2-15,1 2-3 0,-1-2 0 0,-1-1-1 0,2 1-2 0,-1-3-1 16,1 3-2-16,-1-4 0 0,-5 2-2 0,5-4 2 0,1 3 1 0,-1-3-1 15,0 3-1-15,-5-5-1 0,5 3-1 0,1-2-1 0,-1-1 2 16,0-1-1-16,1-3 0 0,-1 5-1 0,5-5 1 0,-5 1 0 0,1-3-1 16,3 0-3-16,-3 0-2 0,3 0-2 0,-3-3-2 0,4 3-2 15,0-2-4-15,0-5-2 0,1 3-1 0,-2 1-2 0,2-3-4 0,4-1-1 16,-5 1-2-16,5-3-2 0,-5 1-1 0,5 3 1 0,0-6 4 16,0 2 0-16,0 1 2 0,0-1 0 0,0-1 4 0,5 2 0 0,-5-3 1 15,5-1 3-15,-5 4 3 0,4-3 3 0,2 0 2 0,-2 3 1 0,1-3 0 16,0 3 0-16,0-3-1 0,0 2 0 0,5 1 4 0,-6 0 1 15,1 0 1-15,1 3 0 0,3-4 1 0,-4 4 0 0,0-1-2 0,0 4-2 16,-1-4 0-16,2 3-1 0,-2 0 0 0,1 3 1 0,-5 0 1 0,5 0 0 16,0 0-1-16,-5 0 2 0,5 3 0 0,-5 0 1 0,5 3 1 0,-5-4 1 15,5 4 1-15,-5-4 1 0,4 4 3 0,-4 2 2 0,5-3 2 16,-5 1 1-16,0 2 2 0,5-2 2 0,-5 2 2 0,5-2 0 0,-5 2 2 16,5-2-1-16,-5 1-1 0,0 2-1 0,5-4 1 0,-5 1-1 15,5 2 0-15,-5-2 0 0,5 2-1 0,-5-2-2 0,5 2-1 0,-5-3 0 16,5 1-4-16,-1 2 0 0,-4-3-2 0,5 0 1 0,-5 1-2 0,5 0 1 15,0-1 0-15,0 4-1 0,-5-4-1 0,5 1 0 0,0-1 1 16,-1-2 0-16,-4 2-2 0,6 1 0 0,-2-1-1 0,6-1 0 0,-5 0 1 16,0-1 0-16,-1 3 0 0,7-3 0 0,-7-1-2 0,2 0 0 15,3-2 0-15,1 4-1 0,-5-1 0 0,5-3 1 0,-1 2-1 0,1-2 1 16,-5 3 0-16,5-3-3 0,-1 0-2 0,1 0-5 0,0 0-6 0,0 0-10 16,0-3-16-16,-1 3-29 0,6-2-38 0,-5-1-50 0,0-1-58 15,-1 0-57-15,1 1-59 0,0-3-64 0,0 3-64 0,0-1-31 0,-1-5-13 16,1 3-2-16,-1 1 1 0,1-3 9 0,1-1 12 0,-2 1 30 15,1 0 39-15,-5 0 50 0,5-3 56 0,-1 2 58 0,1-2 240 0</inkml:trace>
  <inkml:trace contextRef="#ctx0" brushRef="#br0" timeOffset="9479.423">6887 1060 19 0,'-5'0'144'0,"5"0"11"0,0 0 10 15,0 0 10-15,0 0 9 0,-5 0 10 0,5-2 7 0,0 2 10 0,0 0 9 16,-5 0-15-16,5-3-30 0,0 3-17 0,0 0-9 0,0 0-3 0,0 0 2 16,0-3 1-16,0 3 0 0,0 0-1 0,0 0 0 0,-5 0-2 15,5 0-2-15,0 0-1 0,0 0 0 0,0 0-4 0,0-2-5 0,0 2-4 16,0 0-4-16,0 0-4 0,0 0-7 0,0 0-4 0,0 0-8 0,0 0-8 16,0 0-9-16,0 0-5 0,0 0-4 0,-4 2-4 0,4-2-3 15,-5 3-2-15,5 0 1 0,-5-1-2 0,5 1-5 0,-5 3-1 0,0-1 2 16,5-2-1-16,-5 3-1 0,5-1-1 0,-5 0 1 0,0 1 0 15,5-1-3-15,0 1-5 0,-5-4-6 0,5 4-6 0,0-3-7 16,0 0-5-16,0-1-5 0,0 1-7 0,0-3-7 0,5 3-2 0,-5-3-2 0,0 0-1 16,5 3 1-16,-5-3-1 0,5 0-1 0,-5 0 1 0,5-3-1 15,0 3-1-15,0-3-1 0,0 0-1 0,-5 1 0 0,5-1 1 16,-1-2-1-16,1 1 0 0,0-1 0 0,0 2 0 0,0 0-2 0,0-2 0 16,-5 2 1-16,5-2 1 0,-5 2 0 0,0-3 2 0,4 4 0 15,-4-1 3-15,0 0 4 0,0-2 2 0,0 2 2 0,-4 0 0 0,4 3-1 16,-5-2 0-16,5-1 2 0,-5 3-1 0,0-3-1 0,0 3 1 0,0-2-2 15,0 2 0-15,1-4 0 0,-1 4-2 0,0 0-5 0,0 0-2 0,0 0-2 16,0 0 0-16,0 0 0 0,0 0-1 0,5 0-1 0,-5 4 1 16,0-4 0-16,5 0-1 0,-4 2-1 0,4 1-4 0,-5-3-6 0,5 3-15 15,0-3-17-15,0 2-25 0,0 1-28 0,0 0-28 0,0-3-31 16,0 3-36-16,0-1-36 0,0 1-38 0,5 0-35 0,-5-1-33 0,0 2-29 16,0 1-37-16,4-2-40 0,-4-1-9 0,5 1 7 0,-5 0 19 0,5-1 23 15,-5 4 28-15,5-3 30 0,0 3 35 0,-5-4 37 0,5 4 38 16,0-4 36-16</inkml:trace>
  <inkml:trace contextRef="#ctx0" brushRef="#br0" timeOffset="10029.445">6867 1365 0 0,'0'3'84'0,"0"-3"46"16,0 0 6-16,0 0 8 0,0 0 8 0,0 0 8 0,0 0 8 0,0 0 6 15,0 0 5-15,0 0-11 0,0 0-18 0,0 0-12 0,0 0-6 16,0 0-3-16,0 0 0 0,0 0 2 0,0 0 3 0,0 0 0 0,0 0-1 16,0 0 0-16,-4 0 1 0,4 0-4 0,0 0-5 0,0 2-6 15,0-2-5-15,0 0-7 0,0 0-7 0,0 0-7 0,-5 0-5 0,5 0-6 16,0 4-6-16,-5-4-2 0,5 2-3 0,0-2 0 0,-5 3 1 15,5 0 0-15,-5-3-1 0,5 2 0 0,-5 1 0 0,5 0 0 0,-5 0-1 16,5 0-2-16,0-3-5 0,-5 2-2 0,5 1-1 0,0 0-4 0,0 0-3 16,0-3-9-16,0 2-7 0,0 1-6 0,0 0-6 0,0-3-4 15,0 3-3-15,0-1-4 0,0-2-4 0,0 3-1 0,0-3 1 16,5 0-1-16,-5 3-3 0,0-3-1 0,0 0 0 0,5 0-2 0,-5 0 0 16,0 0 0-16,0 0 2 0,5-3-3 0,-5 3-1 0,5 0 0 0,-5-3 2 15,5 1-1-15,-5-1 0 0,5 0-1 0,-5 0-2 0,5 1 0 0,-5-4 0 16,4 3 1-16,-4 1 0 0,5-1 1 0,-5-3 0 0,0 3 1 15,0 1 0-15,0-1 1 0,0-2 2 0,0 1 5 0,0 2 4 0,0 2 7 16,0-3 6-16,0 1 4 0,0-1 2 0,-5 3 2 0,5 0 4 0,0-3-1 16,-4 3 1-16,4 0-1 0,-5 3 1 0,5-3 1 0,-5 0-2 15,0 3-1-15,5-1-4 0,-5 1-3 0,5-3-3 0,-5 6-2 0,0-4-2 16,5 1-1-16,-5 2-2 0,0-2 0 0,5 0-2 0,0 3 0 16,-5-4 1-16,5 1-2 0,0 0 0 0,-4 0-2 0,4-1-2 0,0 1-3 15,0 0-3-15,0 0-1 0,0-1 1 0,0-2-2 0,0 3-2 16,4-3 0-16,-4 0-1 0,0 3-3 0,0-3-4 0,5 0-12 0,-5 0-18 15,0 0-36-15,0 0-45 0,5-3-60 0,-5 3-68 0,0 0-75 0,0-3-78 16,5 1-40-16,-5-1-18 0,5 0-9 0,-5 0-5 0,0-2-1 16,0-1 2-16,0 1 12 0,0-4 17 0,-5 1 37 0,5 0 44 0,-5-3 60 15,0-3 194-15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09-15T01:56:20.9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767 4998 0 0,'0'0'7'0,"0"0"112"0,0 0 5 0,0 0 3 16,0 0 1-16,0-3 3 0,0 3 1 0,0 0 3 0,0-3 5 0,4 1-14 16,-4 2-21-16,0-4-21 0,0 2-21 0,0-1-13 0,0 1-5 0,0 2-2 15,0-3 1-15,0 0 3 0,0 1 1 0,0-2 3 0,0 4 2 0,0-3 1 16,0 1 1-16,0 2-3 0,0-3-3 0,0 3 0 0,0-3-1 0,0 3-1 16,0 0 1-16,0-2-3 0,0 2-4 0,0 0-3 0,0 0-2 15,0 0-1-15,0 0 0 0,0 0 0 0,5 0 2 0,-5 0 1 0,0 0 4 16,5 0 1-16,-5 2 1 0,5 1 2 0,-5-3 5 0,5 3 4 0,0-1 6 15,0 1 3-15,-5 1 3 0,4 1 1 0,2-2 2 0,-2-1-1 0,1 3-1 16,0-1 0-16,0 1 0 0,5 0 0 0,-5 1 1 0,0-1 0 0,-1 1 1 16,6 0-1-16,-5 2-4 0,5-3-1 0,-5 3-3 0,-1-2 0 15,6 5-1-15,-5-3 0 0,5 0 2 0,-5 4 1 0,5-5 2 0,-5 5 4 16,5-1 2-16,-6-1 3 0,6 2 0 0,-5-4 1 0,4 3 2 0,-3-1 2 16,3 2 6-16,-4-4 3 0,0 3 4 0,5-3 0 0,-5 3 0 0,-1-2-4 15,7 1-5-15,-7-1-5 0,1-1-1 0,0 3-5 0,5-3-3 0,-5 3-4 16,0-3-3-16,-1 3-5 0,1-2-6 0,0 2-7 0,0-3-8 0,0 0-4 15,0 3-4-15,0-3-3 0,-1 3-1 0,2-2-4 0,-2-1-4 16,-4-1-4-16,5 2-2 0,1-1-3 0,-2-2-1 0,-4-1-2 0,5 1 0 16,-5 2-2-16,5-5 1 0,-5 3-1 0,5-4-1 0,-5 0 1 15,0 2-1-15,5-2-1 0,-5-2-1 0,0 4-2 0,0-4-4 0,0 0-7 16,0 0-8-16,0 0-16 0,0 0-21 0,0 0-27 0,0 0-33 0,-5 0-34 16,0-4-36-16,5 4-34 0,-5-2-31 0,0 2-31 0,1-4-30 15,-2 0-31-15,1 1-31 0,-5-3-27 0,6 1-23 0,-1-1 1 0,0-2 12 16,0 0 25-16,0 0 29 0,0-3 34 0,0 0 35 0,1 0 33 0,4 0 32 15,0-3 31-15,-5 0 119 0</inkml:trace>
  <inkml:trace contextRef="#ctx0" brushRef="#br0" timeOffset="396.56">1133 5025 0 0,'0'-2'27'0,"-5"-2"102"0,5 2 6 0,-5 2 4 0,5-3 5 16,-4 3 3-16,-2-3 6 0,1 3 4 0,5-2 7 0,-4 2-13 0,-2 0-20 15,6 0-21-15,-4 0-24 0,-1 0-7 0,0 0 1 0,5 0 1 0,-5 0 3 16,5 0 3-16,-5 0 1 0,5 0 1 0,-5 0-1 0,5 0-1 0,-5 0 0 16,5 0-1-16,0 0-2 0,-4 0-3 0,4 0-5 0,0 0-6 15,-5 2-8-15,5-2-6 0,0 0-5 0,-5 3-5 0,5-3-6 0,0 3-2 16,0-1-3-16,-5-2-3 0,5 4-2 0,-5 1-2 0,5-2-2 0,0 0 1 16,-5 2 1-16,0 0 2 0,5 3 1 0,-4-2 2 0,4 0 1 0,-6 2 2 15,1 0 2-15,1 1 2 0,4-2 2 0,-5 1 2 0,0 4 1 16,0-4 0-16,0 3 1 0,0-2-1 0,0 1-1 0,1-1-1 0,-6 2-2 15,5-3-2-15,0 0-4 0,0 0-4 0,0 1-5 0,1-1-3 0,-2-1-3 16,2 2-4-16,-1-3-5 0,-1 2-2 0,-3 0-3 0,4-2-1 0,0-1-2 16,0 0-5-16,1 3-5 0,-2-2-5 0,2 1-6 0,-1-3-7 15,0 2-6-15,0-1-8 0,0 0-7 0,1 1-9 0,-6 0-10 0,10-1-10 16,-5-2-11-16,0 3-9 0,0-4-8 0,0 1-7 0,0 3-5 0,5-6-2 16,-5 2-1-16,0 1-1 0,5 0 1 0,0-3-1 0,-4 3-1 0,4-3 1 15,0 0 2-15,0 0 2 0,0 2 2 0,0-2 1 0,0 0 0 0,0 0-2 16,-6 0-6-16,6 0-13 0,0 0-20 0,0 0-10 0,0-2-10 15,-4 2 2-15,4 0 4 0,0-3 6 0,-5 3 8 0,5 0 7 0,0 0 8 16,-5-3 9-16,5 3 53 0</inkml:trace>
  <inkml:trace contextRef="#ctx0" brushRef="#br0" timeOffset="843.321">757 5242 125 0,'0'-3'135'0,"0"3"6"0,0 0 5 0,-5 0 6 0,5 0 4 0,0-2 7 16,-5 2 6-16,5 0-9 0,0 0-18 0,-5-2-17 0,5 2-17 0,0 0-10 15,0 0-8-15,0-4-4 0,0 4-1 0,0 0-3 0,-5 0-3 0,5 0-3 16,0 0-4-16,0-2-5 0,5 2-6 0,-5-4-5 0,0 4-5 0,0 0-4 16,5-3-6-16,-5 3-4 0,5-2-5 0,-5 2-2 0,5 0-2 15,0 0 3-15,0-2 6 0,-1 2 4 0,1 0 2 0,0 0 3 0,0 0 4 16,0 0 5-16,0 0 7 0,0 2 4 0,5-2 4 0,-6 0 5 0,1 0 5 16,5 0 3-16,-5 0 3 0,0 2-5 0,5-2-5 0,-6 0-2 0,6 0-1 15,-5 0 1-15,5 3 3 0,-5-3-3 0,-1 0-3 0,6 0-3 0,-5 0-3 16,5 0-3-16,-1 0-4 0,-3-3-5 0,3 3-2 0,1-2-2 0,-5 2-2 15,5-2-1-15,-1-1-1 0,1 0-7 0,0 0-6 0,-5-2-5 16,10 2-3-16,-11 0-4 0,7-3-5 0,-2 4-3 0,1-1-5 0,0 0-6 16,-1 1-7-16,1-1-10 0,0 0-13 0,0 1-13 0,0-2-15 0,-6 4-18 15,7 0-19-15,-2-2-24 0,-4 2-27 0,5 0-29 0,0-3-27 0,-6 3-29 16,1 0-30-16,0 3-35 0,0-3-39 0,0 0-13 0,-1 0 1 16,2 0 6-16,-6 0 11 0,0-3 15 0,4 3 20 0,-4-2 25 15,0-1 26-15,5 0 26 0,-5 0 30 0</inkml:trace>
  <inkml:trace contextRef="#ctx0" brushRef="#br0" timeOffset="2481.165">1153 4717 0 0,'0'0'13'0,"-6"3"125"0,2-3 8 0,4 0 7 16,-5 0 6-16,0 0 5 0,0 0 8 0,0 0 5 0,5-3 7 0,-4 3-8 16,-2-2-16-16,1 2-20 0,1-3-22 0,-2 3-13 0,2-3-7 0,-1 0-5 15,0 3-7-15,0-2 3 0,0-2 4 0,0 4 3 0,0-2-3 0,1 0 0 16,-1 2-1-16,-5-3-2 0,5 0-1 0,0 3-2 0,0-3-1 15,1 3-3-15,-7-3-3 0,7 3-1 0,-1-2 3 0,-5 0-6 0,5 2-8 16,0-4-3-16,-4 4-1 0,3-3-1 0,-3 3 0 0,4-2 0 0,0-2 0 16,-4 4 0-16,3-2-2 0,2 2 2 0,-7 0 3 0,7-2 4 0,-6 2 3 15,5-3 3-15,-4 3 4 0,3 0-2 0,-3-3-2 0,4 3-3 0,-5 0-2 16,6 0-1-16,-6 3-1 0,0-3-2 0,5 0-5 0,-5 3-3 16,0-3 0-16,6 0-4 0,-6 2-5 0,0-2-4 0,0 2-3 0,5-2-1 15,-4 4 2-15,-1-4 0 0,5 2-1 0,-5 1-2 0,5 1-2 0,-5-2-2 16,5 0-3-16,1-2-4 0,-6 3-7 0,5 3-2 0,0-3-2 0,0-1-4 15,-4 0-1-15,3 4-3 0,2-3-5 0,-1 3-2 0,0-1 0 0,-5 1-1 16,6-1 0-16,-2 1-1 0,2-1 0 0,-1 1 0 0,-1-1 2 0,2 0 0 16,-1 4 1-16,0-4 1 0,0 4 1 0,0-5 2 0,1 5 2 15,-2-3 0-15,2 2 1 0,-1 0 3 0,0-2 2 0,0 2 2 0,0 0 3 16,0-2 2-16,0 2 0 0,1 0 1 0,-1-2-1 0,-1 2 0 0,2-3-1 16,-1 4 0-16,0-1 0 0,0-3-2 0,0 4-1 0,5-3-2 0,-5 2 0 15,0-3-2-15,1 4-3 0,-1-4-1 0,0 0-2 0,5 1 0 16,-5-1-1-16,5-2 0 0,-5 2-1 0,5 1 1 0,0-3 0 0,-5 2 0 15,5 0-1-15,0 1 0 0,-5 0-2 0,5-1 0 16,0 1-2-16,-4-1 1 0,4 4 0 0,0-4 1 0,0 1-1 0,-6 1 1 16,6-1 0-16,0 3 1 0,0-4-1 0,0 3 0 15,0-2-2-15,0 2 0 0,0-2 2 0,0 4 0 0,0 1 1 0,0 0-1 16,6 0-1-16,-6 1 1 0,0-2 1 0,0-1-2 0,4-2 0 0,-4 2-2 16,0-1 1-16,5 1 0 0,-5-4 1 0,5 3 0 0,-5-2 0 15,0 1-1-15,5 0 0 0,-5 1 0 0,5-3 1 0,-5 1-1 0,5 2 0 16,0-2 0-16,-5-1 1 0,4 3 0 0,-4-2 1 0,5-1-2 0,-5 3 0 15,5-2-1-15,0-1 1 0,-5 0 0 0,5 1 0 0,0 0 1 0,-5-1-2 16,5 1 1-16,-1-1-2 0,-4 1 1 0,6-1 0 0,-1 1-2 16,-1-1 1-16,-4 1 1 0,5-1 0 0,0 1 0 0,-5-1-1 0,5-2-1 15,0 3 1-15,-5-2 0 0,5 0 0 0,0 1-1 0,-5 1 1 0,4-4 0 16,2 4 0-16,-6-1 1 0,4-2-1 0,1 3 0 0,-5-1-1 0,5-2 0 16,0 3 1-16,0-4-1 0,-5 4-1 0,4-4 0 0,2 5 1 0,-1-5 0 15,-1 3-1-15,-4-2 1 0,6 2 0 0,-2-2-1 0,1 0 0 0,0 2 0 16,0-1 0-16,-5 1 1 0,5-2-1 0,-1-1 1 0,2 4 1 0,-2-4-1 15,1 2 1-15,-5 1 0 0,5-3 0 0,0 1-1 0,0 0-1 16,-1 2 0-16,2-2 0 0,-2 0 1 0,1-1 0 0,1 5 0 0,-2-5 1 16,1 1 0-16,5-1-1 0,-5 4 0 0,0-3-1 0,0-1 1 0,-1 1 0 15,6 0 1-15,-5-1-1 0,0 5 1 0,5-5 0 0,-6 1 0 0,2-1-1 16,-2 1-1-16,6 0 0 0,-5-1 0 0,5 2 0 0,-5-2 1 16,0 1 0-16,5 0 1 0,-6-1-1 0,1 1 0 0,5 0 0 0,-5 0-1 15,-1-1 1-15,2 1 1 0,3 0 0 0,-4-3 0 0,0 2-1 16,0 2 1-16,-1-2 0 0,7-2 0 0,-7 3-1 0,2 0 1 0,-2-3 0 0,1 2 0 15,5-2 0-15,-5 3 1 0,-1-3-1 0,2 0 1 0,-2 3 0 0,6-3 0 16,-5 0 2-16,0 0 0 0,0 0 1 0,0 0 0 16,-1 0 0-16,7-3 1 0,-7 3 0 0,1-3 1 0,0 1-1 0,5 2 1 0,-5-3 0 15,0 0 1-15,4 1-2 0,-4-4 0 0,5 3 0 0,-5 0-1 0,0 1-1 16,5-4 0-16,-6 3 1 0,7-2 0 0,-7 2-1 0,6-3 0 0,-5 1-1 16,0 2 0-16,5-2-1 0,-1-1 0 0,-4 1 0 0,5-1 0 15,-6 1 1-15,6-1-2 0,-5 1 1 0,5-4-1 0,-5 4-1 0,0 0 0 16,5-1 0-16,-6 1 0 0,2-4 0 0,3 4 0 0,-4 0 0 0,0-3 0 15,0 2-1-15,5-3 1 0,-6 4 0 0,1-3 0 0,5-1 0 16,-5 1 0-16,0 3 0 0,0-3 0 0,-1-1 0 0,2 1 1 0,-1 0-1 16,-1 0 1-16,1 1 0 0,0 0 0 0,0-1 1 0,-5-1-1 15,5 1 1-15,0 0 0 0,-5 0 0 0,5-1 0 0,-1 1 0 0,-4 0 1 16,6 0-1-16,-6-3 1 0,0 2 0 0,4 1 1 0,-4-1 1 0,5 1 1 16,-5 1 0-16,0-2 0 0,0 1 3 0,0 0 0 0,5-4 1 15,-5 5 0-15,0-2 2 0,0 1-1 0,0-3 1 0,0 3-1 0,0 0 1 16,0-3 0-16,0 2-3 0,0 1 1 0,0-3-2 0,0 3 0 15,0-3 0-15,0 3-1 0,0-4-1 0,0 5-1 0,0-2-1 0,-5-2 0 16,5 3 1-16,0-1-1 0,0-2-1 0,0 4 1 0,-5-2-1 0,5 1 0 16,-4 0 2-16,4-1-2 0,0 1 0 0,-6 0 2 0,6 3-1 15,-4-3 0-15,4-1 0 0,-5 1 0 0,0 2-1 0,5-2 0 16,-5-1 1-16,5 4 0 0,-5-3 1 0,0 2 0 0,5-1 0 0,-5 1 0 0,1-2-1 16,4 2-1-16,-5-2 1 0,-1 2-2 0,2 1 0 0,-1-1-1 15,0-2 2-15,0 2-1 0,5 1 2 0,-5 0-2 0,0-4-1 0,0 4 0 16,1-1 0-16,-1 1 0 0,0 0 0 0,0-1-1 0,5 0 1 0,-5 1-1 15,0-1 2-15,0 4 0 0,1-4 0 0,4 1 1 0,-6 2 0 16,2-3 0-16,-1 1 1 0,5 2 0 0,-5-2 0 0,0 2 1 0,0-3 2 16,1 4 0-16,-2-1 0 0,6 0 1 0,-5 0-1 0,1-2-1 15,-2 2 1-15,2 0-1 0,-1 1-1 0,0-1 1 0,0 0 0 0,0 0-1 16,1 1-1-16,-2-2-1 0,2 2 0 0,-1 0-2 0,0-1 1 0,0 0 1 16,0 0-1-16,1 0 1 0,-2 3 0 0,1-2-1 0,1 0 1 0,-2-2-1 15,2 1 1-15,-1 1-1 0,0 2 0 0,0-4 1 0,5 2-1 0,-5 2 1 16,0-2-2-16,0-1 1 0,1 0-1 0,4 3-1 0,-5-3 0 15,5 1-2-15,-5 2 0 0,0-3 1 0,5 3 0 0,-5-4 0 0,0 2 0 16,5-1 0-16,-5 3 0 0,1-2 1 0,-2 2 0 0,6-3-1 0,-5 0 0 16,1 3 0-16,4-3 1 0,-5 3 0 0,0-2 1 0,5 2-1 15,-5-2 0-15,5 2 1 0,-5 0 0 0,0-4 0 0,5 4-1 0,-5 0 1 16,5 0-1-16,-4-2 0 0,4 2 1 0,-6 0-1 0,6-4 1 0,-4 4 0 16,4 0 0-16,-5 0-1 0,5 0 0 0,-5 0 0 0,5 0 0 0,0 0 0 15,-5 0 0-15,5 0 0 0,-5 0-1 0,5 0 1 0,0 0 0 0,-4 0 0 16,4 0 0-16,-6 0 0 0,6 4 0 0,-4-4 0 0,4 0-1 0,-5 0 0 15,5 0 0-15,-6 2 0 0,6-2 0 0,-4 0-1 0,-1 0 1 0,5 4 0 16,-5-4 0-16,0 0-1 0,5 2 0 0,-5-2 0 0,1 0 0 0,4 2-1 16,-6-2 1-16,6 0-3 0,-4 0-3 0,-1 3-6 0,5-3-7 15,-5 0-9-15,5 3-9 0,-5-3-11 0,5 0-10 0,0 3-16 0,-5-3-16 16,5 0-36-16,0 0-44 0,-4 2-47 0,4-2-50 0,-6 0-65 0,6 3-71 16,0-3-55-16,-4 2-48 0,4 2-19 0,-5-1-5 0,5-3 4 15,-5 2 8-15,0 1 14 0,5 0 15 0,-5 0 35 0,5-1 44 0,0-2 48 16,-5 0 50-16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09-15T02:08:22.82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16998 8707 0 0,'0'-2'82'0,"0"-2"88"0,0 2 5 16,5 2 9-16,-5-3 10 0,0 0 8 0,0 3 9 0,0-2 5 16,-5 2 4-16,5-3-7 0,0 3-16 0,0-3-35 0,0 3-42 0,5-3-23 15,-5 3-14-15,0 0-5 0,0-3-1 0,0 3 0 0,0 0-4 16,0-2-2-16,0 2 0 0,0 0 1 0,0 0 5 0,0 0 4 16,0-3 6-16,0 3 7 0,0 0 4 0,0 0 4 0,0 0 3 0,0 0 0 15,0 0 0-15,0-3 0 0,-5 3 0 0,5 0 1 0,0 0-2 16,0 0-3-16,0 0-5 0,0 0-6 0,0-3-6 0,0 3-8 0,0 0-8 15,0-2-8-15,-5 2-7 0,5-3-7 0,0 3-3 0,0-3-3 16,0 3 0-16,-4-3 2 0,4 1 5 0,0-1 3 0,-6 3 1 0,6-2 2 16,0-2 0-16,0 2 0 0,-4-2-2 0,4 0 5 0,-5 1 7 15,5 0 5-15,-6 0 2 0,6 0-3 0,-4 1-6 0,-1-4-8 16,5 3-10-16,-5 1-8 0,0-1-5 0,5 0-2 0,-5 0 0 0,1 3-2 16,-2-2-1-16,2-1-4 0,4 3-6 0,-5-3-4 0,0 3-3 0,0-2-1 15,0 2-1-15,0-3 1 0,5 3-2 0,-5 0 2 0,1 0 1 16,-1 0 2-16,0 0 2 0,5 3 0 0,-5-3 2 0,0 0-1 15,0 2 0-15,0-2 0 0,1 3-1 0,4-3 1 0,-6 3-2 0,1-1 0 16,1 1 2-16,-1 0-3 0,5 2-1 0,-5-2-2 0,0 1-2 16,0 0 0-16,5-1-3 0,-5 3 1 0,0-1-1 0,5 1-2 15,-4 2 2-15,-2-3 0 0,2 4 0 0,4-4-1 0,-5 3 2 0,5 1-1 16,-5-1 0-16,0 3 0 0,5-3 0 0,-5 3 1 0,5-3 0 16,-4 4 1-16,4-2 2 0,0 1-2 0,-6 3 0 0,6-3 1 0,-5 0 0 15,5 0 1-15,0 0 1 0,0 0 1 0,-4 0 1 0,4 0 0 16,0 0 0-16,0 0 2 0,0-3-1 0,4 3 0 0,-4-3-1 0,0 4 1 15,0-4-1-15,5 0 0 0,-5 3-1 0,6-6 0 0,-2 3 0 16,-4 1-1-16,5-1-1 0,0-2-1 0,0 2-1 0,0-2-1 16,5-1 0-16,-6 0 0 0,1-2-1 0,0 3 1 0,5-3 0 0,-5-1-2 15,4 3 2-15,-4-1 0 0,5-2-2 0,-5-2 1 0,5 3 0 16,-5 0 0-16,5-3 2 0,-1 0-1 0,-4 2 1 0,5-2-1 0,0 0-2 16,-6-2 1-16,6 2 1 0,-5 0-1 0,5-3 1 0,-1 3-1 15,-3-3-1-15,-1 1 2 0,5-2-1 0,-6 2 0 0,6-3-2 0,-5-1 1 16,4 3 0-16,-3-2 0 0,-2-3 1 0,6 2-1 0,-5-2 0 15,4 0-1-15,-3-3 1 0,3 2 0 0,-3-2-1 0,3 0-1 16,-4 0 0-16,0 1 0 0,5-5 1 0,-5 2 0 0,-1 2-1 0,1-3 0 16,0 0-1-16,5 1 0 0,-10-1 1 0,5 0-1 0,4 1-1 15,-3-4 2-15,-1 6-1 0,-1-3 1 0,1 0-1 0,0 3 0 0,0 0 0 16,0 0-1-16,-5 1 1 0,5 1 0 0,0 1 1 0,-1 0 0 16,2 2 0-16,-6 1 1 0,4 2 0 0,-4-3-1 0,5 4 0 0,-5-2-1 15,5 4 0-15,-5-2 0 0,0 2 0 0,5 0 0 0,-5 0-1 16,0 0 1-16,5 0-1 0,-5 2 0 0,0 2 1 0,4-2-1 0,-4 2 1 15,0 1 0-15,6 0 1 0,-6 3 0 0,0-2 0 0,4 5 2 16,-4 0 1-16,0 0 0 0,0 0 1 0,0 3 3 0,0 0 5 0,0-1 3 16,0 1 3-16,0-1 3 0,0 4 2 0,0-3 1 0,0 2 0 15,-4-2 0-15,4 0 1 0,0 0 0 0,0-4 0 0,0 4 1 16,0-2-2-16,0-2-1 0,0 1-4 0,0 0-4 0,0-3-3 0,0 0-2 16,0 1-3-16,0-3 0 0,0-1 0 0,0 0 0 0,0 1 0 15,0-4-1-15,0 2-3 0,0-2 1 0,0 1 0 0,0-3-2 0,0 0 1 16,0 0 0-16,0 0 0 0,0-3 1 0,0 3 0 0,0-2-1 15,0-4 0-15,4 3-1 0,-4-2-1 0,5-3 1 0,-5-1 1 0,6 1-2 16,-2-3 1-16,-4 0-2 0,5-3 1 0,-1 0-1 0,2 1-1 16,3-3-1-16,-3-1 0 0,-2-3-1 0,1 4 1 0,0-3-1 0,0 3 1 15,0-1-1-15,-1 0 1 0,2 1-1 0,-2 2 0 0,1 0 0 16,0 3-1-16,0 3 2 0,-5-3-2 0,5 6 2 0,0-4-1 0,0 7 2 16,0-4-1-16,-1 3 0 0,2 1 1 0,-2 2-1 0,-4 0 1 15,5 0-1-15,0 2 2 0,0 1 0 0,0 0 1 0,-5 2 1 16,5 1 0-16,0 2 0 0,-1 3 0 0,1-3 0 0,-5 3-1 0,5 3 0 15,0 0 0-15,-5 0 2 0,5-1 2 0,-5 1-2 0,0 2 0 16,0-2 0-16,5 0 0 0,-5 0 0 0,0 3 0 0,0-7 0 0,0 4 0 16,0 0 1-16,-5-4 0 0,5 2 1 0,0-1-1 0,0-3 1 15,0 3-2-15,0-3-1 0,0-3 1 0,-5 4 0 0,5-3 1 0,0-4-1 16,0 4 1-16,0-4-1 0,0-2-1 0,0 3 0 0,0-3 0 16,0 0-2-16,0 0 1 0,5-3 0 0,-5 3 1 0,0-5 0 15,0 2 0-15,5-2-1 0,0-3 0 0,-1-1-1 0,2-2 0 0,-1 0 0 16,-1-2 0-16,6-2 0 0,-5-1-1 0,5 0 1 0,-5-4 0 15,5 4-1-15,-1-3 1 0,-4 2-2 0,5 1 0 0,-6-1 0 16,6 4 0-16,1-1 1 0,-7 0 0 0,6 3 1 0,0 3-1 0,0-3 1 16,-6 3 0-16,6 2 1 0,0 1 0 0,0-1-1 0,-1 3 1 15,1 1 0-15,-5-1 1 0,5 3-1 0,0 0 0 0,-5 0 0 0,4 3 0 16,-4-1-1-16,0 1 0 0,0 3 0 0,0-1 0 0,0 1 1 16,-1 2-1-16,2 1 0 0,-6-2 0 0,0 4 2 0,4 0 0 0,-4 1 0 15,0-2 1-15,0 4 0 0,0 0-1 0,0 2 1 0,0-2 1 16,-4 0-1-16,4-1 0 0,0 2 1 0,-6 1-1 0,6-5 1 0,0 2 0 15,0-2-1-15,0 1 1 0,0-1-1 0,0-1-2 0,0-1 0 16,6-1 0-16,-6-2 0 0,4-1 0 0,1-2-2 0,5 0 1 0,-5-1-1 16,5-2 0-16,-1 0 1 0,1-2-1 0,5-4-8 0,-6 1-12 15,6-4-30-15,0 1-38 0,-1-3-69 0,1-3-86 0,0-3-95 16,0 1-97-16,4 0-49 0,-9-4-25 0,5-1-12 0,-1-1-7 0,-4-1-2 16,0-1-1-16,-5 0 7 0,-1-2 11 0,2-1 30 0,-2 2 38 0,-4-2 70 15,0 2 130-15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596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182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22" name="Google Shape;22;p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25" name="Google Shape;25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8327788" y="6261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9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051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8327788" y="6261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9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305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8327788" y="6261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9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691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2267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1528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410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4685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0569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733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630450" y="630150"/>
            <a:ext cx="3883200" cy="388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5430350" y="228600"/>
            <a:ext cx="1388100" cy="13881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908250" y="4660825"/>
            <a:ext cx="605400" cy="6054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706650" y="3872629"/>
            <a:ext cx="1097700" cy="10977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2081694" y="771271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6513651" y="1616690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2420476" y="3612044"/>
            <a:ext cx="336900" cy="336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362484" y="1670133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818461" y="1338692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163989" y="4374525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2300611" y="99019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3001075" y="4182123"/>
            <a:ext cx="508851" cy="478711"/>
            <a:chOff x="5972700" y="2330200"/>
            <a:chExt cx="411625" cy="387275"/>
          </a:xfrm>
        </p:grpSpPr>
        <p:sp>
          <p:nvSpPr>
            <p:cNvPr id="51" name="Google Shape;51;p3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>
            <a:off x="5861768" y="506559"/>
            <a:ext cx="524975" cy="832145"/>
            <a:chOff x="6718575" y="2318625"/>
            <a:chExt cx="256950" cy="407375"/>
          </a:xfrm>
        </p:grpSpPr>
        <p:sp>
          <p:nvSpPr>
            <p:cNvPr id="54" name="Google Shape;54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2" name="Google Shape;62;p3"/>
          <p:cNvSpPr/>
          <p:nvPr/>
        </p:nvSpPr>
        <p:spPr>
          <a:xfrm>
            <a:off x="2757247" y="861970"/>
            <a:ext cx="300900" cy="300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509928" y="4757335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5494851" y="4374527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0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0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0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61" name="Google Shape;261;p1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10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64" name="Google Shape;264;p1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6898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/>
          <p:nvPr/>
        </p:nvSpPr>
        <p:spPr>
          <a:xfrm>
            <a:off x="0" y="0"/>
            <a:ext cx="9144000" cy="5157300"/>
          </a:xfrm>
          <a:prstGeom prst="frame">
            <a:avLst>
              <a:gd name="adj1" fmla="val 792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8" name="Google Shape;288;p11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89" name="Google Shape;289;p1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1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292" name="Google Shape;292;p11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1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BLANK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1_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9765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qua">
  <p:cSld name="1_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2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2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12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17" name="Google Shape;317;p1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2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20" name="Google Shape;320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" name="Google Shape;328;p12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7614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_1_1_1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4"/>
          <p:cNvSpPr/>
          <p:nvPr/>
        </p:nvSpPr>
        <p:spPr>
          <a:xfrm>
            <a:off x="217850" y="171250"/>
            <a:ext cx="1054200" cy="10542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>
            <a:off x="1156976" y="-137274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"/>
          <p:cNvSpPr/>
          <p:nvPr/>
        </p:nvSpPr>
        <p:spPr>
          <a:xfrm>
            <a:off x="1397225" y="337514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4"/>
          <p:cNvSpPr/>
          <p:nvPr/>
        </p:nvSpPr>
        <p:spPr>
          <a:xfrm>
            <a:off x="488128" y="133448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4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4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4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4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4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4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4"/>
          <p:cNvSpPr/>
          <p:nvPr/>
        </p:nvSpPr>
        <p:spPr>
          <a:xfrm>
            <a:off x="258289" y="157710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C40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372" name="Google Shape;372;p1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545621" y="382390"/>
            <a:ext cx="398658" cy="631920"/>
            <a:chOff x="6718575" y="2318625"/>
            <a:chExt cx="256950" cy="407375"/>
          </a:xfrm>
        </p:grpSpPr>
        <p:sp>
          <p:nvSpPr>
            <p:cNvPr id="375" name="Google Shape;375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14"/>
          <p:cNvSpPr/>
          <p:nvPr/>
        </p:nvSpPr>
        <p:spPr>
          <a:xfrm>
            <a:off x="-117275" y="847257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"/>
          <p:cNvSpPr/>
          <p:nvPr/>
        </p:nvSpPr>
        <p:spPr>
          <a:xfrm>
            <a:off x="3811800" y="-194800"/>
            <a:ext cx="1520400" cy="152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"/>
          <p:cNvSpPr/>
          <p:nvPr/>
        </p:nvSpPr>
        <p:spPr>
          <a:xfrm>
            <a:off x="4982150" y="734775"/>
            <a:ext cx="774600" cy="77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3469949" y="810973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4"/>
          <p:cNvSpPr/>
          <p:nvPr/>
        </p:nvSpPr>
        <p:spPr>
          <a:xfrm>
            <a:off x="3109875" y="154418"/>
            <a:ext cx="508800" cy="5088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5395528" y="-85690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>
            <a:off x="-140400" y="3784204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079301" y="44162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07150" y="4701449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896576" y="412332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7800547" y="46533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8471997" y="4203227"/>
            <a:ext cx="93900" cy="939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528659" y="3509275"/>
            <a:ext cx="213000" cy="213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8327788" y="46647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154025" y="4093698"/>
            <a:ext cx="508851" cy="478711"/>
            <a:chOff x="5972700" y="2330200"/>
            <a:chExt cx="411625" cy="387275"/>
          </a:xfrm>
        </p:grpSpPr>
        <p:sp>
          <p:nvSpPr>
            <p:cNvPr id="83" name="Google Shape;83;p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>
            <a:off x="5222963" y="889722"/>
            <a:ext cx="292923" cy="464285"/>
            <a:chOff x="6718575" y="2318625"/>
            <a:chExt cx="256950" cy="407375"/>
          </a:xfrm>
        </p:grpSpPr>
        <p:sp>
          <p:nvSpPr>
            <p:cNvPr id="86" name="Google Shape;86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1242275" y="1704600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  <a:defRPr sz="3000" i="1"/>
            </a:lvl1pPr>
            <a:lvl2pPr marL="914400" lvl="1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2pPr>
            <a:lvl3pPr marL="1371600" lvl="2" indent="-41910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◦"/>
              <a:defRPr sz="3000" i="1"/>
            </a:lvl3pPr>
            <a:lvl4pPr marL="1828800" lvl="3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4pPr>
            <a:lvl5pPr marL="2286000" lvl="4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5pPr>
            <a:lvl6pPr marL="2743200" lvl="5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6pPr>
            <a:lvl7pPr marL="3200400" lvl="6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7pPr>
            <a:lvl8pPr marL="3657600" lvl="7" indent="-419100" algn="ctr" rtl="0">
              <a:spcBef>
                <a:spcPts val="1000"/>
              </a:spcBef>
              <a:spcAft>
                <a:spcPts val="0"/>
              </a:spcAft>
              <a:buSzPts val="3000"/>
              <a:buChar char="◦"/>
              <a:defRPr sz="3000" i="1"/>
            </a:lvl8pPr>
            <a:lvl9pPr marL="4114800" lvl="8" indent="-419100" algn="ctr">
              <a:spcBef>
                <a:spcPts val="1000"/>
              </a:spcBef>
              <a:spcAft>
                <a:spcPts val="1000"/>
              </a:spcAft>
              <a:buSzPts val="3000"/>
              <a:buChar char="◦"/>
              <a:defRPr sz="3000" i="1"/>
            </a:lvl9pPr>
          </a:lstStyle>
          <a:p>
            <a:endParaRPr/>
          </a:p>
        </p:txBody>
      </p:sp>
      <p:sp>
        <p:nvSpPr>
          <p:cNvPr id="95" name="Google Shape;95;p4"/>
          <p:cNvSpPr txBox="1"/>
          <p:nvPr/>
        </p:nvSpPr>
        <p:spPr>
          <a:xfrm>
            <a:off x="3593400" y="893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FFFFFF"/>
                </a:solidFill>
              </a:rPr>
              <a:t>“</a:t>
            </a:r>
            <a:endParaRPr sz="9600" b="1">
              <a:solidFill>
                <a:srgbClr val="FFFFFF"/>
              </a:solidFill>
            </a:endParaRPr>
          </a:p>
        </p:txBody>
      </p:sp>
      <p:sp>
        <p:nvSpPr>
          <p:cNvPr id="96" name="Google Shape;96;p4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1_Title + 2 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686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1_Title + 2 column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6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6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143" name="Google Shape;143;p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6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146" name="Google Shape;146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1"/>
          </p:nvPr>
        </p:nvSpPr>
        <p:spPr>
          <a:xfrm>
            <a:off x="2830925" y="1200150"/>
            <a:ext cx="25164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2"/>
          </p:nvPr>
        </p:nvSpPr>
        <p:spPr>
          <a:xfrm>
            <a:off x="5651044" y="1200150"/>
            <a:ext cx="2671500" cy="31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371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-167025" y="559475"/>
            <a:ext cx="2630400" cy="2630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1812100" y="271400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>
            <a:off x="1704597" y="-129655"/>
            <a:ext cx="300900" cy="3009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228600" y="2887250"/>
            <a:ext cx="605400" cy="605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1522903" y="316285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>
            <a:off x="7847950" y="4168079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8507494" y="298114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>
            <a:off x="8094101" y="3973940"/>
            <a:ext cx="413400" cy="4134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8622049" y="3872635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550022" y="4801658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>
            <a:off x="7325661" y="4674667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91939" y="2887250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8726411" y="320006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8142375" y="4477573"/>
            <a:ext cx="508851" cy="478711"/>
            <a:chOff x="5972700" y="2330200"/>
            <a:chExt cx="411625" cy="387275"/>
          </a:xfrm>
        </p:grpSpPr>
        <p:sp>
          <p:nvSpPr>
            <p:cNvPr id="206" name="Google Shape;206;p8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2139871" y="482540"/>
            <a:ext cx="398658" cy="631920"/>
            <a:chOff x="6718575" y="2318625"/>
            <a:chExt cx="256950" cy="407375"/>
          </a:xfrm>
        </p:grpSpPr>
        <p:sp>
          <p:nvSpPr>
            <p:cNvPr id="209" name="Google Shape;209;p8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8327788" y="6261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9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407150" y="407075"/>
            <a:ext cx="8329800" cy="4329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94200" y="78224"/>
            <a:ext cx="141600" cy="1416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-140400" y="150205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8079301" y="377626"/>
            <a:ext cx="879300" cy="8793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696550" y="917625"/>
            <a:ext cx="336900" cy="336900"/>
          </a:xfrm>
          <a:prstGeom prst="ellipse">
            <a:avLst/>
          </a:prstGeom>
          <a:solidFill>
            <a:srgbClr val="FC4540">
              <a:alpha val="78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8924303" y="119381"/>
            <a:ext cx="292800" cy="2928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>
            <a:off x="7724347" y="767108"/>
            <a:ext cx="213000" cy="2130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8923937" y="451941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528659" y="-124724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8327788" y="626113"/>
            <a:ext cx="382244" cy="382244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9"/>
          <p:cNvGrpSpPr/>
          <p:nvPr/>
        </p:nvGrpSpPr>
        <p:grpSpPr>
          <a:xfrm>
            <a:off x="154025" y="438904"/>
            <a:ext cx="508851" cy="478711"/>
            <a:chOff x="5972700" y="2330200"/>
            <a:chExt cx="411625" cy="387275"/>
          </a:xfrm>
        </p:grpSpPr>
        <p:sp>
          <p:nvSpPr>
            <p:cNvPr id="231" name="Google Shape;231;p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9"/>
          <p:cNvSpPr txBox="1">
            <a:spLocks noGrp="1"/>
          </p:cNvSpPr>
          <p:nvPr>
            <p:ph type="body" idx="1"/>
          </p:nvPr>
        </p:nvSpPr>
        <p:spPr>
          <a:xfrm>
            <a:off x="457200" y="41777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10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234" name="Google Shape;234;p9"/>
          <p:cNvSpPr/>
          <p:nvPr/>
        </p:nvSpPr>
        <p:spPr>
          <a:xfrm>
            <a:off x="7720375" y="103875"/>
            <a:ext cx="626400" cy="6264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" name="Google Shape;235;p9"/>
          <p:cNvGrpSpPr/>
          <p:nvPr/>
        </p:nvGrpSpPr>
        <p:grpSpPr>
          <a:xfrm>
            <a:off x="7915421" y="229147"/>
            <a:ext cx="236882" cy="375437"/>
            <a:chOff x="6718575" y="2318625"/>
            <a:chExt cx="256950" cy="407375"/>
          </a:xfrm>
        </p:grpSpPr>
        <p:sp>
          <p:nvSpPr>
            <p:cNvPr id="236" name="Google Shape;236;p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9"/>
          <p:cNvSpPr txBox="1">
            <a:spLocks noGrp="1"/>
          </p:cNvSpPr>
          <p:nvPr>
            <p:ph type="sldNum" idx="12"/>
          </p:nvPr>
        </p:nvSpPr>
        <p:spPr>
          <a:xfrm>
            <a:off x="8117984" y="430368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717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901875" y="1033400"/>
            <a:ext cx="5292300" cy="3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○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Lato Light"/>
              <a:buChar char="◦"/>
              <a:defRPr sz="2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 Regular"/>
              <a:buNone/>
              <a:defRPr sz="2000">
                <a:solidFill>
                  <a:schemeClr val="lt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85" r:id="rId5"/>
    <p:sldLayoutId id="2147483668" r:id="rId6"/>
    <p:sldLayoutId id="2147483654" r:id="rId7"/>
    <p:sldLayoutId id="2147483655" r:id="rId8"/>
    <p:sldLayoutId id="2147483687" r:id="rId9"/>
    <p:sldLayoutId id="2147483686" r:id="rId10"/>
    <p:sldLayoutId id="2147483666" r:id="rId11"/>
    <p:sldLayoutId id="2147483665" r:id="rId12"/>
    <p:sldLayoutId id="2147483656" r:id="rId13"/>
    <p:sldLayoutId id="2147483684" r:id="rId14"/>
    <p:sldLayoutId id="2147483683" r:id="rId15"/>
    <p:sldLayoutId id="2147483682" r:id="rId16"/>
    <p:sldLayoutId id="2147483681" r:id="rId17"/>
    <p:sldLayoutId id="2147483664" r:id="rId18"/>
    <p:sldLayoutId id="2147483663" r:id="rId19"/>
    <p:sldLayoutId id="2147483662" r:id="rId20"/>
    <p:sldLayoutId id="2147483657" r:id="rId21"/>
    <p:sldLayoutId id="2147483658" r:id="rId22"/>
    <p:sldLayoutId id="2147483688" r:id="rId23"/>
    <p:sldLayoutId id="2147483667" r:id="rId24"/>
    <p:sldLayoutId id="2147483660" r:id="rId2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slide" Target="slide2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C14CC53-AAD2-4CA4-820D-A05BE42DF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6049" y="1692135"/>
            <a:ext cx="3971901" cy="2673387"/>
          </a:xfrm>
        </p:spPr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CÙNG NHAU KHỞI ĐỘNG NHÉ!</a:t>
            </a:r>
          </a:p>
        </p:txBody>
      </p:sp>
    </p:spTree>
    <p:extLst>
      <p:ext uri="{BB962C8B-B14F-4D97-AF65-F5344CB8AC3E}">
        <p14:creationId xmlns:p14="http://schemas.microsoft.com/office/powerpoint/2010/main" val="2769343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75107-F971-4A8C-9FC1-2097D21C5A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28ECA3-9072-418C-A15C-2618626CC83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722" y="530097"/>
            <a:ext cx="4397310" cy="407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73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793A-253C-4B67-9EAE-69B41AE28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3852" y="559475"/>
            <a:ext cx="3001297" cy="2630400"/>
          </a:xfrm>
        </p:spPr>
        <p:txBody>
          <a:bodyPr/>
          <a:lstStyle/>
          <a:p>
            <a:r>
              <a:rPr lang="en-US" sz="3600" dirty="0"/>
              <a:t>NHẬN XÉT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2C253-886F-4FF6-B5F8-412CC745E3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7D3A3-582A-4835-984C-7D41D8B95C8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027" y="148289"/>
            <a:ext cx="2274074" cy="2246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5F424F7-4A9A-4121-A7BE-E09844A3D487}"/>
              </a:ext>
            </a:extLst>
          </p:cNvPr>
          <p:cNvGrpSpPr/>
          <p:nvPr/>
        </p:nvGrpSpPr>
        <p:grpSpPr>
          <a:xfrm>
            <a:off x="2350823" y="2281934"/>
            <a:ext cx="5767161" cy="3108543"/>
            <a:chOff x="2350823" y="2281934"/>
            <a:chExt cx="5767161" cy="3108543"/>
          </a:xfrm>
        </p:grpSpPr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5717EF1D-FAC5-4EFB-AFE8-2937E204CD70}"/>
                </a:ext>
              </a:extLst>
            </p:cNvPr>
            <p:cNvSpPr/>
            <p:nvPr/>
          </p:nvSpPr>
          <p:spPr>
            <a:xfrm>
              <a:off x="2350823" y="2311258"/>
              <a:ext cx="5508483" cy="260107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C20B9ED-E6F7-47E6-8FFA-CE1745E4281E}"/>
                </a:ext>
              </a:extLst>
            </p:cNvPr>
            <p:cNvSpPr txBox="1"/>
            <p:nvPr/>
          </p:nvSpPr>
          <p:spPr>
            <a:xfrm>
              <a:off x="2440919" y="2281934"/>
              <a:ext cx="5677065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AB=BC=CD=AD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AB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DC; AD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BC song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song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AC=BD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đỉnh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A, B, C, D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214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9881-03A9-4A1F-9C2B-12EE9FCBF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ĐÂU LÀ HÌNH VUÔNG?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BC625-C5CA-4C7A-A4F2-E3D366C07E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F11DED-3254-498E-BC3C-598DE762AFF2}"/>
              </a:ext>
            </a:extLst>
          </p:cNvPr>
          <p:cNvSpPr/>
          <p:nvPr/>
        </p:nvSpPr>
        <p:spPr>
          <a:xfrm>
            <a:off x="2633623" y="1096877"/>
            <a:ext cx="1806129" cy="11562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ata 11">
            <a:extLst>
              <a:ext uri="{FF2B5EF4-FFF2-40B4-BE49-F238E27FC236}">
                <a16:creationId xmlns:a16="http://schemas.microsoft.com/office/drawing/2014/main" id="{DA54FC61-F492-43A9-8352-8EEA34F68778}"/>
              </a:ext>
            </a:extLst>
          </p:cNvPr>
          <p:cNvSpPr/>
          <p:nvPr/>
        </p:nvSpPr>
        <p:spPr>
          <a:xfrm>
            <a:off x="4787300" y="1096877"/>
            <a:ext cx="2274664" cy="1156224"/>
          </a:xfrm>
          <a:prstGeom prst="flowChartInputOutp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0D36F27C-7B9B-4750-8895-F9D1D8B857EA}"/>
              </a:ext>
            </a:extLst>
          </p:cNvPr>
          <p:cNvSpPr/>
          <p:nvPr/>
        </p:nvSpPr>
        <p:spPr>
          <a:xfrm>
            <a:off x="1864733" y="3226848"/>
            <a:ext cx="2206651" cy="1443392"/>
          </a:xfrm>
          <a:prstGeom prst="trapezoi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C61DC2E1-D2A9-45E5-B683-318CCAA98C3D}"/>
              </a:ext>
            </a:extLst>
          </p:cNvPr>
          <p:cNvSpPr/>
          <p:nvPr/>
        </p:nvSpPr>
        <p:spPr>
          <a:xfrm>
            <a:off x="4439752" y="2908982"/>
            <a:ext cx="2206652" cy="1793847"/>
          </a:xfrm>
          <a:prstGeom prst="diamon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>
            <a:extLst>
              <a:ext uri="{FF2B5EF4-FFF2-40B4-BE49-F238E27FC236}">
                <a16:creationId xmlns:a16="http://schemas.microsoft.com/office/drawing/2014/main" id="{F2B58F99-890E-42F4-BF85-D14EC692D9A4}"/>
              </a:ext>
            </a:extLst>
          </p:cNvPr>
          <p:cNvSpPr/>
          <p:nvPr/>
        </p:nvSpPr>
        <p:spPr>
          <a:xfrm flipH="1" flipV="1">
            <a:off x="6839885" y="2090837"/>
            <a:ext cx="1737362" cy="1715068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AE1F89-1BBB-4DC3-A033-877CD0A1A474}"/>
              </a:ext>
            </a:extLst>
          </p:cNvPr>
          <p:cNvSpPr txBox="1"/>
          <p:nvPr/>
        </p:nvSpPr>
        <p:spPr>
          <a:xfrm>
            <a:off x="2968058" y="2452270"/>
            <a:ext cx="1103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Hình</a:t>
            </a:r>
            <a:r>
              <a:rPr lang="en-US" dirty="0"/>
              <a:t>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4DB280-8B1B-4F37-A432-8DE301F87ABE}"/>
              </a:ext>
            </a:extLst>
          </p:cNvPr>
          <p:cNvSpPr txBox="1"/>
          <p:nvPr/>
        </p:nvSpPr>
        <p:spPr>
          <a:xfrm>
            <a:off x="5372969" y="2442351"/>
            <a:ext cx="1103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Hình</a:t>
            </a:r>
            <a:r>
              <a:rPr lang="en-US" dirty="0"/>
              <a:t>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6BA8D2-C3E9-4A69-8E6C-1E76280EF002}"/>
              </a:ext>
            </a:extLst>
          </p:cNvPr>
          <p:cNvSpPr txBox="1"/>
          <p:nvPr/>
        </p:nvSpPr>
        <p:spPr>
          <a:xfrm>
            <a:off x="7361209" y="3948544"/>
            <a:ext cx="1103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Hình</a:t>
            </a:r>
            <a:r>
              <a:rPr lang="en-US" dirty="0"/>
              <a:t>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B3276C-A9A9-420E-ABD1-BDCE78C3F121}"/>
              </a:ext>
            </a:extLst>
          </p:cNvPr>
          <p:cNvSpPr txBox="1"/>
          <p:nvPr/>
        </p:nvSpPr>
        <p:spPr>
          <a:xfrm>
            <a:off x="5238944" y="4712761"/>
            <a:ext cx="1103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Hình</a:t>
            </a:r>
            <a:r>
              <a:rPr lang="en-US" dirty="0"/>
              <a:t>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1B2932-C773-4359-BACA-EB8DE824234E}"/>
              </a:ext>
            </a:extLst>
          </p:cNvPr>
          <p:cNvSpPr txBox="1"/>
          <p:nvPr/>
        </p:nvSpPr>
        <p:spPr>
          <a:xfrm>
            <a:off x="2433361" y="4712761"/>
            <a:ext cx="1103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Hình</a:t>
            </a:r>
            <a:r>
              <a:rPr lang="en-US" dirty="0"/>
              <a:t> 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F1D19E-04FF-4C52-8E4D-D6C288313BF2}"/>
              </a:ext>
            </a:extLst>
          </p:cNvPr>
          <p:cNvCxnSpPr/>
          <p:nvPr/>
        </p:nvCxnSpPr>
        <p:spPr>
          <a:xfrm>
            <a:off x="2633623" y="1096877"/>
            <a:ext cx="1806129" cy="115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A152D03-B4F1-4377-ABDE-CE986117E88B}"/>
              </a:ext>
            </a:extLst>
          </p:cNvPr>
          <p:cNvCxnSpPr/>
          <p:nvPr/>
        </p:nvCxnSpPr>
        <p:spPr>
          <a:xfrm flipH="1">
            <a:off x="2633623" y="1096877"/>
            <a:ext cx="1806129" cy="115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266A009-C22A-41CF-A982-D38D876D4660}"/>
              </a:ext>
            </a:extLst>
          </p:cNvPr>
          <p:cNvCxnSpPr/>
          <p:nvPr/>
        </p:nvCxnSpPr>
        <p:spPr>
          <a:xfrm>
            <a:off x="5220902" y="1096877"/>
            <a:ext cx="1407460" cy="115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694B593-375B-46ED-9F59-E9C9F05DFC8A}"/>
              </a:ext>
            </a:extLst>
          </p:cNvPr>
          <p:cNvCxnSpPr/>
          <p:nvPr/>
        </p:nvCxnSpPr>
        <p:spPr>
          <a:xfrm flipH="1">
            <a:off x="4787300" y="1096877"/>
            <a:ext cx="2274664" cy="115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D97142E-DBF6-40F7-BB3C-D003B693020E}"/>
              </a:ext>
            </a:extLst>
          </p:cNvPr>
          <p:cNvCxnSpPr/>
          <p:nvPr/>
        </p:nvCxnSpPr>
        <p:spPr>
          <a:xfrm>
            <a:off x="6857927" y="2090837"/>
            <a:ext cx="1737362" cy="1715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A526A39-0F9D-42DD-90DA-BE3F0EDF59D4}"/>
              </a:ext>
            </a:extLst>
          </p:cNvPr>
          <p:cNvCxnSpPr>
            <a:cxnSpLocks/>
          </p:cNvCxnSpPr>
          <p:nvPr/>
        </p:nvCxnSpPr>
        <p:spPr>
          <a:xfrm flipH="1">
            <a:off x="6839886" y="2090837"/>
            <a:ext cx="1737361" cy="1715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A0131F-A4C0-485A-BBA2-7497193E91DE}"/>
              </a:ext>
            </a:extLst>
          </p:cNvPr>
          <p:cNvCxnSpPr>
            <a:stCxn id="14" idx="0"/>
            <a:endCxn id="14" idx="2"/>
          </p:cNvCxnSpPr>
          <p:nvPr/>
        </p:nvCxnSpPr>
        <p:spPr>
          <a:xfrm>
            <a:off x="5543078" y="2908982"/>
            <a:ext cx="0" cy="1793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9A8DE47-8A28-4F87-A2FA-B839E8BE69E2}"/>
              </a:ext>
            </a:extLst>
          </p:cNvPr>
          <p:cNvCxnSpPr>
            <a:stCxn id="14" idx="1"/>
            <a:endCxn id="14" idx="3"/>
          </p:cNvCxnSpPr>
          <p:nvPr/>
        </p:nvCxnSpPr>
        <p:spPr>
          <a:xfrm>
            <a:off x="4439752" y="3805906"/>
            <a:ext cx="2206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4C56080-9A94-4B07-B1E7-8F8A84FCBF1C}"/>
              </a:ext>
            </a:extLst>
          </p:cNvPr>
          <p:cNvCxnSpPr/>
          <p:nvPr/>
        </p:nvCxnSpPr>
        <p:spPr>
          <a:xfrm>
            <a:off x="2214208" y="3226848"/>
            <a:ext cx="1857176" cy="1443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9DF2BF2-B0E1-4B76-B643-0A8CC4A3822E}"/>
              </a:ext>
            </a:extLst>
          </p:cNvPr>
          <p:cNvCxnSpPr>
            <a:cxnSpLocks/>
          </p:cNvCxnSpPr>
          <p:nvPr/>
        </p:nvCxnSpPr>
        <p:spPr>
          <a:xfrm flipH="1">
            <a:off x="1864733" y="3244581"/>
            <a:ext cx="1843450" cy="1425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5C0A54A-6E43-412D-99BA-3AD8A505F2D9}"/>
              </a:ext>
            </a:extLst>
          </p:cNvPr>
          <p:cNvCxnSpPr>
            <a:cxnSpLocks/>
          </p:cNvCxnSpPr>
          <p:nvPr/>
        </p:nvCxnSpPr>
        <p:spPr>
          <a:xfrm>
            <a:off x="5675727" y="2145020"/>
            <a:ext cx="0" cy="216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AED94E5-3648-4516-A14D-74F68572252C}"/>
              </a:ext>
            </a:extLst>
          </p:cNvPr>
          <p:cNvCxnSpPr>
            <a:cxnSpLocks/>
          </p:cNvCxnSpPr>
          <p:nvPr/>
        </p:nvCxnSpPr>
        <p:spPr>
          <a:xfrm>
            <a:off x="6731138" y="3046612"/>
            <a:ext cx="217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DC5E2EC-0AB4-4345-868A-5A1940A2F1FA}"/>
              </a:ext>
            </a:extLst>
          </p:cNvPr>
          <p:cNvCxnSpPr>
            <a:cxnSpLocks/>
          </p:cNvCxnSpPr>
          <p:nvPr/>
        </p:nvCxnSpPr>
        <p:spPr>
          <a:xfrm>
            <a:off x="6063654" y="988796"/>
            <a:ext cx="0" cy="216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52DD129-2DD4-489F-8C6F-67D295397875}"/>
              </a:ext>
            </a:extLst>
          </p:cNvPr>
          <p:cNvCxnSpPr>
            <a:cxnSpLocks/>
          </p:cNvCxnSpPr>
          <p:nvPr/>
        </p:nvCxnSpPr>
        <p:spPr>
          <a:xfrm>
            <a:off x="7780358" y="3697824"/>
            <a:ext cx="0" cy="216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158DF08-39A3-403D-AAB3-EF598D42F7EF}"/>
              </a:ext>
            </a:extLst>
          </p:cNvPr>
          <p:cNvCxnSpPr>
            <a:cxnSpLocks/>
          </p:cNvCxnSpPr>
          <p:nvPr/>
        </p:nvCxnSpPr>
        <p:spPr>
          <a:xfrm>
            <a:off x="8443139" y="2908982"/>
            <a:ext cx="2613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04C9531-7270-41F1-94A1-2E226401E941}"/>
              </a:ext>
            </a:extLst>
          </p:cNvPr>
          <p:cNvCxnSpPr>
            <a:cxnSpLocks/>
          </p:cNvCxnSpPr>
          <p:nvPr/>
        </p:nvCxnSpPr>
        <p:spPr>
          <a:xfrm>
            <a:off x="7708566" y="2028183"/>
            <a:ext cx="0" cy="216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20C495E-AD4D-45E1-9A38-B01D74C9016D}"/>
              </a:ext>
            </a:extLst>
          </p:cNvPr>
          <p:cNvCxnSpPr>
            <a:cxnSpLocks/>
          </p:cNvCxnSpPr>
          <p:nvPr/>
        </p:nvCxnSpPr>
        <p:spPr>
          <a:xfrm>
            <a:off x="7708566" y="1982756"/>
            <a:ext cx="0" cy="216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2B836F2-527E-46A3-B6AA-C50E7D77006E}"/>
              </a:ext>
            </a:extLst>
          </p:cNvPr>
          <p:cNvCxnSpPr>
            <a:cxnSpLocks/>
          </p:cNvCxnSpPr>
          <p:nvPr/>
        </p:nvCxnSpPr>
        <p:spPr>
          <a:xfrm>
            <a:off x="6696281" y="1674989"/>
            <a:ext cx="3232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24F71D0-2744-470E-8290-E928068A071F}"/>
              </a:ext>
            </a:extLst>
          </p:cNvPr>
          <p:cNvCxnSpPr>
            <a:cxnSpLocks/>
          </p:cNvCxnSpPr>
          <p:nvPr/>
        </p:nvCxnSpPr>
        <p:spPr>
          <a:xfrm>
            <a:off x="6696281" y="1736705"/>
            <a:ext cx="3232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912C1E2-D8E0-4E3C-966A-0F6D8EEC3B08}"/>
              </a:ext>
            </a:extLst>
          </p:cNvPr>
          <p:cNvCxnSpPr>
            <a:cxnSpLocks/>
          </p:cNvCxnSpPr>
          <p:nvPr/>
        </p:nvCxnSpPr>
        <p:spPr>
          <a:xfrm>
            <a:off x="4897610" y="1608235"/>
            <a:ext cx="3232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20EB1FD-4673-4457-B2A8-69BBF4E4B820}"/>
              </a:ext>
            </a:extLst>
          </p:cNvPr>
          <p:cNvCxnSpPr>
            <a:cxnSpLocks/>
          </p:cNvCxnSpPr>
          <p:nvPr/>
        </p:nvCxnSpPr>
        <p:spPr>
          <a:xfrm>
            <a:off x="4897610" y="1667280"/>
            <a:ext cx="3232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95B53F6-1A2B-4EDC-8AC0-F85AFC3C0706}"/>
              </a:ext>
            </a:extLst>
          </p:cNvPr>
          <p:cNvCxnSpPr>
            <a:cxnSpLocks/>
          </p:cNvCxnSpPr>
          <p:nvPr/>
        </p:nvCxnSpPr>
        <p:spPr>
          <a:xfrm>
            <a:off x="4248708" y="1674989"/>
            <a:ext cx="3232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A61BB8C-3FE5-4C84-8794-751D7C3A8F05}"/>
              </a:ext>
            </a:extLst>
          </p:cNvPr>
          <p:cNvCxnSpPr>
            <a:cxnSpLocks/>
          </p:cNvCxnSpPr>
          <p:nvPr/>
        </p:nvCxnSpPr>
        <p:spPr>
          <a:xfrm>
            <a:off x="4248708" y="1736705"/>
            <a:ext cx="3232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BC394FD-010E-4AC9-BAA5-E1F7677C0452}"/>
              </a:ext>
            </a:extLst>
          </p:cNvPr>
          <p:cNvCxnSpPr>
            <a:cxnSpLocks/>
          </p:cNvCxnSpPr>
          <p:nvPr/>
        </p:nvCxnSpPr>
        <p:spPr>
          <a:xfrm>
            <a:off x="4278106" y="1736705"/>
            <a:ext cx="3232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D4A25B0-6ADD-4883-98B4-8B0BF20FDBF2}"/>
              </a:ext>
            </a:extLst>
          </p:cNvPr>
          <p:cNvCxnSpPr>
            <a:cxnSpLocks/>
          </p:cNvCxnSpPr>
          <p:nvPr/>
        </p:nvCxnSpPr>
        <p:spPr>
          <a:xfrm>
            <a:off x="2471977" y="1608235"/>
            <a:ext cx="3232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BBBD3CA-B23E-4076-A0F8-985710EFB19B}"/>
              </a:ext>
            </a:extLst>
          </p:cNvPr>
          <p:cNvCxnSpPr>
            <a:cxnSpLocks/>
          </p:cNvCxnSpPr>
          <p:nvPr/>
        </p:nvCxnSpPr>
        <p:spPr>
          <a:xfrm>
            <a:off x="2471977" y="1688692"/>
            <a:ext cx="3232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D9C507E-46DB-4822-811B-673C0401EA8D}"/>
              </a:ext>
            </a:extLst>
          </p:cNvPr>
          <p:cNvCxnSpPr>
            <a:cxnSpLocks/>
            <a:stCxn id="12" idx="5"/>
            <a:endCxn id="12" idx="5"/>
          </p:cNvCxnSpPr>
          <p:nvPr/>
        </p:nvCxnSpPr>
        <p:spPr>
          <a:xfrm>
            <a:off x="6834498" y="16749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86AEAC2-DA32-43DE-BDB6-FA9C4C692A62}"/>
              </a:ext>
            </a:extLst>
          </p:cNvPr>
          <p:cNvCxnSpPr>
            <a:cxnSpLocks/>
          </p:cNvCxnSpPr>
          <p:nvPr/>
        </p:nvCxnSpPr>
        <p:spPr>
          <a:xfrm flipH="1" flipV="1">
            <a:off x="3504607" y="1043272"/>
            <a:ext cx="15114" cy="107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6E04C5B-D22B-4C77-AB88-6E780127B84F}"/>
              </a:ext>
            </a:extLst>
          </p:cNvPr>
          <p:cNvCxnSpPr>
            <a:cxnSpLocks/>
          </p:cNvCxnSpPr>
          <p:nvPr/>
        </p:nvCxnSpPr>
        <p:spPr>
          <a:xfrm flipV="1">
            <a:off x="3468273" y="2192277"/>
            <a:ext cx="1" cy="1041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856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D8AAE-E791-41BC-AC93-4452DB47F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4983" y="1320336"/>
            <a:ext cx="3371700" cy="115980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BCA4A8-5EAF-43C5-9386-51704CE82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4983" y="2663365"/>
            <a:ext cx="3371700" cy="784800"/>
          </a:xfrm>
        </p:spPr>
        <p:txBody>
          <a:bodyPr/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vuông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951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" b="95506" l="131" r="99738">
                        <a14:foregroundMark x1="70681" y1="13708" x2="14398" y2="75056"/>
                        <a14:foregroundMark x1="14398" y1="75056" x2="3927" y2="77079"/>
                        <a14:foregroundMark x1="3927" y1="77079" x2="524" y2="50562"/>
                        <a14:foregroundMark x1="524" y1="50562" x2="7853" y2="17753"/>
                        <a14:foregroundMark x1="7853" y1="17753" x2="16623" y2="8764"/>
                        <a14:foregroundMark x1="16623" y1="8764" x2="48691" y2="9213"/>
                        <a14:foregroundMark x1="7068" y1="86742" x2="3796" y2="71011"/>
                        <a14:foregroundMark x1="3796" y1="71011" x2="5759" y2="17303"/>
                        <a14:foregroundMark x1="2618" y1="95955" x2="1702" y2="70562"/>
                        <a14:foregroundMark x1="97906" y1="1798" x2="77749" y2="2697"/>
                        <a14:foregroundMark x1="77749" y1="2697" x2="393" y2="225"/>
                        <a14:foregroundMark x1="33115" y1="899" x2="96466" y2="225"/>
                        <a14:foregroundMark x1="97513" y1="674" x2="99869" y2="225"/>
                        <a14:foregroundMark x1="524" y1="64270" x2="131" y2="15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49838" y="1169565"/>
            <a:ext cx="4946384" cy="288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281" l="0" r="99869">
                        <a14:foregroundMark x1="4581" y1="23820" x2="7592" y2="75281"/>
                        <a14:foregroundMark x1="7592" y1="75281" x2="68063" y2="33258"/>
                        <a14:foregroundMark x1="68063" y1="33258" x2="76309" y2="20674"/>
                        <a14:foregroundMark x1="76309" y1="20674" x2="66623" y2="15506"/>
                        <a14:foregroundMark x1="66623" y1="15506" x2="15314" y2="15506"/>
                        <a14:foregroundMark x1="1702" y1="8539" x2="654" y2="95281"/>
                        <a14:foregroundMark x1="1178" y1="2022" x2="22251" y2="0"/>
                        <a14:foregroundMark x1="22251" y1="0" x2="31806" y2="0"/>
                        <a14:foregroundMark x1="262" y1="3146" x2="3141" y2="1573"/>
                        <a14:foregroundMark x1="0" y1="6067" x2="0" y2="55955"/>
                        <a14:foregroundMark x1="32984" y1="2022" x2="43063" y2="2022"/>
                        <a14:foregroundMark x1="43063" y1="2022" x2="52618" y2="1573"/>
                        <a14:foregroundMark x1="52618" y1="1573" x2="62696" y2="1798"/>
                        <a14:foregroundMark x1="62696" y1="1798" x2="75131" y2="225"/>
                        <a14:foregroundMark x1="33377" y1="1124" x2="43848" y2="1573"/>
                        <a14:foregroundMark x1="43848" y1="1573" x2="53665" y2="0"/>
                        <a14:foregroundMark x1="53665" y1="0" x2="64398" y2="1573"/>
                        <a14:foregroundMark x1="75654" y1="1124" x2="85471" y2="1124"/>
                        <a14:foregroundMark x1="85471" y1="1124" x2="99869" y2="2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77" y="2298635"/>
            <a:ext cx="4946384" cy="288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27" l="524" r="98822">
                        <a14:foregroundMark x1="75654" y1="6966" x2="39529" y2="20674"/>
                        <a14:foregroundMark x1="39529" y1="20674" x2="14921" y2="15506"/>
                        <a14:foregroundMark x1="98822" y1="1573" x2="90838" y2="4494"/>
                        <a14:foregroundMark x1="6545" y1="11011" x2="6937" y2="30112"/>
                        <a14:foregroundMark x1="6937" y1="30112" x2="6021" y2="60899"/>
                        <a14:foregroundMark x1="98822" y1="225" x2="3665" y2="3146"/>
                        <a14:foregroundMark x1="3665" y1="3146" x2="2487" y2="39101"/>
                        <a14:foregroundMark x1="2487" y1="39101" x2="3141" y2="57079"/>
                        <a14:foregroundMark x1="3141" y1="57079" x2="916" y2="98427"/>
                        <a14:foregroundMark x1="67408" y1="225" x2="6283" y2="0"/>
                        <a14:foregroundMark x1="6283" y1="0" x2="4450" y2="1573"/>
                        <a14:foregroundMark x1="3665" y1="225" x2="524" y2="1348"/>
                        <a14:backgroundMark x1="36649" y1="27191" x2="31152" y2="31011"/>
                        <a14:backgroundMark x1="42801" y1="26517" x2="35995" y2="30562"/>
                        <a14:backgroundMark x1="31283" y1="32584" x2="22906" y2="37528"/>
                        <a14:backgroundMark x1="32723" y1="30787" x2="30366" y2="32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10836" y="125480"/>
            <a:ext cx="4946384" cy="288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6462089" y="2301944"/>
            <a:ext cx="0" cy="174879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73877" y="4039209"/>
            <a:ext cx="1730191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204068" y="2302040"/>
            <a:ext cx="0" cy="174879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47683" y="2294350"/>
            <a:ext cx="1769364" cy="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60585" y="4050640"/>
            <a:ext cx="3829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1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34737" y="4025836"/>
            <a:ext cx="3829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1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63299" y="1901935"/>
            <a:ext cx="3829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1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60585" y="1901935"/>
            <a:ext cx="3829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1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86214" y="4081540"/>
            <a:ext cx="8483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100" kern="12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7cm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929774" y="500493"/>
            <a:ext cx="783378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1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Dùng</a:t>
            </a:r>
            <a:r>
              <a:rPr lang="en-US" sz="21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ê </a:t>
            </a:r>
            <a:r>
              <a:rPr lang="en-US" sz="21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ke</a:t>
            </a:r>
            <a:r>
              <a:rPr lang="en-US" sz="21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1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vẽ</a:t>
            </a:r>
            <a:r>
              <a:rPr lang="en-US" sz="21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1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hình</a:t>
            </a:r>
            <a:r>
              <a:rPr lang="en-US" sz="21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1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vuông</a:t>
            </a:r>
            <a:r>
              <a:rPr lang="en-US" sz="21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ABCD </a:t>
            </a:r>
            <a:r>
              <a:rPr lang="en-US" sz="21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có</a:t>
            </a:r>
            <a:r>
              <a:rPr lang="en-US" sz="21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1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độ</a:t>
            </a:r>
            <a:r>
              <a:rPr lang="en-US" sz="21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1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dài</a:t>
            </a:r>
            <a:r>
              <a:rPr lang="en-US" sz="21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1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cạnh</a:t>
            </a:r>
            <a:r>
              <a:rPr lang="en-US" sz="21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1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bằng</a:t>
            </a:r>
            <a:r>
              <a:rPr lang="en-US" sz="21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7 cm.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34614" y="1319947"/>
            <a:ext cx="5130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1800" kern="1200" dirty="0" err="1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Bước</a:t>
            </a:r>
            <a:r>
              <a:rPr lang="en-US" sz="1800" kern="12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1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Vẽ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theo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một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cạnh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góc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vuông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của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ê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ke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đoạn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thẳng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AB = 7cm.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57512" y="2039708"/>
            <a:ext cx="53703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1800" kern="1200" dirty="0" err="1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Bước</a:t>
            </a:r>
            <a:r>
              <a:rPr lang="en-US" sz="1800" kern="12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2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Đặt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đỉnh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góc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vuông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của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ê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ke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trùng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với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điểm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A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và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một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cạnh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ê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ke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nằm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trên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AB,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vẽ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theo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cạnh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kia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của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ê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ke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đoạn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thẳng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AD = 7cm.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84860" y="3092841"/>
            <a:ext cx="5587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1800" kern="1200" dirty="0" err="1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Bước</a:t>
            </a:r>
            <a:r>
              <a:rPr lang="en-US" sz="1800" kern="12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3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Xoay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ê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ke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rồi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thực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hiện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tương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tự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như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ở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Bước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2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để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được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cạnh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BC = 7cm.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72821" y="3896874"/>
            <a:ext cx="5587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1800" kern="1200" dirty="0" err="1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Bước</a:t>
            </a:r>
            <a:r>
              <a:rPr lang="en-US" sz="1800" kern="12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4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Vẽ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đoạn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8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thẳng</a:t>
            </a:r>
            <a:r>
              <a:rPr lang="en-US" sz="18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CD.</a:t>
            </a:r>
          </a:p>
        </p:txBody>
      </p:sp>
      <p:pic>
        <p:nvPicPr>
          <p:cNvPr id="33" name="Google Shape;405;p17" descr="photo-1434030216411-0b793f4b4173.jpg">
            <a:extLst>
              <a:ext uri="{FF2B5EF4-FFF2-40B4-BE49-F238E27FC236}">
                <a16:creationId xmlns:a16="http://schemas.microsoft.com/office/drawing/2014/main" id="{7D3B8085-E673-4512-BA33-B09B2D08156D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98086" y="4325408"/>
            <a:ext cx="1619556" cy="1115058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/>
      <p:bldP spid="28" grpId="0"/>
      <p:bldP spid="32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80" l="524" r="99738">
                        <a14:foregroundMark x1="56937" y1="6966" x2="22906" y2="10562"/>
                        <a14:foregroundMark x1="22906" y1="10562" x2="11387" y2="7640"/>
                        <a14:foregroundMark x1="6152" y1="11011" x2="4319" y2="73258"/>
                        <a14:foregroundMark x1="74084" y1="2921" x2="3141" y2="2247"/>
                        <a14:foregroundMark x1="3141" y1="2247" x2="916" y2="38427"/>
                        <a14:foregroundMark x1="916" y1="38427" x2="3927" y2="74831"/>
                        <a14:foregroundMark x1="3927" y1="74831" x2="3665" y2="94831"/>
                        <a14:foregroundMark x1="3665" y1="94831" x2="1309" y2="96180"/>
                        <a14:foregroundMark x1="98298" y1="1573" x2="9424" y2="899"/>
                        <a14:foregroundMark x1="9424" y1="899" x2="21990" y2="5843"/>
                        <a14:foregroundMark x1="21990" y1="5843" x2="524" y2="225"/>
                        <a14:foregroundMark x1="524" y1="225" x2="524" y2="0"/>
                        <a14:foregroundMark x1="98168" y1="899" x2="94110" y2="3371"/>
                        <a14:foregroundMark x1="99738" y1="449" x2="98168" y2="449"/>
                        <a14:backgroundMark x1="38089" y1="24944" x2="18586" y2="33483"/>
                        <a14:backgroundMark x1="18586" y1="33483" x2="18979" y2="39775"/>
                        <a14:backgroundMark x1="33246" y1="32584" x2="22120" y2="38652"/>
                        <a14:backgroundMark x1="42801" y1="25169" x2="34948" y2="30112"/>
                        <a14:backgroundMark x1="29450" y1="25393" x2="20157" y2="24494"/>
                        <a14:backgroundMark x1="20288" y1="25618" x2="15183" y2="39101"/>
                        <a14:backgroundMark x1="36911" y1="30787" x2="19503" y2="39326"/>
                        <a14:backgroundMark x1="22513" y1="25393" x2="19895" y2="253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2229" y="-11383"/>
            <a:ext cx="4946384" cy="288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51" l="393" r="99869">
                        <a14:foregroundMark x1="5105" y1="25169" x2="4974" y2="57528"/>
                        <a14:foregroundMark x1="1571" y1="4270" x2="785" y2="99551"/>
                        <a14:foregroundMark x1="916" y1="0" x2="393" y2="5169"/>
                        <a14:foregroundMark x1="1702" y1="899" x2="22906" y2="2022"/>
                        <a14:foregroundMark x1="22906" y1="2022" x2="39267" y2="225"/>
                        <a14:foregroundMark x1="9686" y1="0" x2="15707" y2="0"/>
                        <a14:foregroundMark x1="15707" y1="1348" x2="25785" y2="225"/>
                        <a14:foregroundMark x1="25785" y1="225" x2="28010" y2="225"/>
                        <a14:foregroundMark x1="40576" y1="449" x2="73822" y2="5618"/>
                        <a14:foregroundMark x1="73822" y1="5618" x2="94895" y2="449"/>
                        <a14:foregroundMark x1="94895" y1="449" x2="90052" y2="7191"/>
                        <a14:foregroundMark x1="88743" y1="674" x2="48298" y2="899"/>
                        <a14:foregroundMark x1="97775" y1="1573" x2="99869" y2="899"/>
                        <a14:foregroundMark x1="393" y1="5618" x2="393" y2="65393"/>
                        <a14:backgroundMark x1="18063" y1="35506" x2="28665" y2="34607"/>
                        <a14:backgroundMark x1="28665" y1="34607" x2="31937" y2="31910"/>
                        <a14:backgroundMark x1="46204" y1="25618" x2="36649" y2="30112"/>
                        <a14:backgroundMark x1="36649" y1="30112" x2="36387" y2="30337"/>
                        <a14:backgroundMark x1="36387" y1="30337" x2="32330" y2="32809"/>
                        <a14:backgroundMark x1="32330" y1="32809" x2="28534" y2="34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83" y="2404660"/>
            <a:ext cx="4946384" cy="288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854" l="524" r="99346">
                        <a14:foregroundMark x1="61518" y1="21348" x2="40707" y2="36854"/>
                        <a14:foregroundMark x1="40707" y1="36854" x2="46466" y2="35730"/>
                        <a14:foregroundMark x1="14267" y1="74831" x2="1309" y2="91910"/>
                        <a14:foregroundMark x1="1047" y1="96854" x2="1047" y2="96854"/>
                        <a14:foregroundMark x1="94634" y1="2472" x2="73953" y2="1798"/>
                        <a14:foregroundMark x1="73953" y1="1798" x2="61257" y2="3596"/>
                        <a14:foregroundMark x1="97775" y1="1124" x2="97775" y2="1124"/>
                        <a14:foregroundMark x1="99476" y1="899" x2="99476" y2="899"/>
                        <a14:foregroundMark x1="96990" y1="1124" x2="78141" y2="449"/>
                        <a14:foregroundMark x1="78141" y1="449" x2="68063" y2="2247"/>
                        <a14:foregroundMark x1="68063" y1="2247" x2="59948" y2="0"/>
                        <a14:foregroundMark x1="57853" y1="899" x2="32068" y2="0"/>
                        <a14:foregroundMark x1="32068" y1="0" x2="20419" y2="225"/>
                        <a14:foregroundMark x1="20419" y1="225" x2="10079" y2="225"/>
                        <a14:foregroundMark x1="10079" y1="225" x2="2356" y2="899"/>
                        <a14:backgroundMark x1="27094" y1="33708" x2="21204" y2="40225"/>
                        <a14:backgroundMark x1="44503" y1="25843" x2="30890" y2="28764"/>
                        <a14:backgroundMark x1="31545" y1="31910" x2="21859" y2="33483"/>
                        <a14:backgroundMark x1="21859" y1="33483" x2="17539" y2="40000"/>
                        <a14:backgroundMark x1="34031" y1="29213" x2="29974" y2="33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000980" y="1044224"/>
            <a:ext cx="4946384" cy="288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911154" y="543210"/>
            <a:ext cx="783378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buClrTx/>
            </a:pPr>
            <a:r>
              <a:rPr lang="en-US" sz="21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Dùng</a:t>
            </a:r>
            <a:r>
              <a:rPr lang="en-US" sz="21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1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êke</a:t>
            </a:r>
            <a:r>
              <a:rPr lang="en-US" sz="21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1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vẽ</a:t>
            </a:r>
            <a:r>
              <a:rPr lang="en-US" sz="21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1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hình</a:t>
            </a:r>
            <a:r>
              <a:rPr lang="en-US" sz="21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1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vuông</a:t>
            </a:r>
            <a:r>
              <a:rPr lang="en-US" sz="21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EGHI </a:t>
            </a:r>
            <a:r>
              <a:rPr lang="en-US" sz="21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có</a:t>
            </a:r>
            <a:r>
              <a:rPr lang="en-US" sz="21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1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độ</a:t>
            </a:r>
            <a:r>
              <a:rPr lang="en-US" sz="21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1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dài</a:t>
            </a:r>
            <a:r>
              <a:rPr lang="en-US" sz="21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1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cạnh</a:t>
            </a:r>
            <a:r>
              <a:rPr lang="en-US" sz="21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100" kern="1200" dirty="0" err="1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bằng</a:t>
            </a:r>
            <a:r>
              <a:rPr lang="en-US" sz="2100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6 cm.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453483" y="2407444"/>
            <a:ext cx="0" cy="1504046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440264" y="3905918"/>
            <a:ext cx="152247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945404" y="2403972"/>
            <a:ext cx="1394" cy="1505233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40264" y="2403972"/>
            <a:ext cx="1522476" cy="0"/>
          </a:xfrm>
          <a:prstGeom prst="line">
            <a:avLst/>
          </a:prstGeom>
          <a:ln w="381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51979" y="3913777"/>
            <a:ext cx="3829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1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63240" y="3902346"/>
            <a:ext cx="3829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1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63240" y="2015029"/>
            <a:ext cx="3829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1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43431" y="2019388"/>
            <a:ext cx="3829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100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77608" y="3944677"/>
            <a:ext cx="8483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100" kern="1200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6cm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C97B630-5085-49C7-A199-625D36867577}"/>
                  </a:ext>
                </a:extLst>
              </p14:cNvPr>
              <p14:cNvContentPartPr/>
              <p14:nvPr/>
            </p14:nvContentPartPr>
            <p14:xfrm>
              <a:off x="996840" y="287640"/>
              <a:ext cx="1487880" cy="324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C97B630-5085-49C7-A199-625D368675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7480" y="278280"/>
                <a:ext cx="1506600" cy="34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F8099-9973-4661-AA0D-37E8AD032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6100" y="981124"/>
            <a:ext cx="3371700" cy="1159800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EC372-15D3-4190-964B-55E69C250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100" y="2217777"/>
            <a:ext cx="3371700" cy="7848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1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3DC58-F9AD-42AC-86FD-39A1A730AB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8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en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B3AC62-AD14-491C-912A-65D820522498}"/>
              </a:ext>
            </a:extLst>
          </p:cNvPr>
          <p:cNvSpPr txBox="1"/>
          <p:nvPr/>
        </p:nvSpPr>
        <p:spPr>
          <a:xfrm>
            <a:off x="1287176" y="485070"/>
            <a:ext cx="7230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E05E3FB-D2A6-4B1D-B16C-64F4AEE32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20" y="2048530"/>
            <a:ext cx="2801068" cy="241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82735A-F2DA-445B-AA56-1BDDE83EDA21}"/>
              </a:ext>
            </a:extLst>
          </p:cNvPr>
          <p:cNvSpPr txBox="1"/>
          <p:nvPr/>
        </p:nvSpPr>
        <p:spPr>
          <a:xfrm>
            <a:off x="375164" y="1563544"/>
            <a:ext cx="6553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FF51A7-B06E-42C6-87DE-C9109BD5098D}"/>
              </a:ext>
            </a:extLst>
          </p:cNvPr>
          <p:cNvSpPr txBox="1"/>
          <p:nvPr/>
        </p:nvSpPr>
        <p:spPr>
          <a:xfrm>
            <a:off x="435282" y="2048530"/>
            <a:ext cx="6553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 vi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4a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320A8-2A83-4BF6-8EFA-610998BA001A}"/>
              </a:ext>
            </a:extLst>
          </p:cNvPr>
          <p:cNvSpPr txBox="1"/>
          <p:nvPr/>
        </p:nvSpPr>
        <p:spPr>
          <a:xfrm>
            <a:off x="375164" y="2544457"/>
            <a:ext cx="6903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a.a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a</a:t>
            </a:r>
            <a:r>
              <a:rPr lang="en-US" sz="2800" i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104867-6092-4F0F-80AF-734225C3EE62}"/>
                  </a:ext>
                </a:extLst>
              </p14:cNvPr>
              <p14:cNvContentPartPr/>
              <p14:nvPr/>
            </p14:nvContentPartPr>
            <p14:xfrm>
              <a:off x="168480" y="1661400"/>
              <a:ext cx="327600" cy="372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104867-6092-4F0F-80AF-734225C3EE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120" y="1652040"/>
                <a:ext cx="346320" cy="39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783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15F87C-9C1F-4AA1-A529-6F34DD9A88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8ADF38-6F91-4332-A2E9-1DA9A527EE4C}"/>
              </a:ext>
            </a:extLst>
          </p:cNvPr>
          <p:cNvSpPr txBox="1"/>
          <p:nvPr/>
        </p:nvSpPr>
        <p:spPr>
          <a:xfrm>
            <a:off x="477316" y="0"/>
            <a:ext cx="4713064" cy="4653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(SGK/tr97)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25m.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2m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2m.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5980C65-54C4-40BA-8063-0CD6FC63C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56" y="834653"/>
            <a:ext cx="3294134" cy="359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476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1"/>
          <p:cNvSpPr/>
          <p:nvPr/>
        </p:nvSpPr>
        <p:spPr>
          <a:xfrm>
            <a:off x="3333453" y="2036251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2</a:t>
            </a:r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0" name="Google Shape;530;p31"/>
          <p:cNvSpPr/>
          <p:nvPr/>
        </p:nvSpPr>
        <p:spPr>
          <a:xfrm>
            <a:off x="3385420" y="3230702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3</a:t>
            </a:r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1" name="Google Shape;531;p31"/>
          <p:cNvSpPr/>
          <p:nvPr/>
        </p:nvSpPr>
        <p:spPr>
          <a:xfrm>
            <a:off x="3319053" y="782245"/>
            <a:ext cx="1069200" cy="106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rPr>
              <a:t>1</a:t>
            </a:r>
            <a:endParaRPr dirty="0">
              <a:solidFill>
                <a:srgbClr val="4A5C65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32" name="Google Shape;532;p31"/>
          <p:cNvSpPr txBox="1">
            <a:spLocks noGrp="1"/>
          </p:cNvSpPr>
          <p:nvPr>
            <p:ph type="title"/>
          </p:nvPr>
        </p:nvSpPr>
        <p:spPr>
          <a:xfrm>
            <a:off x="-88665" y="559475"/>
            <a:ext cx="2515296" cy="26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/>
              <a:t>Kiến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đạt</a:t>
            </a:r>
            <a:endParaRPr sz="2800" dirty="0"/>
          </a:p>
        </p:txBody>
      </p:sp>
      <p:cxnSp>
        <p:nvCxnSpPr>
          <p:cNvPr id="533" name="Google Shape;533;p31"/>
          <p:cNvCxnSpPr>
            <a:cxnSpLocks/>
          </p:cNvCxnSpPr>
          <p:nvPr/>
        </p:nvCxnSpPr>
        <p:spPr>
          <a:xfrm flipH="1">
            <a:off x="3860853" y="38413"/>
            <a:ext cx="7200" cy="7593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34" name="Google Shape;534;p31"/>
          <p:cNvCxnSpPr>
            <a:cxnSpLocks/>
          </p:cNvCxnSpPr>
          <p:nvPr/>
        </p:nvCxnSpPr>
        <p:spPr>
          <a:xfrm>
            <a:off x="3853653" y="1840650"/>
            <a:ext cx="3600" cy="1974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35" name="Google Shape;535;p31"/>
          <p:cNvCxnSpPr>
            <a:cxnSpLocks/>
          </p:cNvCxnSpPr>
          <p:nvPr/>
        </p:nvCxnSpPr>
        <p:spPr>
          <a:xfrm>
            <a:off x="3846453" y="4226091"/>
            <a:ext cx="7200" cy="7698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536" name="Google Shape;536;p31"/>
          <p:cNvCxnSpPr>
            <a:cxnSpLocks/>
          </p:cNvCxnSpPr>
          <p:nvPr/>
        </p:nvCxnSpPr>
        <p:spPr>
          <a:xfrm flipH="1">
            <a:off x="3853653" y="3107113"/>
            <a:ext cx="3600" cy="197400"/>
          </a:xfrm>
          <a:prstGeom prst="straightConnector1">
            <a:avLst/>
          </a:prstGeom>
          <a:noFill/>
          <a:ln w="9525" cap="flat" cmpd="sng">
            <a:solidFill>
              <a:srgbClr val="02BDC7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37" name="Google Shape;537;p31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F6739-7F31-4941-9FF0-5614C59EFCEE}"/>
              </a:ext>
            </a:extLst>
          </p:cNvPr>
          <p:cNvSpPr txBox="1"/>
          <p:nvPr/>
        </p:nvSpPr>
        <p:spPr>
          <a:xfrm>
            <a:off x="4409853" y="711539"/>
            <a:ext cx="4397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 new roman"/>
              </a:rPr>
              <a:t>Đặc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điểm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của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hình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vuông</a:t>
            </a:r>
            <a:r>
              <a:rPr lang="en-US" sz="2400" dirty="0">
                <a:latin typeface="Time new roman"/>
              </a:rPr>
              <a:t>, </a:t>
            </a:r>
            <a:r>
              <a:rPr lang="en-US" sz="2400" dirty="0" err="1">
                <a:latin typeface="Time new roman"/>
              </a:rPr>
              <a:t>có</a:t>
            </a:r>
            <a:r>
              <a:rPr lang="en-US" sz="2400" dirty="0">
                <a:latin typeface="Time new roman"/>
              </a:rPr>
              <a:t> 4 </a:t>
            </a:r>
            <a:r>
              <a:rPr lang="en-US" sz="2400" dirty="0" err="1">
                <a:latin typeface="Time new roman"/>
              </a:rPr>
              <a:t>cạnh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bằng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nhau</a:t>
            </a:r>
            <a:r>
              <a:rPr lang="en-US" sz="2400" dirty="0">
                <a:latin typeface="Time new roman"/>
              </a:rPr>
              <a:t>, </a:t>
            </a:r>
            <a:r>
              <a:rPr lang="en-US" sz="2400" dirty="0" err="1">
                <a:latin typeface="Time new roman"/>
              </a:rPr>
              <a:t>hai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cặp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cạnh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đối</a:t>
            </a:r>
            <a:r>
              <a:rPr lang="en-US" sz="2400" dirty="0">
                <a:latin typeface="Time new roman"/>
              </a:rPr>
              <a:t> song </a:t>
            </a:r>
            <a:r>
              <a:rPr lang="en-US" sz="2400" dirty="0" err="1">
                <a:latin typeface="Time new roman"/>
              </a:rPr>
              <a:t>song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với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nhau</a:t>
            </a:r>
            <a:endParaRPr lang="en-US" sz="2400" dirty="0">
              <a:latin typeface="Time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219DFE-6492-4413-A0CB-53B13F230164}"/>
              </a:ext>
            </a:extLst>
          </p:cNvPr>
          <p:cNvSpPr txBox="1"/>
          <p:nvPr/>
        </p:nvSpPr>
        <p:spPr>
          <a:xfrm>
            <a:off x="4454620" y="2340452"/>
            <a:ext cx="3716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 new roman"/>
              </a:rPr>
              <a:t>Hình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vuông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có</a:t>
            </a:r>
            <a:r>
              <a:rPr lang="en-US" sz="2400" dirty="0">
                <a:latin typeface="Time new roman"/>
              </a:rPr>
              <a:t> 4 </a:t>
            </a:r>
            <a:r>
              <a:rPr lang="en-US" sz="2400" dirty="0" err="1">
                <a:latin typeface="Time new roman"/>
              </a:rPr>
              <a:t>đỉnh</a:t>
            </a:r>
            <a:r>
              <a:rPr lang="en-US" sz="2400" dirty="0">
                <a:latin typeface="Time new roman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FAEABB-EED4-4E5B-A14C-E5ED4EC65267}"/>
              </a:ext>
            </a:extLst>
          </p:cNvPr>
          <p:cNvSpPr txBox="1"/>
          <p:nvPr/>
        </p:nvSpPr>
        <p:spPr>
          <a:xfrm>
            <a:off x="4454621" y="3443748"/>
            <a:ext cx="3716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 new roman"/>
              </a:rPr>
              <a:t>Có</a:t>
            </a:r>
            <a:r>
              <a:rPr lang="en-US" sz="2400" dirty="0">
                <a:latin typeface="Time new roman"/>
              </a:rPr>
              <a:t> 4 b</a:t>
            </a:r>
            <a:r>
              <a:rPr lang="vi-VN" sz="2400" dirty="0">
                <a:latin typeface="Time new roman"/>
              </a:rPr>
              <a:t>ư</a:t>
            </a:r>
            <a:r>
              <a:rPr lang="en-US" sz="2400" dirty="0" err="1">
                <a:latin typeface="Time new roman"/>
              </a:rPr>
              <a:t>ớc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vẽ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hình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vuông</a:t>
            </a:r>
            <a:endParaRPr lang="en-US" sz="2400" dirty="0">
              <a:latin typeface="Time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4B6A5C-9141-4F29-86BB-0CA242EF79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7" name="Picture 6" descr="thong diep 5k.jpg">
            <a:extLst>
              <a:ext uri="{FF2B5EF4-FFF2-40B4-BE49-F238E27FC236}">
                <a16:creationId xmlns:a16="http://schemas.microsoft.com/office/drawing/2014/main" id="{CACAAFA1-02F1-4B7B-AA9D-9CD39BF175A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390" y="368792"/>
            <a:ext cx="3327400" cy="44059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hlinkClick r:id="rId3" action="ppaction://hlinksldjump"/>
            <a:extLst>
              <a:ext uri="{FF2B5EF4-FFF2-40B4-BE49-F238E27FC236}">
                <a16:creationId xmlns:a16="http://schemas.microsoft.com/office/drawing/2014/main" id="{CD762894-FC4D-4BF2-8AA3-0C6714D7E5AD}"/>
              </a:ext>
            </a:extLst>
          </p:cNvPr>
          <p:cNvSpPr/>
          <p:nvPr/>
        </p:nvSpPr>
        <p:spPr>
          <a:xfrm>
            <a:off x="2890097" y="326327"/>
            <a:ext cx="1716008" cy="2300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Rectangle 8">
            <a:hlinkClick r:id="rId4" action="ppaction://hlinksldjump"/>
            <a:extLst>
              <a:ext uri="{FF2B5EF4-FFF2-40B4-BE49-F238E27FC236}">
                <a16:creationId xmlns:a16="http://schemas.microsoft.com/office/drawing/2014/main" id="{43A1CE86-E44E-4762-BD7C-F4F1BAFD21E0}"/>
              </a:ext>
            </a:extLst>
          </p:cNvPr>
          <p:cNvSpPr/>
          <p:nvPr/>
        </p:nvSpPr>
        <p:spPr>
          <a:xfrm>
            <a:off x="4613090" y="327585"/>
            <a:ext cx="1742418" cy="2257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090BCE26-FC46-448D-A51A-399FCF9C07CA}"/>
              </a:ext>
            </a:extLst>
          </p:cNvPr>
          <p:cNvSpPr/>
          <p:nvPr/>
        </p:nvSpPr>
        <p:spPr>
          <a:xfrm>
            <a:off x="2870672" y="2575573"/>
            <a:ext cx="1754858" cy="2261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1" name="Rectangle 10">
            <a:hlinkClick r:id="rId6" action="ppaction://hlinksldjump"/>
            <a:extLst>
              <a:ext uri="{FF2B5EF4-FFF2-40B4-BE49-F238E27FC236}">
                <a16:creationId xmlns:a16="http://schemas.microsoft.com/office/drawing/2014/main" id="{CC52C529-1D77-4A45-86E9-EEEF67CF2A06}"/>
              </a:ext>
            </a:extLst>
          </p:cNvPr>
          <p:cNvSpPr/>
          <p:nvPr/>
        </p:nvSpPr>
        <p:spPr>
          <a:xfrm>
            <a:off x="4644955" y="2573131"/>
            <a:ext cx="1736963" cy="2242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C30241-7428-4E79-937E-3B941566C505}"/>
              </a:ext>
            </a:extLst>
          </p:cNvPr>
          <p:cNvSpPr txBox="1"/>
          <p:nvPr/>
        </p:nvSpPr>
        <p:spPr>
          <a:xfrm>
            <a:off x="112542" y="1132915"/>
            <a:ext cx="22074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50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"/>
          <p:cNvSpPr txBox="1">
            <a:spLocks noGrp="1"/>
          </p:cNvSpPr>
          <p:nvPr>
            <p:ph type="body" idx="1"/>
          </p:nvPr>
        </p:nvSpPr>
        <p:spPr>
          <a:xfrm>
            <a:off x="1242150" y="2065935"/>
            <a:ext cx="6659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457200" algn="l" rtl="0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lvl="0" indent="-457200" algn="l" rtl="0">
              <a:spcBef>
                <a:spcPts val="60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8" name="Google Shape;418;p1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57BF89-622D-40B5-BE52-D8A3A201359B}"/>
              </a:ext>
            </a:extLst>
          </p:cNvPr>
          <p:cNvSpPr txBox="1"/>
          <p:nvPr/>
        </p:nvSpPr>
        <p:spPr>
          <a:xfrm>
            <a:off x="1456403" y="1290484"/>
            <a:ext cx="6231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A5DAC0-52D8-4F88-AB31-465E3868E54D}"/>
                  </a:ext>
                </a:extLst>
              </p14:cNvPr>
              <p14:cNvContentPartPr/>
              <p14:nvPr/>
            </p14:nvContentPartPr>
            <p14:xfrm>
              <a:off x="6035040" y="3092040"/>
              <a:ext cx="432720" cy="162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A5DAC0-52D8-4F88-AB31-465E3868E5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25680" y="3082680"/>
                <a:ext cx="451440" cy="181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ctrTitle" idx="4294967295"/>
          </p:nvPr>
        </p:nvSpPr>
        <p:spPr>
          <a:xfrm>
            <a:off x="685800" y="1507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B600"/>
                </a:solidFill>
              </a:rPr>
              <a:t>CẢM </a:t>
            </a:r>
            <a:r>
              <a:rPr lang="vi-VN" sz="6000" dirty="0">
                <a:solidFill>
                  <a:srgbClr val="FFB600"/>
                </a:solidFill>
              </a:rPr>
              <a:t>Ơ</a:t>
            </a:r>
            <a:r>
              <a:rPr lang="en-US" sz="6000" dirty="0">
                <a:solidFill>
                  <a:srgbClr val="FFB600"/>
                </a:solidFill>
              </a:rPr>
              <a:t>N</a:t>
            </a:r>
            <a:endParaRPr sz="6000" dirty="0">
              <a:solidFill>
                <a:srgbClr val="FFB600"/>
              </a:solidFill>
            </a:endParaRPr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4294967295"/>
          </p:nvPr>
        </p:nvSpPr>
        <p:spPr>
          <a:xfrm>
            <a:off x="685800" y="2401970"/>
            <a:ext cx="6593700" cy="17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FFFFF"/>
                </a:solidFill>
              </a:rPr>
              <a:t>QUÝ THẦY CÔ VÀ CÁC EM HỌC SINH ĐÃ ĐẾN DỰ GIỜ!</a:t>
            </a:r>
            <a:endParaRPr sz="3600" dirty="0">
              <a:solidFill>
                <a:srgbClr val="FFFFFF"/>
              </a:solidFill>
            </a:endParaRPr>
          </a:p>
        </p:txBody>
      </p:sp>
      <p:pic>
        <p:nvPicPr>
          <p:cNvPr id="405" name="Google Shape;405;p17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3750" y="1988524"/>
            <a:ext cx="2071500" cy="207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06" name="Google Shape;406;p17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DB6210-3F9B-4257-9739-08F59E219C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E886F3-7723-4BDD-B226-79422B635BE1}"/>
              </a:ext>
            </a:extLst>
          </p:cNvPr>
          <p:cNvSpPr txBox="1"/>
          <p:nvPr/>
        </p:nvSpPr>
        <p:spPr>
          <a:xfrm>
            <a:off x="1332722" y="448130"/>
            <a:ext cx="7442568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2C83D-317C-4B70-9358-88B07AEC2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722" y="1432304"/>
            <a:ext cx="4289608" cy="33850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7B39EC-554D-425C-8277-E1403CDB53CD}"/>
              </a:ext>
            </a:extLst>
          </p:cNvPr>
          <p:cNvSpPr txBox="1"/>
          <p:nvPr/>
        </p:nvSpPr>
        <p:spPr>
          <a:xfrm>
            <a:off x="5748336" y="1826706"/>
            <a:ext cx="3026954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DEF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ction Button: Home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374BD1D-FF9F-42A9-9C38-05E9D86F1809}"/>
              </a:ext>
            </a:extLst>
          </p:cNvPr>
          <p:cNvSpPr/>
          <p:nvPr/>
        </p:nvSpPr>
        <p:spPr>
          <a:xfrm>
            <a:off x="525892" y="3745401"/>
            <a:ext cx="806830" cy="77002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9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631F6F-CF2C-411E-875E-356D3EB914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625AF9-BBAE-4D2E-8A7D-9FF940BB313F}"/>
              </a:ext>
            </a:extLst>
          </p:cNvPr>
          <p:cNvSpPr txBox="1"/>
          <p:nvPr/>
        </p:nvSpPr>
        <p:spPr>
          <a:xfrm>
            <a:off x="1207180" y="502109"/>
            <a:ext cx="7619729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Tam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 = 7cm, NP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MP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F43344-FC3D-41A0-BC64-4D55AEB99851}"/>
              </a:ext>
            </a:extLst>
          </p:cNvPr>
          <p:cNvSpPr txBox="1"/>
          <p:nvPr/>
        </p:nvSpPr>
        <p:spPr>
          <a:xfrm>
            <a:off x="1431412" y="1561633"/>
            <a:ext cx="55844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NP = 7cm, MP = 6cm</a:t>
            </a:r>
            <a:r>
              <a:rPr lang="en-US" dirty="0">
                <a:solidFill>
                  <a:prstClr val="black"/>
                </a:solidFill>
              </a:rPr>
              <a:t>				 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D893A130-732B-465B-94AB-241BB58057AC}"/>
              </a:ext>
            </a:extLst>
          </p:cNvPr>
          <p:cNvSpPr/>
          <p:nvPr/>
        </p:nvSpPr>
        <p:spPr>
          <a:xfrm>
            <a:off x="1266175" y="3650959"/>
            <a:ext cx="711200" cy="533400"/>
          </a:xfrm>
          <a:prstGeom prst="flowChartConnector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5314C7-9DCA-4B97-BE7B-A7B25086CF84}"/>
              </a:ext>
            </a:extLst>
          </p:cNvPr>
          <p:cNvSpPr txBox="1"/>
          <p:nvPr/>
        </p:nvSpPr>
        <p:spPr>
          <a:xfrm>
            <a:off x="1431412" y="2214943"/>
            <a:ext cx="4887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NP = 6 cm, MP = 7 cm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889ED9-EB3E-409B-A085-AA0D400A9624}"/>
              </a:ext>
            </a:extLst>
          </p:cNvPr>
          <p:cNvSpPr txBox="1"/>
          <p:nvPr/>
        </p:nvSpPr>
        <p:spPr>
          <a:xfrm>
            <a:off x="1431411" y="2932951"/>
            <a:ext cx="4887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NP = 6 cm, MP = 6 cm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8AD7C-723E-4DF6-97B9-BB6AC38B1921}"/>
              </a:ext>
            </a:extLst>
          </p:cNvPr>
          <p:cNvSpPr txBox="1"/>
          <p:nvPr/>
        </p:nvSpPr>
        <p:spPr>
          <a:xfrm>
            <a:off x="1431411" y="3650959"/>
            <a:ext cx="4887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NP = 7 cm, MP = 7 cm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ction Button: Home 8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BF412FB6-6AB3-4635-B27D-B17504A1442A}"/>
              </a:ext>
            </a:extLst>
          </p:cNvPr>
          <p:cNvSpPr/>
          <p:nvPr/>
        </p:nvSpPr>
        <p:spPr>
          <a:xfrm>
            <a:off x="451963" y="4023575"/>
            <a:ext cx="696224" cy="61404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696B04-2369-4C3D-9D06-C0A7C0372C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51CBB1-63D8-4380-BB2E-32C5A1C49415}"/>
              </a:ext>
            </a:extLst>
          </p:cNvPr>
          <p:cNvSpPr txBox="1"/>
          <p:nvPr/>
        </p:nvSpPr>
        <p:spPr>
          <a:xfrm>
            <a:off x="1257001" y="433092"/>
            <a:ext cx="7511996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Cho tam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HIK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 = IK = HK. So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HIK?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E5429AD-274F-4DBC-B217-2A984EA0F8F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678333" y="3355975"/>
          <a:ext cx="254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457677" imgH="793306" progId="Equation.DSMT4">
                  <p:embed/>
                </p:oleObj>
              </mc:Choice>
              <mc:Fallback>
                <p:oleObj name="Equation" r:id="rId3" imgW="457677" imgH="793306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8333" y="3355975"/>
                        <a:ext cx="254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2A96B98-6C71-44F8-AAD7-3AFCBD842290}"/>
              </a:ext>
            </a:extLst>
          </p:cNvPr>
          <p:cNvSpPr txBox="1"/>
          <p:nvPr/>
        </p:nvSpPr>
        <p:spPr>
          <a:xfrm>
            <a:off x="2027618" y="1518426"/>
            <a:ext cx="4317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Time new roman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 new roman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 new roman"/>
              </a:rPr>
              <a:t> H &lt; </a:t>
            </a:r>
            <a:r>
              <a:rPr lang="en-US" sz="2800" dirty="0" err="1">
                <a:solidFill>
                  <a:prstClr val="black"/>
                </a:solidFill>
                <a:latin typeface="Time new roman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 new roman"/>
              </a:rPr>
              <a:t> I &lt; </a:t>
            </a:r>
            <a:r>
              <a:rPr lang="en-US" sz="2800" dirty="0" err="1">
                <a:solidFill>
                  <a:prstClr val="black"/>
                </a:solidFill>
                <a:latin typeface="Time new roman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Time new roman"/>
              </a:rPr>
              <a:t> 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BD7907-8F24-4193-8494-3281CD9D297B}"/>
              </a:ext>
            </a:extLst>
          </p:cNvPr>
          <p:cNvSpPr txBox="1"/>
          <p:nvPr/>
        </p:nvSpPr>
        <p:spPr>
          <a:xfrm>
            <a:off x="2027618" y="2171689"/>
            <a:ext cx="5563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 &gt;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&lt;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2800" dirty="0">
                <a:solidFill>
                  <a:prstClr val="black"/>
                </a:solidFill>
                <a:latin typeface="Time new roman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06EC2E-F451-404F-96E6-0596EA9318AE}"/>
              </a:ext>
            </a:extLst>
          </p:cNvPr>
          <p:cNvSpPr txBox="1"/>
          <p:nvPr/>
        </p:nvSpPr>
        <p:spPr>
          <a:xfrm>
            <a:off x="2027618" y="2824952"/>
            <a:ext cx="4846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 =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=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ECA33BB4-8774-4F53-B05C-97273DDC1751}"/>
              </a:ext>
            </a:extLst>
          </p:cNvPr>
          <p:cNvSpPr/>
          <p:nvPr/>
        </p:nvSpPr>
        <p:spPr>
          <a:xfrm>
            <a:off x="1830813" y="2812092"/>
            <a:ext cx="711200" cy="533400"/>
          </a:xfrm>
          <a:prstGeom prst="flowChartConnector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F280C1-32F4-4A1A-9725-7F3E1C77B168}"/>
              </a:ext>
            </a:extLst>
          </p:cNvPr>
          <p:cNvSpPr txBox="1"/>
          <p:nvPr/>
        </p:nvSpPr>
        <p:spPr>
          <a:xfrm>
            <a:off x="2027618" y="3501572"/>
            <a:ext cx="4509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 &gt;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 &gt;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en-US" sz="4000" dirty="0"/>
              <a:t> </a:t>
            </a:r>
          </a:p>
        </p:txBody>
      </p:sp>
      <p:sp>
        <p:nvSpPr>
          <p:cNvPr id="10" name="Action Button: Home 1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A0B3F85-8C4B-4FB1-96B3-D910C918F750}"/>
              </a:ext>
            </a:extLst>
          </p:cNvPr>
          <p:cNvSpPr/>
          <p:nvPr/>
        </p:nvSpPr>
        <p:spPr>
          <a:xfrm>
            <a:off x="486098" y="3855515"/>
            <a:ext cx="863380" cy="7700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9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0072D4-3BB5-42AB-9BDE-A5D2BECD13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0994C0-D22B-488A-81FB-028B03828E39}"/>
              </a:ext>
            </a:extLst>
          </p:cNvPr>
          <p:cNvSpPr txBox="1"/>
          <p:nvPr/>
        </p:nvSpPr>
        <p:spPr>
          <a:xfrm>
            <a:off x="1101287" y="418063"/>
            <a:ext cx="7858358" cy="9541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PQR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=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 =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R.</a:t>
            </a:r>
          </a:p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PQ, QR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RP?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27B24B41-F54C-493A-9756-5CA9689EB2D3}"/>
              </a:ext>
            </a:extLst>
          </p:cNvPr>
          <p:cNvSpPr/>
          <p:nvPr/>
        </p:nvSpPr>
        <p:spPr>
          <a:xfrm>
            <a:off x="1899137" y="2265859"/>
            <a:ext cx="711200" cy="533400"/>
          </a:xfrm>
          <a:prstGeom prst="flowChartConnector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6CDA31-1738-4377-B6A3-F906B139E39E}"/>
              </a:ext>
            </a:extLst>
          </p:cNvPr>
          <p:cNvSpPr txBox="1"/>
          <p:nvPr/>
        </p:nvSpPr>
        <p:spPr>
          <a:xfrm>
            <a:off x="2082796" y="1567834"/>
            <a:ext cx="3363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A. PQ &lt; QR &lt; RP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2C0F20-FB81-4C37-911A-04893D54C3C9}"/>
              </a:ext>
            </a:extLst>
          </p:cNvPr>
          <p:cNvSpPr txBox="1"/>
          <p:nvPr/>
        </p:nvSpPr>
        <p:spPr>
          <a:xfrm>
            <a:off x="2082795" y="2886912"/>
            <a:ext cx="3363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C. PQ &gt; QR &gt; RP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86BE5A-7F4A-4543-B07B-714E12C53714}"/>
              </a:ext>
            </a:extLst>
          </p:cNvPr>
          <p:cNvSpPr txBox="1"/>
          <p:nvPr/>
        </p:nvSpPr>
        <p:spPr>
          <a:xfrm>
            <a:off x="2082796" y="2265859"/>
            <a:ext cx="3363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B. PQ = QR = RP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ACE93E-2CF6-4C61-A925-A3796E353C21}"/>
              </a:ext>
            </a:extLst>
          </p:cNvPr>
          <p:cNvSpPr txBox="1"/>
          <p:nvPr/>
        </p:nvSpPr>
        <p:spPr>
          <a:xfrm>
            <a:off x="2134414" y="3497785"/>
            <a:ext cx="3363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D. PQ &lt; QR &gt; RP</a:t>
            </a:r>
          </a:p>
        </p:txBody>
      </p:sp>
      <p:sp>
        <p:nvSpPr>
          <p:cNvPr id="9" name="Action Button: Home 1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C63488D-8221-40DF-ABA7-3C8F3D4BDAF4}"/>
              </a:ext>
            </a:extLst>
          </p:cNvPr>
          <p:cNvSpPr/>
          <p:nvPr/>
        </p:nvSpPr>
        <p:spPr>
          <a:xfrm>
            <a:off x="514197" y="3883985"/>
            <a:ext cx="1026695" cy="77002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6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A93638-A750-45E9-8D68-D60699A4D1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BC8152-FA7C-4561-A41E-3B188E6D1D8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74" y="1902023"/>
            <a:ext cx="2271252" cy="18472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F65EC6-083E-40C8-ACEE-74CB0344FBEB}"/>
              </a:ext>
            </a:extLst>
          </p:cNvPr>
          <p:cNvSpPr txBox="1"/>
          <p:nvPr/>
        </p:nvSpPr>
        <p:spPr>
          <a:xfrm>
            <a:off x="2028405" y="656564"/>
            <a:ext cx="6363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ĐÂY LÀ HÌNH GÌ? EM HÃY KỂ TÊN MỘT SỐ ĐỒ VẬT DẠNG HÌNH VUÔNG?</a:t>
            </a:r>
          </a:p>
        </p:txBody>
      </p:sp>
      <p:pic>
        <p:nvPicPr>
          <p:cNvPr id="6" name="Graphic 5" descr="Help">
            <a:extLst>
              <a:ext uri="{FF2B5EF4-FFF2-40B4-BE49-F238E27FC236}">
                <a16:creationId xmlns:a16="http://schemas.microsoft.com/office/drawing/2014/main" id="{710E8ACD-4683-4D4E-ABD3-778485FD9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4005" y="6148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00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Tiết</a:t>
            </a:r>
            <a:r>
              <a:rPr lang="en-US" dirty="0"/>
              <a:t> 2:</a:t>
            </a:r>
            <a:br>
              <a:rPr lang="en-US" dirty="0"/>
            </a:b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vuông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ctrTitle"/>
          </p:nvPr>
        </p:nvSpPr>
        <p:spPr>
          <a:xfrm>
            <a:off x="2886100" y="885259"/>
            <a:ext cx="3371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A5C65"/>
                </a:solidFill>
              </a:rPr>
              <a:t>1.</a:t>
            </a:r>
            <a:endParaRPr dirty="0">
              <a:solidFill>
                <a:srgbClr val="4A5C65"/>
              </a:solidFill>
            </a:endParaRPr>
          </a:p>
        </p:txBody>
      </p:sp>
      <p:sp>
        <p:nvSpPr>
          <p:cNvPr id="412" name="Google Shape;412;p18"/>
          <p:cNvSpPr txBox="1">
            <a:spLocks noGrp="1"/>
          </p:cNvSpPr>
          <p:nvPr>
            <p:ph type="subTitle" idx="1"/>
          </p:nvPr>
        </p:nvSpPr>
        <p:spPr>
          <a:xfrm>
            <a:off x="2571251" y="2313642"/>
            <a:ext cx="4001397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45136841"/>
</p:tagLst>
</file>

<file path=ppt/theme/theme1.xml><?xml version="1.0" encoding="utf-8"?>
<a:theme xmlns:a="http://schemas.openxmlformats.org/drawingml/2006/main" name="Kent template">
  <a:themeElements>
    <a:clrScheme name="Custom 347">
      <a:dk1>
        <a:srgbClr val="4A5C65"/>
      </a:dk1>
      <a:lt1>
        <a:srgbClr val="FFFFFF"/>
      </a:lt1>
      <a:dk2>
        <a:srgbClr val="A6BCC9"/>
      </a:dk2>
      <a:lt2>
        <a:srgbClr val="DEE9F2"/>
      </a:lt2>
      <a:accent1>
        <a:srgbClr val="02BDC7"/>
      </a:accent1>
      <a:accent2>
        <a:srgbClr val="FFB600"/>
      </a:accent2>
      <a:accent3>
        <a:srgbClr val="FF9755"/>
      </a:accent3>
      <a:accent4>
        <a:srgbClr val="FD6C68"/>
      </a:accent4>
      <a:accent5>
        <a:srgbClr val="FC4067"/>
      </a:accent5>
      <a:accent6>
        <a:srgbClr val="A6BCC9"/>
      </a:accent6>
      <a:hlink>
        <a:srgbClr val="02BDC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693</Words>
  <Application>Microsoft Office PowerPoint</Application>
  <PresentationFormat>On-screen Show (16:9)</PresentationFormat>
  <Paragraphs>96</Paragraphs>
  <Slides>21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Times New Roman</vt:lpstr>
      <vt:lpstr>Calibri</vt:lpstr>
      <vt:lpstr>Arial</vt:lpstr>
      <vt:lpstr>Wingdings</vt:lpstr>
      <vt:lpstr>Lato Light</vt:lpstr>
      <vt:lpstr>Roboto Slab Regular</vt:lpstr>
      <vt:lpstr>Time new roman</vt:lpstr>
      <vt:lpstr>Kent template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2: Hình vuông</vt:lpstr>
      <vt:lpstr>1.</vt:lpstr>
      <vt:lpstr>PowerPoint Presentation</vt:lpstr>
      <vt:lpstr>NHẬN XÉT</vt:lpstr>
      <vt:lpstr>ĐÂU LÀ HÌNH VUÔNG?</vt:lpstr>
      <vt:lpstr>2</vt:lpstr>
      <vt:lpstr>PowerPoint Presentation</vt:lpstr>
      <vt:lpstr>PowerPoint Presentation</vt:lpstr>
      <vt:lpstr>3</vt:lpstr>
      <vt:lpstr>PowerPoint Presentation</vt:lpstr>
      <vt:lpstr>PowerPoint Presentation</vt:lpstr>
      <vt:lpstr>Kiến thức cần đạt</vt:lpstr>
      <vt:lpstr>PowerPoint Presentation</vt:lpstr>
      <vt:lpstr>CẢM 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Administrator</cp:lastModifiedBy>
  <cp:revision>23</cp:revision>
  <dcterms:modified xsi:type="dcterms:W3CDTF">2022-09-13T23:40:38Z</dcterms:modified>
</cp:coreProperties>
</file>