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0" r:id="rId6"/>
    <p:sldId id="263" r:id="rId7"/>
    <p:sldId id="285" r:id="rId8"/>
    <p:sldId id="287" r:id="rId9"/>
    <p:sldId id="291" r:id="rId10"/>
    <p:sldId id="292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4CF5-D293-0BCB-9B0B-9D7275770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FAAF4-FEB1-FF8F-D65E-BA3C759E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64720-C954-D13E-F724-BF4D353F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62E8F-63D6-9E57-E908-80067D40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C55ED-35BF-79BD-5588-571B5B65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3284-61A8-3EED-E413-3DCCF3C7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D84C4-E50A-0D9E-0B10-3C2E4AFF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E8F36-9A75-647D-3710-F1467DE6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EF4D-C247-BA10-BE92-0EE62EA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0013-8292-4468-BC7E-EDDD7707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3E7A9-5096-9191-DAF5-4DC9A9952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EF866-1277-4B3F-5E87-AACB749F7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F5B24-026B-62A9-4DA1-8D5B624A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CE85-DA85-1549-31A3-895EA272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E6D1A-B099-0392-8A08-3BFD7F00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2706-B141-FCC2-D27F-6B150750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3B05-8CE7-85D1-297B-735D8CB0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E79F-7189-A19E-5457-674177C6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B764-76F2-C42B-060A-6A3B87C4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B89E-BF7B-7E31-5B98-53CA9037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0349-F1D2-CDFB-9568-E33DFAA3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42041-2ED5-CAC3-4769-8536116E6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59D9-3BB5-2659-3C9E-E0F7F5F5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FB785-6AB8-AA17-D903-B24C2FE4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C6448-958E-9470-1339-156B1051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BE8F-35D2-D91D-0010-B491E40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4E5D-74CE-7849-6169-E1141615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6E8D6-006A-A1E0-75B8-BD3BF1A6A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6E236-357A-EF6D-352F-A7602754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DF7B0-596A-1DA1-36F1-0239924A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B9CBA-7CB9-561C-3279-24167F22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9C02-C4DC-5221-C6E0-31E64AAB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C38B1-7B10-DD7C-43DF-5892E0314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2C24-7AD6-B19C-3085-1A875040F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EE8B-0120-1810-235A-0A5F2BD86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07E15-553B-468F-C57D-0943AFB25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E9F10-2733-0076-F438-0B4E9A81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4E383-D751-FA93-5B0F-36A98AD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A1363-645F-5AB0-3105-EFCFFA8E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5ACC-8C21-3F9F-F6DA-F9997038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0A345-EFA6-1B6B-3AC6-295671C6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5C5E3-E197-A55E-06FD-1B9426C5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1BEE-217F-C9C7-0C5D-B31D9B58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0AEDF-63D1-FF44-29E4-D6CA0167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ED3BD-409B-C94C-0DBB-70352368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E4D51-52D1-1A2F-7523-BFE72BA4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2200-1D83-B851-1264-071D022E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96DB-93B3-F7E4-DDAD-D6EBAF9B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BBE9E-2EEA-B5CA-C830-18DAA798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86557-374B-E8A7-0ACB-5E266655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B3526-BBC0-BDCA-2DC0-5752922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8F7EA-52ED-CB9E-5213-BC4B6001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2511-49BF-4AF3-D4B1-A73CF0FF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217E5-653B-D3E3-FD11-41037D9AA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48173-15F7-B831-E2BA-4E7F09916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290A3-3EE5-C53C-5DD7-B5673DEE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41F5E-3EAE-167B-47E4-716E950F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C0CCF-123B-23A9-1605-A5B463C4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2D0A4-809F-079F-4907-DC32928B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1E3F-5699-9506-45E7-6FD76E92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8ED9-D93D-DDB3-463E-4C2F61ED8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385F-5401-48D5-BB78-A9EF8ADE7FE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4A1C-2A9E-BFC8-42E1-B2E5CF52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9A79-FE22-4371-7945-D6A6813A4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0D41F-CEDB-4191-9634-51EE55D2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hdphoto" Target="../media/hdphoto1.wdp"/><Relationship Id="rId7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77192" y="3573016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3758188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chàng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đậu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0927" y="2519909"/>
            <a:ext cx="304800" cy="304800"/>
          </a:xfrm>
          <a:prstGeom prst="rect">
            <a:avLst/>
          </a:prstGeom>
        </p:spPr>
      </p:pic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9563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0ABA7-7683-4E82-BD88-98C4AB6C4D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2251922" y="2736369"/>
            <a:ext cx="2518188" cy="38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22E595-6EF3-3AC0-BB80-6FC2EB17F526}"/>
              </a:ext>
            </a:extLst>
          </p:cNvPr>
          <p:cNvSpPr/>
          <p:nvPr/>
        </p:nvSpPr>
        <p:spPr>
          <a:xfrm>
            <a:off x="1741246" y="853386"/>
            <a:ext cx="8820473" cy="142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F831D-918F-7CE5-F4B7-19A1CF5FE44A}"/>
              </a:ext>
            </a:extLst>
          </p:cNvPr>
          <p:cNvSpPr/>
          <p:nvPr/>
        </p:nvSpPr>
        <p:spPr>
          <a:xfrm>
            <a:off x="1991544" y="0"/>
            <a:ext cx="84963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</a:rPr>
              <a:t>  §11:PHÂN TÍCH MỘT SỐ RA THỪA SỐ NGUYÊN TỐ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C3D24-BE2F-F25B-FEAA-E9B7E3E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10" y="2323491"/>
            <a:ext cx="10324289" cy="1613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2D030-C26C-E5E1-46AD-ACCDB9FB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30" y="4260108"/>
            <a:ext cx="8947583" cy="21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9523" y="346457"/>
            <a:ext cx="8763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EF881-887E-26E8-1A0F-08168CB0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11" y="1556792"/>
            <a:ext cx="88227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4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975" y="985391"/>
            <a:ext cx="54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420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800" y="1421533"/>
            <a:ext cx="2971800" cy="4584405"/>
          </a:xfrm>
          <a:prstGeom prst="rect">
            <a:avLst/>
          </a:prstGeom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563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63752" y="3664744"/>
            <a:ext cx="3059112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420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2.2.3.5.7 =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44444" y="3903702"/>
          <a:ext cx="1008112" cy="44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4444" y="3903702"/>
                        <a:ext cx="1008112" cy="44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38564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7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469" y="50817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420.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7036" y="4409209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420 là:2;3;5;7.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0517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788236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3512" y="78191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6100" y="375449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609" y="4429991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420 chia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2;3;5.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66979"/>
            <a:ext cx="3124200" cy="3905250"/>
          </a:xfrm>
          <a:prstGeom prst="rect">
            <a:avLst/>
          </a:prstGeom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9563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533401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420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2;3;5;9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31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8944583" y="199515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3031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Hihi….Cám ơn các bạn.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118E3-1541-5DC2-B6AF-95B541C5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44" y="1964987"/>
            <a:ext cx="2640590" cy="44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 flipH="1">
            <a:off x="1524000" y="0"/>
            <a:ext cx="9144000" cy="6858000"/>
            <a:chOff x="0" y="0"/>
            <a:chExt cx="12192000" cy="6858000"/>
          </a:xfrm>
        </p:grpSpPr>
        <p:pic>
          <p:nvPicPr>
            <p:cNvPr id="717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2345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20"/>
            <a:stretch>
              <a:fillRect/>
            </a:stretch>
          </p:blipFill>
          <p:spPr bwMode="auto">
            <a:xfrm>
              <a:off x="7493000" y="0"/>
              <a:ext cx="4699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2" descr="C:\Users\Administrator\Pictures\ản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33375"/>
            <a:ext cx="68691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79576" y="3140968"/>
            <a:ext cx="77048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</a:rPr>
              <a:t>§11: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TÍCH MỘT SỐ RA THỪA SỐ NGUYÊN TỐ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5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474914"/>
            <a:ext cx="748665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2022475"/>
            <a:ext cx="73374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30213"/>
            <a:ext cx="73802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2900"/>
            <a:ext cx="38623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22E595-6EF3-3AC0-BB80-6FC2EB17F526}"/>
              </a:ext>
            </a:extLst>
          </p:cNvPr>
          <p:cNvSpPr/>
          <p:nvPr/>
        </p:nvSpPr>
        <p:spPr>
          <a:xfrm>
            <a:off x="1741246" y="853386"/>
            <a:ext cx="8820473" cy="91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1:Phân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F831D-918F-7CE5-F4B7-19A1CF5FE44A}"/>
              </a:ext>
            </a:extLst>
          </p:cNvPr>
          <p:cNvSpPr/>
          <p:nvPr/>
        </p:nvSpPr>
        <p:spPr>
          <a:xfrm>
            <a:off x="1991544" y="0"/>
            <a:ext cx="84963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</a:rPr>
              <a:t>  §11:PHÂN TÍCH MỘT SỐ RA THỪA SỐ NGUYÊN TỐ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22076-87C2-D176-0639-177011D8F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779561"/>
            <a:ext cx="9331895" cy="42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22E595-6EF3-3AC0-BB80-6FC2EB17F526}"/>
              </a:ext>
            </a:extLst>
          </p:cNvPr>
          <p:cNvSpPr/>
          <p:nvPr/>
        </p:nvSpPr>
        <p:spPr>
          <a:xfrm>
            <a:off x="3215681" y="894041"/>
            <a:ext cx="7308949" cy="91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số.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F831D-918F-7CE5-F4B7-19A1CF5FE44A}"/>
              </a:ext>
            </a:extLst>
          </p:cNvPr>
          <p:cNvSpPr/>
          <p:nvPr/>
        </p:nvSpPr>
        <p:spPr>
          <a:xfrm>
            <a:off x="1991544" y="0"/>
            <a:ext cx="84963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</a:rPr>
              <a:t>  §11:PHÂN TÍCH MỘT SỐ RA THỪA SỐ NGUYÊN TỐ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32EA6-FD64-52B9-A22F-658DFD0A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132857"/>
            <a:ext cx="7701226" cy="25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211</Words>
  <Application>Microsoft Office PowerPoint</Application>
  <PresentationFormat>Widescreen</PresentationFormat>
  <Paragraphs>25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3</cp:revision>
  <dcterms:created xsi:type="dcterms:W3CDTF">2023-10-18T03:01:11Z</dcterms:created>
  <dcterms:modified xsi:type="dcterms:W3CDTF">2023-10-19T03:08:39Z</dcterms:modified>
</cp:coreProperties>
</file>